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5/17/2021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57166"/>
            <a:ext cx="8150498" cy="10001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IMPORTANCE OF SLEEP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643182"/>
            <a:ext cx="7643866" cy="271464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PREPARED BY :–</a:t>
            </a:r>
          </a:p>
          <a:p>
            <a:pPr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Name- Ashutosh Dash</a:t>
            </a:r>
          </a:p>
          <a:p>
            <a:pPr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Branch- Computer Science and Engineering</a:t>
            </a:r>
          </a:p>
          <a:p>
            <a:pPr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Section- 2041023</a:t>
            </a:r>
          </a:p>
          <a:p>
            <a:pPr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Registration Number- 2041004104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714512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5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Content Placeholder 8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96" y="3071810"/>
            <a:ext cx="3792260" cy="250033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500462"/>
          </a:xfrm>
        </p:spPr>
        <p:txBody>
          <a:bodyPr/>
          <a:lstStyle/>
          <a:p>
            <a:r>
              <a:rPr lang="en-US" sz="2000" dirty="0" smtClean="0"/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Sleep is an essential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function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that allows your body and mind to recharge, leaving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refreshed and alert when you wake up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 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Sleep is a golden chain that ties our mind and body together.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The </a:t>
            </a:r>
            <a:r>
              <a:rPr lang="en-US" sz="2000" dirty="0" smtClean="0"/>
              <a:t>sleep drive – also known as sleep-wake </a:t>
            </a:r>
            <a:r>
              <a:rPr lang="en-US" sz="2000" dirty="0" smtClean="0"/>
              <a:t>homeostasis </a:t>
            </a:r>
            <a:r>
              <a:rPr lang="en-US" sz="2000" dirty="0" smtClean="0"/>
              <a:t>may be linked to adenosine, an organic compound produced in the brain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WHY DO WE SLEEP?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21471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Sleep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keeps us healthy and functioning well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lets our brain and body repair.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An </a:t>
            </a:r>
            <a:r>
              <a:rPr lang="en-US" sz="2000" dirty="0" smtClean="0"/>
              <a:t>internal body clock regulates our </a:t>
            </a:r>
            <a:r>
              <a:rPr lang="en-US" sz="2000" dirty="0" smtClean="0"/>
              <a:t>sleep cycle, controlling when </a:t>
            </a:r>
            <a:r>
              <a:rPr lang="en-US" sz="2000" dirty="0" smtClean="0"/>
              <a:t>we </a:t>
            </a:r>
            <a:r>
              <a:rPr lang="en-US" sz="2000" dirty="0" smtClean="0"/>
              <a:t>feel tired and ready for bed or refreshed and alert.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BENEFITS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OF SLEEP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38576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Sleep is like a dishwasher for our brain.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Cellular restoration.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Consolidation and retrieval of thoughts.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Proper sleep helps us maintaining a healthy weight.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WHAT INFLUENCES SLEEP?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09480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Melatonin</a:t>
            </a:r>
          </a:p>
          <a:p>
            <a:pPr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Light also circadian rhythm.</a:t>
            </a:r>
          </a:p>
          <a:p>
            <a:endParaRPr lang="en-US" sz="2000" dirty="0" smtClean="0"/>
          </a:p>
          <a:p>
            <a:r>
              <a:rPr lang="en-US" sz="2000" dirty="0" smtClean="0"/>
              <a:t>The</a:t>
            </a:r>
            <a:r>
              <a:rPr lang="en-US" sz="2000" dirty="0" smtClean="0"/>
              <a:t> </a:t>
            </a:r>
            <a:r>
              <a:rPr lang="en-US" sz="2000" b="1" dirty="0" smtClean="0"/>
              <a:t>hypothalamus</a:t>
            </a:r>
            <a:r>
              <a:rPr lang="en-US" sz="2000" dirty="0" smtClean="0"/>
              <a:t>, a peanut-sized structure deep inside the brain, contains groups of nerve cells that act as control centers affecting sleep and arousal</a:t>
            </a:r>
            <a:r>
              <a:rPr lang="en-US" sz="2000" dirty="0" smtClean="0"/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images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2428868"/>
            <a:ext cx="2121272" cy="1411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STAGES OF SLEEP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662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Stage 1 NREM: This first stage marks the transition between wakefulness and </a:t>
            </a:r>
            <a:r>
              <a:rPr lang="en-US" sz="2000" dirty="0" smtClean="0"/>
              <a:t>sleep.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Stage 2 NREM: This second NREM sleep stage is characterized by deeper </a:t>
            </a:r>
            <a:r>
              <a:rPr lang="en-US" sz="2000" dirty="0" smtClean="0"/>
              <a:t>sleep.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Stage 3 NREM: This stage plays an important role in </a:t>
            </a:r>
            <a:r>
              <a:rPr lang="en-US" sz="2000" dirty="0" smtClean="0"/>
              <a:t>making us </a:t>
            </a:r>
            <a:r>
              <a:rPr lang="en-US" sz="2000" dirty="0" smtClean="0"/>
              <a:t>feel refreshed and alert the next </a:t>
            </a:r>
            <a:r>
              <a:rPr lang="en-US" sz="2000" dirty="0" smtClean="0"/>
              <a:t>day.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REM: The first REM stage will occur about 90 minutes after you fall </a:t>
            </a:r>
            <a:r>
              <a:rPr lang="en-US" sz="2000" dirty="0" smtClean="0"/>
              <a:t>asleep and occurs after every cycle of the stages.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SLEEP AMOUNT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2071680"/>
          <a:ext cx="8229600" cy="38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2428892"/>
                <a:gridCol w="3900486"/>
              </a:tblGrid>
              <a:tr h="423400">
                <a:tc>
                  <a:txBody>
                    <a:bodyPr/>
                    <a:lstStyle/>
                    <a:p>
                      <a:r>
                        <a:rPr lang="en-US" dirty="0" smtClean="0"/>
                        <a:t>AGE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RECOMMENDED SLEEP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Newborn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0-3</a:t>
                      </a:r>
                      <a:r>
                        <a:rPr lang="en-US" baseline="0" dirty="0" smtClean="0"/>
                        <a:t>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14-17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Infant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4-11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12-15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Toddler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11-14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Pre-School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3-5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10-13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6-13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9-11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Teen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14-17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8-10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Adult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18-64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7-9 hours</a:t>
                      </a:r>
                      <a:endParaRPr lang="en-US" dirty="0"/>
                    </a:p>
                  </a:txBody>
                  <a:tcPr/>
                </a:tc>
              </a:tr>
              <a:tr h="429281">
                <a:tc>
                  <a:txBody>
                    <a:bodyPr/>
                    <a:lstStyle/>
                    <a:p>
                      <a:r>
                        <a:rPr lang="en-US" dirty="0" smtClean="0"/>
                        <a:t>Senior citizens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 years or 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7-8 hours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HARMFUL EFFECTS OF SLEEPLESSNESS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6624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Memory problems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Difficulty in concentration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Problems in collecting previous information.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Unable to communicate properly.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2428868"/>
            <a:ext cx="1928826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GETTING PROPER SLEEP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5193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Establishing a realistic bedtime and sticking to it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Physical activities</a:t>
            </a:r>
          </a:p>
          <a:p>
            <a:pPr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Having a well balanced diet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Screen ban in the bedroom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104</TotalTime>
  <Words>247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IMPORTANCE OF SLEEP</vt:lpstr>
      <vt:lpstr>INTRODUCTION</vt:lpstr>
      <vt:lpstr>WHY DO WE SLEEP?</vt:lpstr>
      <vt:lpstr>BENEFITS OF SLEEP</vt:lpstr>
      <vt:lpstr>WHAT INFLUENCES SLEEP?</vt:lpstr>
      <vt:lpstr>STAGES OF SLEEP</vt:lpstr>
      <vt:lpstr>SLEEP AMOUNT</vt:lpstr>
      <vt:lpstr>HARMFUL EFFECTS OF SLEEPLESSNESS</vt:lpstr>
      <vt:lpstr>GETTING PROPER SLEEP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SLEEP</dc:title>
  <dc:creator>user</dc:creator>
  <cp:lastModifiedBy>user</cp:lastModifiedBy>
  <cp:revision>11</cp:revision>
  <dcterms:created xsi:type="dcterms:W3CDTF">2021-05-16T22:47:18Z</dcterms:created>
  <dcterms:modified xsi:type="dcterms:W3CDTF">2021-05-17T00:32:11Z</dcterms:modified>
</cp:coreProperties>
</file>