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0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1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2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7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2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2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0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7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6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1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03B92D-D1AC-4D37-B2B1-947AAC92F16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BBC3-6A47-4590-81FA-6AA6EC7FA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5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A61B4-D3E1-4E4A-825D-38B4E2B10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2" b="37333"/>
          <a:stretch/>
        </p:blipFill>
        <p:spPr>
          <a:xfrm>
            <a:off x="1483360" y="392705"/>
            <a:ext cx="9225280" cy="35356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A20909C-87D9-4862-94FA-96481A7DE05B}"/>
              </a:ext>
            </a:extLst>
          </p:cNvPr>
          <p:cNvGrpSpPr/>
          <p:nvPr/>
        </p:nvGrpSpPr>
        <p:grpSpPr>
          <a:xfrm>
            <a:off x="3745160" y="4047726"/>
            <a:ext cx="3312865" cy="2279751"/>
            <a:chOff x="1773485" y="3990576"/>
            <a:chExt cx="3312865" cy="22797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0E340E-66B4-4C55-A6BC-80C36F93ED64}"/>
                </a:ext>
              </a:extLst>
            </p:cNvPr>
            <p:cNvSpPr txBox="1"/>
            <p:nvPr/>
          </p:nvSpPr>
          <p:spPr>
            <a:xfrm>
              <a:off x="2788920" y="3990576"/>
              <a:ext cx="229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0              1            2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F7EBC5-AD86-4483-925E-3CFAC252FDA0}"/>
                </a:ext>
              </a:extLst>
            </p:cNvPr>
            <p:cNvGrpSpPr/>
            <p:nvPr/>
          </p:nvGrpSpPr>
          <p:grpSpPr>
            <a:xfrm>
              <a:off x="1773485" y="3990576"/>
              <a:ext cx="3164275" cy="2279751"/>
              <a:chOff x="1773485" y="3990576"/>
              <a:chExt cx="3164275" cy="22797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24D70D3-749D-40F1-907D-B45605D17CBF}"/>
                  </a:ext>
                </a:extLst>
              </p:cNvPr>
              <p:cNvGrpSpPr/>
              <p:nvPr/>
            </p:nvGrpSpPr>
            <p:grpSpPr>
              <a:xfrm>
                <a:off x="2788920" y="4361180"/>
                <a:ext cx="2148840" cy="955040"/>
                <a:chOff x="1493520" y="4246880"/>
                <a:chExt cx="2148840" cy="95504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57BBC12-AB92-417F-9C5B-85ABBEEFD650}"/>
                    </a:ext>
                  </a:extLst>
                </p:cNvPr>
                <p:cNvSpPr/>
                <p:nvPr/>
              </p:nvSpPr>
              <p:spPr>
                <a:xfrm>
                  <a:off x="1493520" y="4246880"/>
                  <a:ext cx="716280" cy="955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1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A7533FF-5B6C-4745-935C-06B5E76FC6B9}"/>
                    </a:ext>
                  </a:extLst>
                </p:cNvPr>
                <p:cNvSpPr/>
                <p:nvPr/>
              </p:nvSpPr>
              <p:spPr>
                <a:xfrm>
                  <a:off x="2209800" y="4246880"/>
                  <a:ext cx="716280" cy="9550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2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DFFD1B2-ED21-4AE9-9B12-82274C31C425}"/>
                    </a:ext>
                  </a:extLst>
                </p:cNvPr>
                <p:cNvSpPr/>
                <p:nvPr/>
              </p:nvSpPr>
              <p:spPr>
                <a:xfrm>
                  <a:off x="2926080" y="4246880"/>
                  <a:ext cx="716280" cy="9550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3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0E5B6-1921-42C5-B13E-9018B5923DFA}"/>
                  </a:ext>
                </a:extLst>
              </p:cNvPr>
              <p:cNvSpPr txBox="1"/>
              <p:nvPr/>
            </p:nvSpPr>
            <p:spPr>
              <a:xfrm>
                <a:off x="2228850" y="4512851"/>
                <a:ext cx="6973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err="1"/>
                  <a:t>arr</a:t>
                </a:r>
                <a:endParaRPr lang="en-IN" sz="2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AB307-24FE-4987-8656-C4413B76AD54}"/>
                  </a:ext>
                </a:extLst>
              </p:cNvPr>
              <p:cNvSpPr txBox="1"/>
              <p:nvPr/>
            </p:nvSpPr>
            <p:spPr>
              <a:xfrm>
                <a:off x="1969770" y="3990576"/>
                <a:ext cx="697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Index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92AE7-4BA4-46B8-AEA9-61A6F27D4754}"/>
                  </a:ext>
                </a:extLst>
              </p:cNvPr>
              <p:cNvSpPr txBox="1"/>
              <p:nvPr/>
            </p:nvSpPr>
            <p:spPr>
              <a:xfrm>
                <a:off x="2983230" y="5316220"/>
                <a:ext cx="2400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6422292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90F69D-523E-4A73-8CD4-E1613416FA5C}"/>
                  </a:ext>
                </a:extLst>
              </p:cNvPr>
              <p:cNvSpPr txBox="1"/>
              <p:nvPr/>
            </p:nvSpPr>
            <p:spPr>
              <a:xfrm>
                <a:off x="3792855" y="5316220"/>
                <a:ext cx="2400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6422296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957210-E236-4F7A-85B7-324DAEE4FC88}"/>
                  </a:ext>
                </a:extLst>
              </p:cNvPr>
              <p:cNvSpPr txBox="1"/>
              <p:nvPr/>
            </p:nvSpPr>
            <p:spPr>
              <a:xfrm>
                <a:off x="4507230" y="5316219"/>
                <a:ext cx="2400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6422300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35B52F-49C7-497E-87C1-8047E33A33C2}"/>
                  </a:ext>
                </a:extLst>
              </p:cNvPr>
              <p:cNvSpPr txBox="1"/>
              <p:nvPr/>
            </p:nvSpPr>
            <p:spPr>
              <a:xfrm>
                <a:off x="1773485" y="5608606"/>
                <a:ext cx="1152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30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936C74-4A6B-47F8-9230-88E1A7EDB813}"/>
              </a:ext>
            </a:extLst>
          </p:cNvPr>
          <p:cNvGrpSpPr/>
          <p:nvPr/>
        </p:nvGrpSpPr>
        <p:grpSpPr>
          <a:xfrm>
            <a:off x="200025" y="-35872"/>
            <a:ext cx="12192000" cy="6858000"/>
            <a:chOff x="0" y="-85725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06E232-E401-4FE1-82BD-3DB55D36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5725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: Single Corner Rounded 3">
              <a:extLst>
                <a:ext uri="{FF2B5EF4-FFF2-40B4-BE49-F238E27FC236}">
                  <a16:creationId xmlns:a16="http://schemas.microsoft.com/office/drawing/2014/main" id="{F7B62A79-1B29-4F4F-9D6D-8D37FA736CCD}"/>
                </a:ext>
              </a:extLst>
            </p:cNvPr>
            <p:cNvSpPr/>
            <p:nvPr/>
          </p:nvSpPr>
          <p:spPr>
            <a:xfrm>
              <a:off x="5857875" y="-85725"/>
              <a:ext cx="6334125" cy="6858000"/>
            </a:xfrm>
            <a:prstGeom prst="round1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27393-FE72-45D1-9567-00586C55A386}"/>
              </a:ext>
            </a:extLst>
          </p:cNvPr>
          <p:cNvGrpSpPr/>
          <p:nvPr/>
        </p:nvGrpSpPr>
        <p:grpSpPr>
          <a:xfrm>
            <a:off x="6296025" y="2904327"/>
            <a:ext cx="1500187" cy="648684"/>
            <a:chOff x="6534150" y="1332845"/>
            <a:chExt cx="2047875" cy="7817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C696FC-FEF7-4228-B3E3-A8A458BEC65F}"/>
                </a:ext>
              </a:extLst>
            </p:cNvPr>
            <p:cNvSpPr/>
            <p:nvPr/>
          </p:nvSpPr>
          <p:spPr>
            <a:xfrm>
              <a:off x="6534150" y="1332845"/>
              <a:ext cx="2047875" cy="7817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3EB3F4-800B-497E-8E01-FC33BF6E1A52}"/>
                </a:ext>
              </a:extLst>
            </p:cNvPr>
            <p:cNvGrpSpPr/>
            <p:nvPr/>
          </p:nvGrpSpPr>
          <p:grpSpPr>
            <a:xfrm>
              <a:off x="6848474" y="1456998"/>
              <a:ext cx="1185863" cy="533400"/>
              <a:chOff x="6958012" y="809625"/>
              <a:chExt cx="1185863" cy="533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03F622-C71F-4434-8776-20D020A0A684}"/>
                  </a:ext>
                </a:extLst>
              </p:cNvPr>
              <p:cNvSpPr/>
              <p:nvPr/>
            </p:nvSpPr>
            <p:spPr>
              <a:xfrm>
                <a:off x="7534275" y="809625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10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6E021-B0F7-40BB-B29D-BA801B97DAC0}"/>
                  </a:ext>
                </a:extLst>
              </p:cNvPr>
              <p:cNvSpPr txBox="1"/>
              <p:nvPr/>
            </p:nvSpPr>
            <p:spPr>
              <a:xfrm flipH="1">
                <a:off x="6958012" y="809625"/>
                <a:ext cx="381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5A3DD-E362-49F9-AB58-949C410FDFC7}"/>
              </a:ext>
            </a:extLst>
          </p:cNvPr>
          <p:cNvGrpSpPr/>
          <p:nvPr/>
        </p:nvGrpSpPr>
        <p:grpSpPr>
          <a:xfrm>
            <a:off x="8284368" y="2977980"/>
            <a:ext cx="1500187" cy="533400"/>
            <a:chOff x="6534150" y="1332845"/>
            <a:chExt cx="2047875" cy="7817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DABA70-C118-430E-AA5A-B114F69EDB12}"/>
                </a:ext>
              </a:extLst>
            </p:cNvPr>
            <p:cNvSpPr/>
            <p:nvPr/>
          </p:nvSpPr>
          <p:spPr>
            <a:xfrm>
              <a:off x="6534150" y="1332845"/>
              <a:ext cx="2047875" cy="7817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6AB519-81A9-4BF4-A4F0-39B9545A94E8}"/>
                </a:ext>
              </a:extLst>
            </p:cNvPr>
            <p:cNvGrpSpPr/>
            <p:nvPr/>
          </p:nvGrpSpPr>
          <p:grpSpPr>
            <a:xfrm>
              <a:off x="6788944" y="1332845"/>
              <a:ext cx="1245393" cy="657553"/>
              <a:chOff x="6898482" y="685472"/>
              <a:chExt cx="1245393" cy="65755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0CB65D-334B-4DA3-A528-45F104A73C86}"/>
                  </a:ext>
                </a:extLst>
              </p:cNvPr>
              <p:cNvSpPr/>
              <p:nvPr/>
            </p:nvSpPr>
            <p:spPr>
              <a:xfrm>
                <a:off x="7534275" y="809625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20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03D400-CBDE-47A8-AA4D-0DF06767AD21}"/>
                  </a:ext>
                </a:extLst>
              </p:cNvPr>
              <p:cNvSpPr txBox="1"/>
              <p:nvPr/>
            </p:nvSpPr>
            <p:spPr>
              <a:xfrm flipH="1">
                <a:off x="6898482" y="685472"/>
                <a:ext cx="380999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b</a:t>
                </a:r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2F3D8-C7AA-46D7-845A-E02895FB9525}"/>
              </a:ext>
            </a:extLst>
          </p:cNvPr>
          <p:cNvCxnSpPr/>
          <p:nvPr/>
        </p:nvCxnSpPr>
        <p:spPr>
          <a:xfrm flipV="1">
            <a:off x="2407445" y="3244680"/>
            <a:ext cx="3888580" cy="651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BF2530-8DBD-41CD-A0E0-171F637DA11C}"/>
              </a:ext>
            </a:extLst>
          </p:cNvPr>
          <p:cNvCxnSpPr>
            <a:cxnSpLocks/>
          </p:cNvCxnSpPr>
          <p:nvPr/>
        </p:nvCxnSpPr>
        <p:spPr>
          <a:xfrm flipV="1">
            <a:off x="3054172" y="3526253"/>
            <a:ext cx="5967412" cy="38434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2D7E60-5C58-4F31-8740-9632CD593731}"/>
              </a:ext>
            </a:extLst>
          </p:cNvPr>
          <p:cNvSpPr txBox="1"/>
          <p:nvPr/>
        </p:nvSpPr>
        <p:spPr>
          <a:xfrm>
            <a:off x="6526286" y="354689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654324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97EF6D-F150-4CA0-A1EE-2E35436F1390}"/>
              </a:ext>
            </a:extLst>
          </p:cNvPr>
          <p:cNvSpPr txBox="1"/>
          <p:nvPr/>
        </p:nvSpPr>
        <p:spPr>
          <a:xfrm>
            <a:off x="8995390" y="351138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654340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085520-90C3-4E1F-87AF-F59815A793DC}"/>
              </a:ext>
            </a:extLst>
          </p:cNvPr>
          <p:cNvGrpSpPr/>
          <p:nvPr/>
        </p:nvGrpSpPr>
        <p:grpSpPr>
          <a:xfrm>
            <a:off x="6562696" y="590783"/>
            <a:ext cx="2047875" cy="532482"/>
            <a:chOff x="6562696" y="590783"/>
            <a:chExt cx="2047875" cy="5324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A8BAE-3B77-4AFE-AA72-E028A72AD9AB}"/>
                </a:ext>
              </a:extLst>
            </p:cNvPr>
            <p:cNvSpPr/>
            <p:nvPr/>
          </p:nvSpPr>
          <p:spPr>
            <a:xfrm>
              <a:off x="6562696" y="590783"/>
              <a:ext cx="2047875" cy="5324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792330-6D72-4130-959A-0C5BA132A47F}"/>
                </a:ext>
              </a:extLst>
            </p:cNvPr>
            <p:cNvSpPr/>
            <p:nvPr/>
          </p:nvSpPr>
          <p:spPr>
            <a:xfrm>
              <a:off x="7082030" y="717450"/>
              <a:ext cx="1328738" cy="27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dirty="0"/>
                <a:t>654340</a:t>
              </a:r>
            </a:p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F3F2C5-FB16-4273-A2D9-5CDFD2D90BD0}"/>
                </a:ext>
              </a:extLst>
            </p:cNvPr>
            <p:cNvSpPr txBox="1"/>
            <p:nvPr/>
          </p:nvSpPr>
          <p:spPr>
            <a:xfrm flipH="1">
              <a:off x="6586482" y="600045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D20B19-952E-4639-9690-5D445AFE96D4}"/>
              </a:ext>
            </a:extLst>
          </p:cNvPr>
          <p:cNvGrpSpPr/>
          <p:nvPr/>
        </p:nvGrpSpPr>
        <p:grpSpPr>
          <a:xfrm>
            <a:off x="6562696" y="579402"/>
            <a:ext cx="2047875" cy="532482"/>
            <a:chOff x="6562696" y="590783"/>
            <a:chExt cx="2047875" cy="5324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7E58E3-D0B1-4CD4-9013-40634E8A0E97}"/>
                </a:ext>
              </a:extLst>
            </p:cNvPr>
            <p:cNvSpPr/>
            <p:nvPr/>
          </p:nvSpPr>
          <p:spPr>
            <a:xfrm>
              <a:off x="6562696" y="590783"/>
              <a:ext cx="2047875" cy="5324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0B024-70DE-4F4A-A10F-1CD04AF59FD3}"/>
                </a:ext>
              </a:extLst>
            </p:cNvPr>
            <p:cNvSpPr/>
            <p:nvPr/>
          </p:nvSpPr>
          <p:spPr>
            <a:xfrm>
              <a:off x="7082030" y="717450"/>
              <a:ext cx="1328738" cy="27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dirty="0"/>
                <a:t>654324</a:t>
              </a:r>
            </a:p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E093C8-1E2A-43E8-96DD-657AAF719122}"/>
                </a:ext>
              </a:extLst>
            </p:cNvPr>
            <p:cNvSpPr txBox="1"/>
            <p:nvPr/>
          </p:nvSpPr>
          <p:spPr>
            <a:xfrm flipH="1">
              <a:off x="6586482" y="600045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1E53D-174B-452B-ABE0-34EF62DF7175}"/>
              </a:ext>
            </a:extLst>
          </p:cNvPr>
          <p:cNvGrpSpPr/>
          <p:nvPr/>
        </p:nvGrpSpPr>
        <p:grpSpPr>
          <a:xfrm>
            <a:off x="9000152" y="569964"/>
            <a:ext cx="2047875" cy="532482"/>
            <a:chOff x="6562696" y="590783"/>
            <a:chExt cx="2047875" cy="5324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06B8F6-63AB-4633-B17D-5CDE55335C47}"/>
                </a:ext>
              </a:extLst>
            </p:cNvPr>
            <p:cNvSpPr/>
            <p:nvPr/>
          </p:nvSpPr>
          <p:spPr>
            <a:xfrm>
              <a:off x="6562696" y="590783"/>
              <a:ext cx="2047875" cy="5324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FADDFB-E1C0-484D-967D-C15B18786EC9}"/>
                </a:ext>
              </a:extLst>
            </p:cNvPr>
            <p:cNvSpPr/>
            <p:nvPr/>
          </p:nvSpPr>
          <p:spPr>
            <a:xfrm>
              <a:off x="7082030" y="717450"/>
              <a:ext cx="1328738" cy="27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dirty="0"/>
                <a:t>654340</a:t>
              </a:r>
            </a:p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964FCC-6438-423B-8A5E-29C20C0B344C}"/>
                </a:ext>
              </a:extLst>
            </p:cNvPr>
            <p:cNvSpPr txBox="1"/>
            <p:nvPr/>
          </p:nvSpPr>
          <p:spPr>
            <a:xfrm flipH="1">
              <a:off x="6586482" y="600045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48D7779-743D-4225-9A97-A773BE97ADA4}"/>
              </a:ext>
            </a:extLst>
          </p:cNvPr>
          <p:cNvCxnSpPr/>
          <p:nvPr/>
        </p:nvCxnSpPr>
        <p:spPr>
          <a:xfrm flipV="1">
            <a:off x="2806112" y="836205"/>
            <a:ext cx="3720174" cy="811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486CB31-FD91-4FFB-98BA-F5AA29453952}"/>
              </a:ext>
            </a:extLst>
          </p:cNvPr>
          <p:cNvCxnSpPr>
            <a:endCxn id="36" idx="2"/>
          </p:cNvCxnSpPr>
          <p:nvPr/>
        </p:nvCxnSpPr>
        <p:spPr>
          <a:xfrm flipV="1">
            <a:off x="3505200" y="1102446"/>
            <a:ext cx="5699713" cy="65967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677B2F-A2CC-4B3C-8413-607ABE46242B}"/>
              </a:ext>
            </a:extLst>
          </p:cNvPr>
          <p:cNvSpPr txBox="1"/>
          <p:nvPr/>
        </p:nvSpPr>
        <p:spPr>
          <a:xfrm>
            <a:off x="6972218" y="108019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664324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A26649-72FF-4480-A8F7-4B05D70F768E}"/>
              </a:ext>
            </a:extLst>
          </p:cNvPr>
          <p:cNvSpPr txBox="1"/>
          <p:nvPr/>
        </p:nvSpPr>
        <p:spPr>
          <a:xfrm>
            <a:off x="9650845" y="108019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667324</a:t>
            </a:r>
          </a:p>
        </p:txBody>
      </p:sp>
    </p:spTree>
    <p:extLst>
      <p:ext uri="{BB962C8B-B14F-4D97-AF65-F5344CB8AC3E}">
        <p14:creationId xmlns:p14="http://schemas.microsoft.com/office/powerpoint/2010/main" val="173211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Kumar</dc:creator>
  <cp:lastModifiedBy>Ashutosh Kumar</cp:lastModifiedBy>
  <cp:revision>12</cp:revision>
  <dcterms:created xsi:type="dcterms:W3CDTF">2021-10-09T07:56:01Z</dcterms:created>
  <dcterms:modified xsi:type="dcterms:W3CDTF">2021-10-09T16:15:35Z</dcterms:modified>
</cp:coreProperties>
</file>