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20E0DE-3D59-4864-B970-1305EBEF87A2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sharma" userId="8a6f97e5b727dfb9" providerId="LiveId" clId="{EE720AF2-BF86-4717-B724-08FA81284E78}"/>
    <pc:docChg chg="modSld">
      <pc:chgData name="Ashutosh sharma" userId="8a6f97e5b727dfb9" providerId="LiveId" clId="{EE720AF2-BF86-4717-B724-08FA81284E78}" dt="2022-11-14T12:53:18.056" v="11" actId="20577"/>
      <pc:docMkLst>
        <pc:docMk/>
      </pc:docMkLst>
      <pc:sldChg chg="modSp mod">
        <pc:chgData name="Ashutosh sharma" userId="8a6f97e5b727dfb9" providerId="LiveId" clId="{EE720AF2-BF86-4717-B724-08FA81284E78}" dt="2022-11-14T12:53:18.056" v="11" actId="20577"/>
        <pc:sldMkLst>
          <pc:docMk/>
          <pc:sldMk cId="3837973251" sldId="257"/>
        </pc:sldMkLst>
        <pc:spChg chg="mod">
          <ac:chgData name="Ashutosh sharma" userId="8a6f97e5b727dfb9" providerId="LiveId" clId="{EE720AF2-BF86-4717-B724-08FA81284E78}" dt="2022-11-14T12:53:18.056" v="11" actId="20577"/>
          <ac:spMkLst>
            <pc:docMk/>
            <pc:sldMk cId="3837973251" sldId="257"/>
            <ac:spMk id="3" creationId="{7A4E9789-235C-41AA-CFF2-CBDEA02C3D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D04-B3CC-032F-679A-556B6904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234B-E149-5122-231E-14C92BC5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7DC6-2E42-C074-4656-EC467874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09F4-F08A-0434-294B-5CF75436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8415-150C-3B98-3A02-2B4F00D7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6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B23-C0BC-54E4-3A68-00CD6594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71EC-1EAB-1291-62D3-89F0C09B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E46C-E6DA-C915-3D6C-AFBE9906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AB89-DD42-2EB8-4807-134C01B5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40F5-D6CC-F87E-CEDF-C48CE9D6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4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DDE5D-B329-9E9C-680E-45D6295A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6C7A7-4F68-EB12-5798-945571E4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3CA6-5EFF-BFE3-BC16-1B09949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DE6E-1843-E675-63E6-385223E2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63EB-7F60-1EF6-6FCF-C4B65FAB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20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AE06-D174-2651-3879-1436C17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61E9-4E5F-EAC4-640E-811390AB8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66B2E-9C20-2EF3-2D37-1062CE75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E33F-38E6-5256-8A2C-96081C46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2C06-7E03-EEC8-8AE0-E14C35DB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4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CAB1-3E14-1183-A3E9-230E8611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DCD1-3777-0DFC-0919-83D6F33D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D505-2890-BD0E-1870-7E69EA5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F235-86C3-84B9-FEF6-837C74E34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FA3-6802-1DF2-E0DC-CBE23325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4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7C96-4D5B-DE01-F4B1-805D23E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9D57-6395-3195-5563-3AB13CAE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B868-4E2D-5867-8762-CA526B1B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9F74-0D4A-4ED2-DDAF-02D17196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4ED2-51AE-2C21-0214-E8B9F72F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C958-4B90-C8B6-D658-562F0E51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7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D6C9-E9C1-6BF2-FFE8-D9FFFF31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036C-B154-B27A-D7BF-B225D77E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2BEA-536A-E526-2325-5087ECB3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95B19-ECD4-81D4-2730-9BD8714C9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E70ED-9D05-9006-E681-1FE577D3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1683C-2DFF-E249-055D-D905D7F7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083E8-EB5C-90BC-EB05-A4A911E7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06E37-9740-6146-4312-D5EAC214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DEE6-8D95-3F1C-70AD-C33A1735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F7BC9-2D16-C10C-0A84-BE37A46D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8677-E9CF-3B03-23DE-9FE704F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30D09-4B1A-5BE3-508A-305616B3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0DA4D-81C0-65DB-23FA-FFC3A4A0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5124A-8497-A9B0-EF3F-C62C4CF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1178-B7D2-0A41-B09C-ADF0FAF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F165-3732-C966-E8E6-D7E3539E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517F-0965-9F26-54E7-9EB560EA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C37A-3A50-D2B3-75DE-5F7EE5D00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3052-08DF-8926-DF81-4C9081CE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953A-841F-3469-B091-D3FF8586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E8B2-D33C-1A38-1F37-1680A6CF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7596-2525-2AE1-5BDC-7F8B863A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AFD58-8278-D15E-B38A-A26A2DEF4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087C6-F71B-FCE6-5F46-ECF5AD1FA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C597-A8E3-7F36-23E1-9C9780C4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2EA4-A607-2E37-35F7-7C53AC3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AA815-77A6-0D96-9A9F-56B92C2E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36D3A-BE9C-2A8D-9551-B2CA5422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A241-365B-A0E0-6B64-1C0F3BADC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6F7A-4E7C-BAFB-0E0D-1224576C3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E43E-753E-4862-9AEB-4E47BD4C6960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A184-20FB-7143-8798-67D1AFC9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A47F-5CF1-8610-13C7-7EA2C224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D0E8-8BE0-474F-AF7E-0D7F7B144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5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99A4-0513-472F-3BAE-8AEE8486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</a:t>
            </a:r>
            <a:r>
              <a:rPr lang="en-IN" sz="2400" dirty="0"/>
              <a:t>INT108_LPU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9789-235C-41AA-CFF2-CBDEA02C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TITLE- To enter single or multiple numbers and your system will predict</a:t>
            </a:r>
          </a:p>
          <a:p>
            <a:pPr marL="0" indent="0">
              <a:buNone/>
            </a:pPr>
            <a:r>
              <a:rPr lang="en-IN" dirty="0"/>
              <a:t>that the entered number or number’s is/are valid number(s) in a Fibonacci series or not.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SUBMITTED BY:-</a:t>
            </a:r>
          </a:p>
          <a:p>
            <a:pPr marL="0" indent="0">
              <a:buNone/>
            </a:pPr>
            <a:r>
              <a:rPr lang="en-IN" dirty="0"/>
              <a:t>1) Ashutosh (20)  Reg. No.=12211808</a:t>
            </a:r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IN" dirty="0" err="1"/>
              <a:t>Abhinandan</a:t>
            </a:r>
            <a:r>
              <a:rPr lang="en-IN" dirty="0"/>
              <a:t> (34) Reg. No. =12214409</a:t>
            </a:r>
          </a:p>
          <a:p>
            <a:pPr marL="0" indent="0">
              <a:buNone/>
            </a:pPr>
            <a:r>
              <a:rPr lang="en-IN" dirty="0"/>
              <a:t>3) Anurag </a:t>
            </a:r>
            <a:r>
              <a:rPr lang="en-IN" dirty="0" err="1"/>
              <a:t>negi</a:t>
            </a:r>
            <a:r>
              <a:rPr lang="en-IN" dirty="0"/>
              <a:t> (36) Reg. No. </a:t>
            </a:r>
            <a:r>
              <a:rPr lang="en-IN"/>
              <a:t>=12216399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89C7-B83C-50FA-CBB6-8190B7A9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sz="2400" dirty="0"/>
              <a:t>                                                LOOP AND FUNCTION  USED IN THIS CODE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8AE81-BBB1-D5F8-1BAD-098C76F9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919416"/>
            <a:ext cx="12118184" cy="4843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Import:- it allows a python file or a python module to access the script from python file or modules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int(input):- it is used for taking input from the user in integer form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Def:- it is used to define a function ,it is placed before a function name that is provided by </a:t>
            </a:r>
          </a:p>
          <a:p>
            <a:pPr marL="0" indent="0">
              <a:buNone/>
            </a:pPr>
            <a:r>
              <a:rPr lang="en-IN" sz="2400" dirty="0"/>
              <a:t>the user to create a user-defined function.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Return:- A return  statement is used to end  the execution  of the function call and ‘returns’ </a:t>
            </a:r>
          </a:p>
          <a:p>
            <a:pPr marL="0" indent="0">
              <a:buNone/>
            </a:pPr>
            <a:r>
              <a:rPr lang="en-IN" sz="2400" dirty="0"/>
              <a:t>the result (value of the expression following  the return keyword) to the caller.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155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B904-89D3-6D9C-1A90-85B226E8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</a:t>
            </a:r>
            <a:r>
              <a:rPr lang="en-IN" sz="2400" dirty="0"/>
              <a:t>                CODE FOR MULTIPLICATION APPLICATION TABLE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2E3-3ADE-94AB-4417-B1870253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import math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= int(input("Enter the number : "))</a:t>
            </a:r>
          </a:p>
          <a:p>
            <a:pPr marL="0" indent="0">
              <a:buNone/>
            </a:pPr>
            <a:r>
              <a:rPr lang="en-IN" dirty="0"/>
              <a:t>def is </a:t>
            </a:r>
            <a:r>
              <a:rPr lang="en-IN" dirty="0" err="1"/>
              <a:t>PerfectSquare</a:t>
            </a:r>
            <a:r>
              <a:rPr lang="en-IN" dirty="0"/>
              <a:t>(x):</a:t>
            </a:r>
          </a:p>
          <a:p>
            <a:pPr marL="0" indent="0">
              <a:buNone/>
            </a:pPr>
            <a:r>
              <a:rPr lang="en-IN" dirty="0"/>
              <a:t>   s = int(math . sqrt(x))</a:t>
            </a:r>
          </a:p>
          <a:p>
            <a:pPr marL="0" indent="0">
              <a:buNone/>
            </a:pPr>
            <a:r>
              <a:rPr lang="en-IN" dirty="0"/>
              <a:t>   return s*s == </a:t>
            </a:r>
            <a:r>
              <a:rPr lang="en-IN" dirty="0" err="1"/>
              <a:t>xdef</a:t>
            </a:r>
            <a:r>
              <a:rPr lang="en-IN" dirty="0"/>
              <a:t> </a:t>
            </a:r>
            <a:r>
              <a:rPr lang="en-IN" dirty="0" err="1"/>
              <a:t>isFibonacci</a:t>
            </a:r>
            <a:r>
              <a:rPr lang="en-IN" dirty="0"/>
              <a:t>(n): </a:t>
            </a:r>
          </a:p>
          <a:p>
            <a:pPr marL="0" indent="0">
              <a:buNone/>
            </a:pPr>
            <a:r>
              <a:rPr lang="en-IN" dirty="0"/>
              <a:t>  return </a:t>
            </a:r>
            <a:r>
              <a:rPr lang="en-IN" dirty="0" err="1"/>
              <a:t>isPerfectSquare</a:t>
            </a:r>
            <a:r>
              <a:rPr lang="en-IN" dirty="0"/>
              <a:t>(5*n*n + 4) or </a:t>
            </a:r>
            <a:r>
              <a:rPr lang="en-IN" dirty="0" err="1"/>
              <a:t>isPerfectSquare</a:t>
            </a:r>
            <a:r>
              <a:rPr lang="en-IN" dirty="0"/>
              <a:t>(5*n*n - 4)  </a:t>
            </a:r>
          </a:p>
          <a:p>
            <a:pPr marL="0" indent="0">
              <a:buNone/>
            </a:pPr>
            <a:r>
              <a:rPr lang="en-IN" dirty="0"/>
              <a:t> if (</a:t>
            </a:r>
            <a:r>
              <a:rPr lang="en-IN" dirty="0" err="1"/>
              <a:t>isFibonacci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== True):  </a:t>
            </a:r>
          </a:p>
          <a:p>
            <a:pPr marL="0" indent="0">
              <a:buNone/>
            </a:pPr>
            <a:r>
              <a:rPr lang="en-IN" dirty="0"/>
              <a:t>  print (</a:t>
            </a:r>
            <a:r>
              <a:rPr lang="en-IN" dirty="0" err="1"/>
              <a:t>i</a:t>
            </a:r>
            <a:r>
              <a:rPr lang="en-IN" dirty="0"/>
              <a:t>,"is a Fibonacci Number")</a:t>
            </a:r>
          </a:p>
          <a:p>
            <a:pPr marL="0" indent="0">
              <a:buNone/>
            </a:pPr>
            <a:r>
              <a:rPr lang="en-IN" dirty="0"/>
              <a:t>else:  </a:t>
            </a:r>
          </a:p>
          <a:p>
            <a:pPr marL="0" indent="0">
              <a:buNone/>
            </a:pPr>
            <a:r>
              <a:rPr lang="en-IN" dirty="0"/>
              <a:t>  print (</a:t>
            </a:r>
            <a:r>
              <a:rPr lang="en-IN" dirty="0" err="1"/>
              <a:t>i</a:t>
            </a:r>
            <a:r>
              <a:rPr lang="en-IN" dirty="0"/>
              <a:t>,"is a not Fibonacci Number"</a:t>
            </a:r>
          </a:p>
        </p:txBody>
      </p:sp>
    </p:spTree>
    <p:extLst>
      <p:ext uri="{BB962C8B-B14F-4D97-AF65-F5344CB8AC3E}">
        <p14:creationId xmlns:p14="http://schemas.microsoft.com/office/powerpoint/2010/main" val="154121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9655B-C97B-BAA7-A9CA-C569A331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07" y="877888"/>
            <a:ext cx="8554912" cy="4351337"/>
          </a:xfrm>
        </p:spPr>
      </p:pic>
    </p:spTree>
    <p:extLst>
      <p:ext uri="{BB962C8B-B14F-4D97-AF65-F5344CB8AC3E}">
        <p14:creationId xmlns:p14="http://schemas.microsoft.com/office/powerpoint/2010/main" val="16356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                              INT108_LPU</vt:lpstr>
      <vt:lpstr>                                                  LOOP AND FUNCTION  USED IN THIS CODE</vt:lpstr>
      <vt:lpstr>                              CODE FOR MULTIPLICATION APPLICATION TABLE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INT108_LPU</dc:title>
  <dc:creator>Ashutosh sharma</dc:creator>
  <cp:lastModifiedBy>Ashutosh sharma</cp:lastModifiedBy>
  <cp:revision>1</cp:revision>
  <dcterms:created xsi:type="dcterms:W3CDTF">2022-11-13T18:15:47Z</dcterms:created>
  <dcterms:modified xsi:type="dcterms:W3CDTF">2022-11-14T12:53:18Z</dcterms:modified>
</cp:coreProperties>
</file>