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EC0F-B231-0B95-8692-03F93C5CA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D1907-EBB2-757E-EBFB-3CA40EB1D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D68D8-606E-11C1-8112-81865710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4433-6311-4D3E-80B5-A7DB5B3297D9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5C4C0-F105-02DC-6561-BB5D0988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8B163-CA8F-53DC-4BE8-FC87CD6D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F404-6431-43E9-893A-E83CD388B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74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A8903-5BD4-513C-0CF7-49170DD6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90F39-6F16-E68E-65EA-3C695F931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18CEC-3108-A636-DB15-D4891EF5E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4433-6311-4D3E-80B5-A7DB5B3297D9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807CA-7161-7C0A-B2B1-ABD2E02D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7801C-1E29-9042-E8D8-A6347186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F404-6431-43E9-893A-E83CD388B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66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E138C-61A2-8DD9-C39E-D0CDD340F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0335C-7A9B-0EA2-E412-B5A8571D0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CFE66-E005-F619-4544-71092D47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4433-6311-4D3E-80B5-A7DB5B3297D9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C1098-20DA-3175-4AEB-F038624A4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DC919-4138-15DE-ED2A-0CFFCE1B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F404-6431-43E9-893A-E83CD388B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85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8A2B-58B3-49D3-651D-EDCC2B0B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3C3AE-D0D9-492A-B8F2-94CA689BD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D7AD1-6E1E-C786-0200-F4774585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4433-6311-4D3E-80B5-A7DB5B3297D9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BE106-11B4-73F1-F98F-603FBEF9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FEC1E-9C55-46F7-9F00-9E84B56C9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F404-6431-43E9-893A-E83CD388B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77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72E0-162B-633C-F310-EB9F7517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A99A5-F513-3D29-A601-1CBB38725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595C0-183D-D538-5BCF-8082C7863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4433-6311-4D3E-80B5-A7DB5B3297D9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5B45E-1478-7E68-8A0D-D11F1239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B9217-C16A-B17F-74AB-E63D76C0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F404-6431-43E9-893A-E83CD388B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30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AC6B3-E007-ACD4-2953-C77C99579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CEB56-70BE-5308-05AF-A7692DAD2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12273-CF54-6516-326E-166D5A9F8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0ABDE-27BE-6F16-038E-C48574A10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4433-6311-4D3E-80B5-A7DB5B3297D9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BFA4C-C008-61FE-8B67-FEA4261B8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FD70D-6A13-AFBF-F55A-274BA4FF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F404-6431-43E9-893A-E83CD388B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72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F33C-0177-A254-EA56-40D69157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B6559-42F2-4E53-ACEA-29ABF6CF9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DF7C8-95CA-B48E-D55D-CAFDFFF16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92EBD5-1AF1-14CA-16AE-EC0D76B5F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D627D-5E96-38EA-BDFA-21C3227CC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E7E94-5815-4541-6D6C-363CE32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4433-6311-4D3E-80B5-A7DB5B3297D9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339558-981C-D742-EC30-32ED9712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7487D-DD4E-237F-7567-89F64518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F404-6431-43E9-893A-E83CD388B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94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3E4DC-CF6D-2EB5-DA1A-60590F2F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EE362-5450-4FE4-963E-475A0362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4433-6311-4D3E-80B5-A7DB5B3297D9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A6BF-07B8-A231-2506-4FA6E582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1A5718-05DA-7CDA-F6FD-90E4A9B5A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F404-6431-43E9-893A-E83CD388B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44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27EBE-B38B-B445-EA05-AE5FBF80A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4433-6311-4D3E-80B5-A7DB5B3297D9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D9FC29-4BD2-E36C-C751-67D9C58D1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77F71-AB27-BE36-8CD0-51C78D01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F404-6431-43E9-893A-E83CD388B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53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C1461-CC41-8A50-5440-1727204FD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0C06C-C0C6-EC60-8D3D-3B71A45CA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50834-B691-27D7-2441-4642AEE7C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E78BC-8B29-7637-93DC-DB0A82160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4433-6311-4D3E-80B5-A7DB5B3297D9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922E3-C8ED-623F-1478-19853698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7B2FE-357E-4E64-1C74-AA73F924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F404-6431-43E9-893A-E83CD388B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4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5E87-86CD-A0B1-1B3E-728176DD1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03E06B-79D0-D932-42FA-802140DF1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1467C-4EA0-00B8-19EA-28274CC53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0BFED-74A5-197B-F876-05CA2E404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4433-6311-4D3E-80B5-A7DB5B3297D9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07F90-FF8C-37B9-C541-B7AFD50E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63CB3-C736-B274-30B4-428328E04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F404-6431-43E9-893A-E83CD388B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36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322384-9B74-034F-C48B-37739E05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A866D-ABA9-65BB-BAEC-0E45DCAFD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B161D-E99E-C02A-D0A7-DD92298EA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94433-6311-4D3E-80B5-A7DB5B3297D9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C1196-34D6-B352-F449-87C9D48AE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CE400-8FDE-ABD6-B749-BB86A7FE2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DF404-6431-43E9-893A-E83CD388B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19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25F3FB-BC37-5C6B-0BEE-A400FEB9EF3E}"/>
              </a:ext>
            </a:extLst>
          </p:cNvPr>
          <p:cNvSpPr/>
          <p:nvPr/>
        </p:nvSpPr>
        <p:spPr>
          <a:xfrm>
            <a:off x="1489434" y="1624553"/>
            <a:ext cx="1583703" cy="518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Data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1FE5E5-E271-C732-5AC4-137AE4B27F39}"/>
              </a:ext>
            </a:extLst>
          </p:cNvPr>
          <p:cNvCxnSpPr>
            <a:cxnSpLocks/>
          </p:cNvCxnSpPr>
          <p:nvPr/>
        </p:nvCxnSpPr>
        <p:spPr>
          <a:xfrm>
            <a:off x="3318235" y="1883789"/>
            <a:ext cx="801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C7E522D-97A6-ABFE-336F-BE806EA2E9C1}"/>
              </a:ext>
            </a:extLst>
          </p:cNvPr>
          <p:cNvSpPr/>
          <p:nvPr/>
        </p:nvSpPr>
        <p:spPr>
          <a:xfrm>
            <a:off x="4484017" y="1624553"/>
            <a:ext cx="1611983" cy="518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Pre-processing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93133D-0151-8D32-C0EF-C37FFDD83521}"/>
              </a:ext>
            </a:extLst>
          </p:cNvPr>
          <p:cNvSpPr/>
          <p:nvPr/>
        </p:nvSpPr>
        <p:spPr>
          <a:xfrm>
            <a:off x="7514736" y="1601773"/>
            <a:ext cx="1489435" cy="518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89D26-C717-838E-51AC-001684FD37EE}"/>
              </a:ext>
            </a:extLst>
          </p:cNvPr>
          <p:cNvSpPr/>
          <p:nvPr/>
        </p:nvSpPr>
        <p:spPr>
          <a:xfrm>
            <a:off x="6096000" y="3417214"/>
            <a:ext cx="1489435" cy="518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Website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134183-8BC2-46EE-3247-0940E693391B}"/>
              </a:ext>
            </a:extLst>
          </p:cNvPr>
          <p:cNvSpPr/>
          <p:nvPr/>
        </p:nvSpPr>
        <p:spPr>
          <a:xfrm>
            <a:off x="3082564" y="3429000"/>
            <a:ext cx="1489435" cy="518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Deploy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85962B-6708-7B3A-310A-605C37359ED9}"/>
              </a:ext>
            </a:extLst>
          </p:cNvPr>
          <p:cNvCxnSpPr>
            <a:cxnSpLocks/>
          </p:cNvCxnSpPr>
          <p:nvPr/>
        </p:nvCxnSpPr>
        <p:spPr>
          <a:xfrm>
            <a:off x="6096000" y="1894786"/>
            <a:ext cx="1115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4C3EAF-BC60-4DDA-05A6-4F7BF97705E9}"/>
              </a:ext>
            </a:extLst>
          </p:cNvPr>
          <p:cNvCxnSpPr>
            <a:cxnSpLocks/>
          </p:cNvCxnSpPr>
          <p:nvPr/>
        </p:nvCxnSpPr>
        <p:spPr>
          <a:xfrm>
            <a:off x="8259453" y="2234153"/>
            <a:ext cx="0" cy="105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3CF32F-F3F1-C4D7-B920-73F7302E170C}"/>
              </a:ext>
            </a:extLst>
          </p:cNvPr>
          <p:cNvCxnSpPr>
            <a:cxnSpLocks/>
          </p:cNvCxnSpPr>
          <p:nvPr/>
        </p:nvCxnSpPr>
        <p:spPr>
          <a:xfrm flipH="1">
            <a:off x="7758260" y="3688236"/>
            <a:ext cx="501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88BDCC-E3CA-673F-16BE-DEF1551CE0D4}"/>
              </a:ext>
            </a:extLst>
          </p:cNvPr>
          <p:cNvCxnSpPr>
            <a:cxnSpLocks/>
          </p:cNvCxnSpPr>
          <p:nvPr/>
        </p:nvCxnSpPr>
        <p:spPr>
          <a:xfrm flipH="1">
            <a:off x="4883085" y="3711016"/>
            <a:ext cx="1011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163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Ashutosh Adhikari</dc:creator>
  <cp:lastModifiedBy>Ashutosh Adhikari</cp:lastModifiedBy>
  <cp:revision>1</cp:revision>
  <dcterms:created xsi:type="dcterms:W3CDTF">2023-05-16T08:07:53Z</dcterms:created>
  <dcterms:modified xsi:type="dcterms:W3CDTF">2023-05-16T08:08:00Z</dcterms:modified>
</cp:coreProperties>
</file>