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17C0-F761-4D65-BE35-A2EFBA1B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582" y="1589103"/>
            <a:ext cx="10534560" cy="3124939"/>
          </a:xfrm>
        </p:spPr>
        <p:txBody>
          <a:bodyPr>
            <a:normAutofit/>
          </a:bodyPr>
          <a:lstStyle/>
          <a:p>
            <a:r>
              <a:rPr lang="en-US" sz="19900" dirty="0"/>
              <a:t>RETAILIFY</a:t>
            </a:r>
          </a:p>
        </p:txBody>
      </p:sp>
    </p:spTree>
    <p:extLst>
      <p:ext uri="{BB962C8B-B14F-4D97-AF65-F5344CB8AC3E}">
        <p14:creationId xmlns:p14="http://schemas.microsoft.com/office/powerpoint/2010/main" val="322191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RETAILIFY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RETAILIFY</dc:title>
  <dc:creator>Agrahari, Ashutosh (KTBGL)</dc:creator>
  <cp:lastModifiedBy>Agrahari, Ashutosh (KTBGL)</cp:lastModifiedBy>
  <cp:revision>2</cp:revision>
  <dcterms:created xsi:type="dcterms:W3CDTF">2019-03-16T18:14:41Z</dcterms:created>
  <dcterms:modified xsi:type="dcterms:W3CDTF">2019-03-16T19:16:55Z</dcterms:modified>
</cp:coreProperties>
</file>