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EE5CA-8A62-4652-A350-9004BA9158D0}" v="1" dt="2022-02-22T23:36:39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69" y="6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Nguyen" userId="45e968ed-a06c-4cb9-a9ca-2f32bff91007" providerId="ADAL" clId="{392EE5CA-8A62-4652-A350-9004BA9158D0}"/>
    <pc:docChg chg="undo custSel modSld">
      <pc:chgData name="James Nguyen" userId="45e968ed-a06c-4cb9-a9ca-2f32bff91007" providerId="ADAL" clId="{392EE5CA-8A62-4652-A350-9004BA9158D0}" dt="2022-02-23T20:32:12.082" v="404" actId="1076"/>
      <pc:docMkLst>
        <pc:docMk/>
      </pc:docMkLst>
      <pc:sldChg chg="addSp delSp modSp mod">
        <pc:chgData name="James Nguyen" userId="45e968ed-a06c-4cb9-a9ca-2f32bff91007" providerId="ADAL" clId="{392EE5CA-8A62-4652-A350-9004BA9158D0}" dt="2022-02-23T20:32:12.082" v="404" actId="1076"/>
        <pc:sldMkLst>
          <pc:docMk/>
          <pc:sldMk cId="1372088838" sldId="257"/>
        </pc:sldMkLst>
        <pc:spChg chg="mod">
          <ac:chgData name="James Nguyen" userId="45e968ed-a06c-4cb9-a9ca-2f32bff91007" providerId="ADAL" clId="{392EE5CA-8A62-4652-A350-9004BA9158D0}" dt="2022-02-23T19:45:23.756" v="324" actId="20577"/>
          <ac:spMkLst>
            <pc:docMk/>
            <pc:sldMk cId="1372088838" sldId="257"/>
            <ac:spMk id="6" creationId="{076D9935-0AD1-442E-A4CF-FD45710B5FD0}"/>
          </ac:spMkLst>
        </pc:spChg>
        <pc:spChg chg="mod">
          <ac:chgData name="James Nguyen" userId="45e968ed-a06c-4cb9-a9ca-2f32bff91007" providerId="ADAL" clId="{392EE5CA-8A62-4652-A350-9004BA9158D0}" dt="2022-02-23T19:37:08.278" v="293" actId="20577"/>
          <ac:spMkLst>
            <pc:docMk/>
            <pc:sldMk cId="1372088838" sldId="257"/>
            <ac:spMk id="31" creationId="{BB6C8ABD-C756-4413-96D2-9C0D48748362}"/>
          </ac:spMkLst>
        </pc:spChg>
        <pc:spChg chg="mod">
          <ac:chgData name="James Nguyen" userId="45e968ed-a06c-4cb9-a9ca-2f32bff91007" providerId="ADAL" clId="{392EE5CA-8A62-4652-A350-9004BA9158D0}" dt="2022-02-22T23:34:21.957" v="69" actId="1076"/>
          <ac:spMkLst>
            <pc:docMk/>
            <pc:sldMk cId="1372088838" sldId="257"/>
            <ac:spMk id="35" creationId="{8F8729C5-211B-49C1-BED3-A2F2F3FC76CB}"/>
          </ac:spMkLst>
        </pc:spChg>
        <pc:spChg chg="mod">
          <ac:chgData name="James Nguyen" userId="45e968ed-a06c-4cb9-a9ca-2f32bff91007" providerId="ADAL" clId="{392EE5CA-8A62-4652-A350-9004BA9158D0}" dt="2022-02-23T19:37:12.142" v="303" actId="20577"/>
          <ac:spMkLst>
            <pc:docMk/>
            <pc:sldMk cId="1372088838" sldId="257"/>
            <ac:spMk id="53" creationId="{83E1189B-4BFC-4C09-8406-73DE572E4EBA}"/>
          </ac:spMkLst>
        </pc:spChg>
        <pc:spChg chg="mod">
          <ac:chgData name="James Nguyen" userId="45e968ed-a06c-4cb9-a9ca-2f32bff91007" providerId="ADAL" clId="{392EE5CA-8A62-4652-A350-9004BA9158D0}" dt="2022-02-23T19:37:17.016" v="313" actId="20577"/>
          <ac:spMkLst>
            <pc:docMk/>
            <pc:sldMk cId="1372088838" sldId="257"/>
            <ac:spMk id="65" creationId="{9F52E244-0BFE-4DD1-AB47-A90DD1189FD4}"/>
          </ac:spMkLst>
        </pc:spChg>
        <pc:spChg chg="mod">
          <ac:chgData name="James Nguyen" userId="45e968ed-a06c-4cb9-a9ca-2f32bff91007" providerId="ADAL" clId="{392EE5CA-8A62-4652-A350-9004BA9158D0}" dt="2022-02-22T23:35:07.579" v="77" actId="1076"/>
          <ac:spMkLst>
            <pc:docMk/>
            <pc:sldMk cId="1372088838" sldId="257"/>
            <ac:spMk id="78" creationId="{D6033A94-5D4E-4064-996C-BDB4AE0667BC}"/>
          </ac:spMkLst>
        </pc:spChg>
        <pc:spChg chg="mod">
          <ac:chgData name="James Nguyen" userId="45e968ed-a06c-4cb9-a9ca-2f32bff91007" providerId="ADAL" clId="{392EE5CA-8A62-4652-A350-9004BA9158D0}" dt="2022-02-23T20:32:12.082" v="404" actId="1076"/>
          <ac:spMkLst>
            <pc:docMk/>
            <pc:sldMk cId="1372088838" sldId="257"/>
            <ac:spMk id="80" creationId="{6565B36E-9DC6-4975-A324-386A8D42ED97}"/>
          </ac:spMkLst>
        </pc:spChg>
        <pc:spChg chg="add mod">
          <ac:chgData name="James Nguyen" userId="45e968ed-a06c-4cb9-a9ca-2f32bff91007" providerId="ADAL" clId="{392EE5CA-8A62-4652-A350-9004BA9158D0}" dt="2022-02-22T23:32:38.462" v="1" actId="1076"/>
          <ac:spMkLst>
            <pc:docMk/>
            <pc:sldMk cId="1372088838" sldId="257"/>
            <ac:spMk id="84" creationId="{DCFBA3C0-918B-4872-BD4D-D23E33B609EB}"/>
          </ac:spMkLst>
        </pc:spChg>
        <pc:spChg chg="add mod">
          <ac:chgData name="James Nguyen" userId="45e968ed-a06c-4cb9-a9ca-2f32bff91007" providerId="ADAL" clId="{392EE5CA-8A62-4652-A350-9004BA9158D0}" dt="2022-02-22T23:33:09.741" v="52" actId="20577"/>
          <ac:spMkLst>
            <pc:docMk/>
            <pc:sldMk cId="1372088838" sldId="257"/>
            <ac:spMk id="86" creationId="{8BBDF236-F9E1-407B-95E7-4BDF6BF39EE7}"/>
          </ac:spMkLst>
        </pc:spChg>
        <pc:spChg chg="add mod">
          <ac:chgData name="James Nguyen" userId="45e968ed-a06c-4cb9-a9ca-2f32bff91007" providerId="ADAL" clId="{392EE5CA-8A62-4652-A350-9004BA9158D0}" dt="2022-02-22T23:33:40.087" v="66" actId="20577"/>
          <ac:spMkLst>
            <pc:docMk/>
            <pc:sldMk cId="1372088838" sldId="257"/>
            <ac:spMk id="93" creationId="{CDEEC170-782E-4E3E-9599-F9508E57ECEF}"/>
          </ac:spMkLst>
        </pc:spChg>
        <pc:spChg chg="add mod">
          <ac:chgData name="James Nguyen" userId="45e968ed-a06c-4cb9-a9ca-2f32bff91007" providerId="ADAL" clId="{392EE5CA-8A62-4652-A350-9004BA9158D0}" dt="2022-02-22T23:34:21.957" v="69" actId="1076"/>
          <ac:spMkLst>
            <pc:docMk/>
            <pc:sldMk cId="1372088838" sldId="257"/>
            <ac:spMk id="95" creationId="{587EA29F-760E-4334-8A6E-7F0A680E7C12}"/>
          </ac:spMkLst>
        </pc:spChg>
        <pc:spChg chg="add mod">
          <ac:chgData name="James Nguyen" userId="45e968ed-a06c-4cb9-a9ca-2f32bff91007" providerId="ADAL" clId="{392EE5CA-8A62-4652-A350-9004BA9158D0}" dt="2022-02-22T23:35:20.845" v="92" actId="1076"/>
          <ac:spMkLst>
            <pc:docMk/>
            <pc:sldMk cId="1372088838" sldId="257"/>
            <ac:spMk id="100" creationId="{1DFC8584-9073-49BA-ADBD-76534C69F082}"/>
          </ac:spMkLst>
        </pc:spChg>
        <pc:spChg chg="add mod">
          <ac:chgData name="James Nguyen" userId="45e968ed-a06c-4cb9-a9ca-2f32bff91007" providerId="ADAL" clId="{392EE5CA-8A62-4652-A350-9004BA9158D0}" dt="2022-02-23T19:32:59.003" v="156" actId="1076"/>
          <ac:spMkLst>
            <pc:docMk/>
            <pc:sldMk cId="1372088838" sldId="257"/>
            <ac:spMk id="106" creationId="{CAEBC1AF-F6EC-4AFC-BB37-2914A4DD37C5}"/>
          </ac:spMkLst>
        </pc:spChg>
        <pc:spChg chg="add mod">
          <ac:chgData name="James Nguyen" userId="45e968ed-a06c-4cb9-a9ca-2f32bff91007" providerId="ADAL" clId="{392EE5CA-8A62-4652-A350-9004BA9158D0}" dt="2022-02-23T19:33:08.959" v="165" actId="1076"/>
          <ac:spMkLst>
            <pc:docMk/>
            <pc:sldMk cId="1372088838" sldId="257"/>
            <ac:spMk id="108" creationId="{10331358-1CA5-422E-A514-3980DF2D6003}"/>
          </ac:spMkLst>
        </pc:spChg>
        <pc:spChg chg="add mod">
          <ac:chgData name="James Nguyen" userId="45e968ed-a06c-4cb9-a9ca-2f32bff91007" providerId="ADAL" clId="{392EE5CA-8A62-4652-A350-9004BA9158D0}" dt="2022-02-23T19:33:24.612" v="191" actId="20577"/>
          <ac:spMkLst>
            <pc:docMk/>
            <pc:sldMk cId="1372088838" sldId="257"/>
            <ac:spMk id="110" creationId="{12EAE56A-7FA1-4E44-A7FE-8F1E3DD3C5ED}"/>
          </ac:spMkLst>
        </pc:spChg>
        <pc:spChg chg="add mod">
          <ac:chgData name="James Nguyen" userId="45e968ed-a06c-4cb9-a9ca-2f32bff91007" providerId="ADAL" clId="{392EE5CA-8A62-4652-A350-9004BA9158D0}" dt="2022-02-23T19:35:00.787" v="243" actId="20577"/>
          <ac:spMkLst>
            <pc:docMk/>
            <pc:sldMk cId="1372088838" sldId="257"/>
            <ac:spMk id="112" creationId="{F1AAD2C7-4A2F-494C-8391-8281C33FF905}"/>
          </ac:spMkLst>
        </pc:spChg>
        <pc:picChg chg="add mod">
          <ac:chgData name="James Nguyen" userId="45e968ed-a06c-4cb9-a9ca-2f32bff91007" providerId="ADAL" clId="{392EE5CA-8A62-4652-A350-9004BA9158D0}" dt="2022-02-22T23:36:55.122" v="97" actId="1076"/>
          <ac:picMkLst>
            <pc:docMk/>
            <pc:sldMk cId="1372088838" sldId="257"/>
            <ac:picMk id="102" creationId="{4D11413D-FFFB-42C0-AD35-B9D24A9C219C}"/>
          </ac:picMkLst>
        </pc:picChg>
        <pc:cxnChg chg="mod">
          <ac:chgData name="James Nguyen" userId="45e968ed-a06c-4cb9-a9ca-2f32bff91007" providerId="ADAL" clId="{392EE5CA-8A62-4652-A350-9004BA9158D0}" dt="2022-02-22T23:33:16.329" v="54" actId="14100"/>
          <ac:cxnSpMkLst>
            <pc:docMk/>
            <pc:sldMk cId="1372088838" sldId="257"/>
            <ac:cxnSpMk id="8" creationId="{ACF24482-3E07-4E5C-B23D-A454E97C1964}"/>
          </ac:cxnSpMkLst>
        </pc:cxnChg>
        <pc:cxnChg chg="mod">
          <ac:chgData name="James Nguyen" userId="45e968ed-a06c-4cb9-a9ca-2f32bff91007" providerId="ADAL" clId="{392EE5CA-8A62-4652-A350-9004BA9158D0}" dt="2022-02-22T23:34:31.899" v="73" actId="1038"/>
          <ac:cxnSpMkLst>
            <pc:docMk/>
            <pc:sldMk cId="1372088838" sldId="257"/>
            <ac:cxnSpMk id="38" creationId="{194F5926-36D7-4368-B25F-91B411D551D4}"/>
          </ac:cxnSpMkLst>
        </pc:cxnChg>
        <pc:cxnChg chg="del mod">
          <ac:chgData name="James Nguyen" userId="45e968ed-a06c-4cb9-a9ca-2f32bff91007" providerId="ADAL" clId="{392EE5CA-8A62-4652-A350-9004BA9158D0}" dt="2022-02-22T23:34:36.919" v="75" actId="478"/>
          <ac:cxnSpMkLst>
            <pc:docMk/>
            <pc:sldMk cId="1372088838" sldId="257"/>
            <ac:cxnSpMk id="43" creationId="{B2C2C4FF-398F-49C8-9182-ECB6F644BB12}"/>
          </ac:cxnSpMkLst>
        </pc:cxnChg>
        <pc:cxnChg chg="mod">
          <ac:chgData name="James Nguyen" userId="45e968ed-a06c-4cb9-a9ca-2f32bff91007" providerId="ADAL" clId="{392EE5CA-8A62-4652-A350-9004BA9158D0}" dt="2022-02-22T23:35:00.798" v="76" actId="692"/>
          <ac:cxnSpMkLst>
            <pc:docMk/>
            <pc:sldMk cId="1372088838" sldId="257"/>
            <ac:cxnSpMk id="49" creationId="{A8EE74CC-115B-40DC-821E-25516B213785}"/>
          </ac:cxnSpMkLst>
        </pc:cxnChg>
        <pc:cxnChg chg="mod">
          <ac:chgData name="James Nguyen" userId="45e968ed-a06c-4cb9-a9ca-2f32bff91007" providerId="ADAL" clId="{392EE5CA-8A62-4652-A350-9004BA9158D0}" dt="2022-02-22T23:34:31.899" v="73" actId="1038"/>
          <ac:cxnSpMkLst>
            <pc:docMk/>
            <pc:sldMk cId="1372088838" sldId="257"/>
            <ac:cxnSpMk id="55" creationId="{8767B064-BA14-48E1-9DAB-CAF320192ADC}"/>
          </ac:cxnSpMkLst>
        </pc:cxnChg>
        <pc:cxnChg chg="add mod">
          <ac:chgData name="James Nguyen" userId="45e968ed-a06c-4cb9-a9ca-2f32bff91007" providerId="ADAL" clId="{392EE5CA-8A62-4652-A350-9004BA9158D0}" dt="2022-02-22T23:33:24.625" v="57" actId="14100"/>
          <ac:cxnSpMkLst>
            <pc:docMk/>
            <pc:sldMk cId="1372088838" sldId="257"/>
            <ac:cxnSpMk id="89" creationId="{8D0EE0E9-4642-45F6-9BA1-6AD3E6CF883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1A8AD-EEAB-4CAA-BAB8-E522338D2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2CD86-F04D-4E74-872A-00BE6085C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9B4E6-188B-4FA2-B365-28C8FC88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8AC4-5F1D-4BC1-AC15-1045731CD0C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C5D13-C3EB-4E33-B90A-B5C13C4B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27010-28B1-4065-931D-FA1F91F4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EDD4-1D13-49C2-B159-A016A6B27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3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7DDFD-030F-46E2-BFA5-8F653D663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DDC59-79DA-4846-98FE-E3D79061C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3235E-BA09-433E-8EEE-38917FC7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8AC4-5F1D-4BC1-AC15-1045731CD0C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8A89C-2550-4A56-82D3-D485B907B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B1B01-639A-4C93-ABA5-A4B18E1B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EDD4-1D13-49C2-B159-A016A6B27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4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94077-5830-4250-932A-EFB16A0BF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E25AD-B7BC-41A8-AD33-EA77270A3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B8151-3EFE-403D-B0A9-78102D011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8AC4-5F1D-4BC1-AC15-1045731CD0C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61866-E3C4-4767-99EB-FF75B256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030E-41EB-4016-8114-420473BF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EDD4-1D13-49C2-B159-A016A6B27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5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241E-CCD0-4011-BD32-A4146315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0C94B-7551-4CC5-9CE4-CBC19F395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D381A-9280-432A-A391-1763F02C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8AC4-5F1D-4BC1-AC15-1045731CD0C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FEF8E-E7F4-4E8D-B1F8-8439C60C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2C88B-F273-46F6-953D-2D329C0A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EDD4-1D13-49C2-B159-A016A6B27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3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3B721-9925-4695-86E3-DFAA775C4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F3D69-B538-4F15-93CF-9F2F16CCF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AA099-2207-4485-981A-979E7FDAC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8AC4-5F1D-4BC1-AC15-1045731CD0C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7A5B5-4532-4174-BF8E-D1129A7C3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D27F-729B-4AA9-B2C8-48B8366C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EDD4-1D13-49C2-B159-A016A6B27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1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D1AB-3D2D-4047-A7C2-23004A88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EE5A9-C1A3-49CD-BF25-1FB1B311B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CE458-9755-4D47-9BB4-80DE577F4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692D8-A9C7-477D-AE75-31CAC4B3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8AC4-5F1D-4BC1-AC15-1045731CD0C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09DCA-A4D9-4B3D-902B-A35E9E02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94375-CE6C-42B6-8BDE-A04798CD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EDD4-1D13-49C2-B159-A016A6B27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6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52F7-8C61-4A5F-A1F4-8873C35D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B5D9E-EDDC-4E32-A86E-205B37965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544F6-926C-4011-9B5B-977A36C2C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1EACA-B8A1-45CB-8A9B-2C77A159D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F43104-E4AC-4778-8032-EC05321C5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696730-A747-4896-8CC8-8861306C5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8AC4-5F1D-4BC1-AC15-1045731CD0C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8D65F9-C3F3-430D-863A-52BCBBC9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9A231-8916-4091-8BB6-B3C9718C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EDD4-1D13-49C2-B159-A016A6B27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9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728AA-D0A3-45DA-8018-45A89E9EB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A2CA3B-0774-4727-A2EF-916557DE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8AC4-5F1D-4BC1-AC15-1045731CD0C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01E8C-41B9-4CA9-B94B-090B716D8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5CB3A-0457-43CF-B793-3B30207D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EDD4-1D13-49C2-B159-A016A6B27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6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6DC57-CEEC-4104-9FFF-FACDD7E9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8AC4-5F1D-4BC1-AC15-1045731CD0C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65EFAD-5C14-4CF5-9548-5F5B1A37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DAE44-B529-4984-B9D4-C88A2E93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EDD4-1D13-49C2-B159-A016A6B27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3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67B7-D362-4CB7-917B-6E0D82518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800A0-97F0-4C02-AAE2-36EE06A88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616FF-5264-4B68-A532-65F8A4B3B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4F9C5-5215-428C-8B10-44AF592F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8AC4-5F1D-4BC1-AC15-1045731CD0C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96C00-3D14-493D-BD5D-5D6F2F6F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B4AA4-7B89-4627-8D55-C5C831E8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EDD4-1D13-49C2-B159-A016A6B27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5344-2540-4478-A33F-077F21D5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CDB61-1EE6-4DFE-996E-34ECEDC31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6F9EE-CA9A-43BE-9B1F-B04D44A40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4AEEA-D8DC-478A-AB2B-01DA14C8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8AC4-5F1D-4BC1-AC15-1045731CD0C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4D50C-620B-4A8A-B061-5A34E3053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72EE5-E45A-4978-BDAE-A6D3F9317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EDD4-1D13-49C2-B159-A016A6B27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8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D21148-4FDF-4193-88C4-007A498C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E8E7F-D4FB-4DB2-A60D-301E6D3AF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919F2-3D78-410F-AF50-2F0C34FA3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C8AC4-5F1D-4BC1-AC15-1045731CD0C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6A172-B630-401A-835A-3D7B0E84D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A7738-34A4-4559-966B-671F3A0D8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5EDD4-1D13-49C2-B159-A016A6B27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5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DA02-594E-4368-90E1-A7279EE6E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Active Learning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272C6-A49D-4419-BEDE-7F4A9D858F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6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39AE1C-11D8-45FD-A82F-CECF5A59F110}"/>
              </a:ext>
            </a:extLst>
          </p:cNvPr>
          <p:cNvSpPr/>
          <p:nvPr/>
        </p:nvSpPr>
        <p:spPr>
          <a:xfrm>
            <a:off x="9252040" y="1668294"/>
            <a:ext cx="1787505" cy="2177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Scoring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8112AD7E-E700-477A-8C05-F6A754E7FFE3}"/>
              </a:ext>
            </a:extLst>
          </p:cNvPr>
          <p:cNvSpPr/>
          <p:nvPr/>
        </p:nvSpPr>
        <p:spPr>
          <a:xfrm>
            <a:off x="7133619" y="714983"/>
            <a:ext cx="841443" cy="10165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Prediction result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6D9935-0AD1-442E-A4CF-FD45710B5FD0}"/>
              </a:ext>
            </a:extLst>
          </p:cNvPr>
          <p:cNvSpPr/>
          <p:nvPr/>
        </p:nvSpPr>
        <p:spPr>
          <a:xfrm>
            <a:off x="3803515" y="865762"/>
            <a:ext cx="1254868" cy="714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selection process</a:t>
            </a:r>
          </a:p>
          <a:p>
            <a:pPr algn="ctr"/>
            <a:r>
              <a:rPr lang="en-US" sz="1200" dirty="0"/>
              <a:t>(AML job, scheduled)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F24482-3E07-4E5C-B23D-A454E97C1964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 flipV="1">
            <a:off x="5058383" y="1223253"/>
            <a:ext cx="20752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02B79F-E5ED-4C9E-9D06-312A0F02E203}"/>
              </a:ext>
            </a:extLst>
          </p:cNvPr>
          <p:cNvSpPr/>
          <p:nvPr/>
        </p:nvSpPr>
        <p:spPr>
          <a:xfrm>
            <a:off x="637162" y="3044757"/>
            <a:ext cx="1609927" cy="875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Labeling process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A7F1FEB7-5DB5-4023-BBAC-4A627921966F}"/>
              </a:ext>
            </a:extLst>
          </p:cNvPr>
          <p:cNvSpPr/>
          <p:nvPr/>
        </p:nvSpPr>
        <p:spPr>
          <a:xfrm>
            <a:off x="1026268" y="714983"/>
            <a:ext cx="841443" cy="10165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for labeling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372D6F-CC63-49E8-B366-3ABBC4367DD8}"/>
              </a:ext>
            </a:extLst>
          </p:cNvPr>
          <p:cNvCxnSpPr>
            <a:cxnSpLocks/>
            <a:stCxn id="6" idx="1"/>
            <a:endCxn id="10" idx="4"/>
          </p:cNvCxnSpPr>
          <p:nvPr/>
        </p:nvCxnSpPr>
        <p:spPr>
          <a:xfrm flipH="1" flipV="1">
            <a:off x="1867711" y="1223253"/>
            <a:ext cx="19358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2A0947-8ADC-415D-99E3-5B5BB748ED8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1442126" y="1731523"/>
            <a:ext cx="4864" cy="131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049A26EB-4EFD-4862-A369-6130D3172C0F}"/>
              </a:ext>
            </a:extLst>
          </p:cNvPr>
          <p:cNvSpPr/>
          <p:nvPr/>
        </p:nvSpPr>
        <p:spPr>
          <a:xfrm>
            <a:off x="976413" y="5048655"/>
            <a:ext cx="931424" cy="87548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Labeled dataset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F33E3D-5791-426E-BD7D-2CAD91FCA832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 flipH="1">
            <a:off x="1442125" y="3920246"/>
            <a:ext cx="1" cy="1128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B6C8ABD-C756-4413-96D2-9C0D48748362}"/>
              </a:ext>
            </a:extLst>
          </p:cNvPr>
          <p:cNvSpPr/>
          <p:nvPr/>
        </p:nvSpPr>
        <p:spPr>
          <a:xfrm>
            <a:off x="3718174" y="5048654"/>
            <a:ext cx="1609927" cy="875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Training data preparation</a:t>
            </a:r>
          </a:p>
          <a:p>
            <a:pPr algn="ctr"/>
            <a:r>
              <a:rPr lang="en-US" sz="1100" dirty="0"/>
              <a:t>(AML component job)</a:t>
            </a:r>
          </a:p>
        </p:txBody>
      </p:sp>
      <p:sp>
        <p:nvSpPr>
          <p:cNvPr id="35" name="Flowchart: Magnetic Disk 34">
            <a:extLst>
              <a:ext uri="{FF2B5EF4-FFF2-40B4-BE49-F238E27FC236}">
                <a16:creationId xmlns:a16="http://schemas.microsoft.com/office/drawing/2014/main" id="{8F8729C5-211B-49C1-BED3-A2F2F3FC76CB}"/>
              </a:ext>
            </a:extLst>
          </p:cNvPr>
          <p:cNvSpPr/>
          <p:nvPr/>
        </p:nvSpPr>
        <p:spPr>
          <a:xfrm>
            <a:off x="3751135" y="2834396"/>
            <a:ext cx="841443" cy="10165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Training datasets repo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94F5926-36D7-4368-B25F-91B411D551D4}"/>
              </a:ext>
            </a:extLst>
          </p:cNvPr>
          <p:cNvCxnSpPr>
            <a:cxnSpLocks/>
            <a:stCxn id="22" idx="3"/>
            <a:endCxn id="31" idx="1"/>
          </p:cNvCxnSpPr>
          <p:nvPr/>
        </p:nvCxnSpPr>
        <p:spPr>
          <a:xfrm flipV="1">
            <a:off x="1907837" y="5486399"/>
            <a:ext cx="18103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EE74CC-115B-40DC-821E-25516B213785}"/>
              </a:ext>
            </a:extLst>
          </p:cNvPr>
          <p:cNvCxnSpPr>
            <a:cxnSpLocks/>
          </p:cNvCxnSpPr>
          <p:nvPr/>
        </p:nvCxnSpPr>
        <p:spPr>
          <a:xfrm flipV="1">
            <a:off x="4660947" y="3912950"/>
            <a:ext cx="0" cy="11357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3E1189B-4BFC-4C09-8406-73DE572E4EBA}"/>
              </a:ext>
            </a:extLst>
          </p:cNvPr>
          <p:cNvSpPr/>
          <p:nvPr/>
        </p:nvSpPr>
        <p:spPr>
          <a:xfrm>
            <a:off x="5965038" y="5048653"/>
            <a:ext cx="1609927" cy="875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Incremental training pipeline</a:t>
            </a:r>
          </a:p>
          <a:p>
            <a:pPr algn="ctr"/>
            <a:r>
              <a:rPr lang="en-US" sz="1100" dirty="0"/>
              <a:t>(AML component job/</a:t>
            </a:r>
            <a:r>
              <a:rPr lang="en-US" sz="1100" dirty="0" err="1"/>
              <a:t>automl</a:t>
            </a:r>
            <a:r>
              <a:rPr lang="en-US" sz="1100" dirty="0"/>
              <a:t>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67B064-BA14-48E1-9DAB-CAF320192ADC}"/>
              </a:ext>
            </a:extLst>
          </p:cNvPr>
          <p:cNvCxnSpPr>
            <a:cxnSpLocks/>
            <a:stCxn id="31" idx="3"/>
            <a:endCxn id="53" idx="1"/>
          </p:cNvCxnSpPr>
          <p:nvPr/>
        </p:nvCxnSpPr>
        <p:spPr>
          <a:xfrm flipV="1">
            <a:off x="5328101" y="5486398"/>
            <a:ext cx="6369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0392A2-C433-4556-BC07-179F7CD9E94E}"/>
              </a:ext>
            </a:extLst>
          </p:cNvPr>
          <p:cNvCxnSpPr>
            <a:cxnSpLocks/>
            <a:stCxn id="53" idx="3"/>
            <a:endCxn id="65" idx="1"/>
          </p:cNvCxnSpPr>
          <p:nvPr/>
        </p:nvCxnSpPr>
        <p:spPr>
          <a:xfrm>
            <a:off x="7574965" y="5486398"/>
            <a:ext cx="499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2E244-0BFE-4DD1-AB47-A90DD1189FD4}"/>
              </a:ext>
            </a:extLst>
          </p:cNvPr>
          <p:cNvSpPr/>
          <p:nvPr/>
        </p:nvSpPr>
        <p:spPr>
          <a:xfrm>
            <a:off x="8074092" y="5048653"/>
            <a:ext cx="1609927" cy="875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Deployment pipeline</a:t>
            </a:r>
          </a:p>
          <a:p>
            <a:pPr algn="ctr"/>
            <a:r>
              <a:rPr lang="en-US" sz="1100" dirty="0"/>
              <a:t>(AML component job)</a:t>
            </a:r>
          </a:p>
          <a:p>
            <a:pPr algn="ctr"/>
            <a:endParaRPr lang="en-US" sz="11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14191CA-C69A-4358-9711-2753848702EA}"/>
              </a:ext>
            </a:extLst>
          </p:cNvPr>
          <p:cNvCxnSpPr>
            <a:cxnSpLocks/>
            <a:stCxn id="65" idx="3"/>
            <a:endCxn id="4" idx="2"/>
          </p:cNvCxnSpPr>
          <p:nvPr/>
        </p:nvCxnSpPr>
        <p:spPr>
          <a:xfrm flipV="1">
            <a:off x="9684019" y="3846206"/>
            <a:ext cx="461774" cy="1640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45CECE5-A6E8-4C1F-A726-10BE283A5B44}"/>
              </a:ext>
            </a:extLst>
          </p:cNvPr>
          <p:cNvSpPr/>
          <p:nvPr/>
        </p:nvSpPr>
        <p:spPr>
          <a:xfrm>
            <a:off x="9495006" y="2030648"/>
            <a:ext cx="1254868" cy="714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collection process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5136035-73CB-49DB-AA4E-F5D23A9B6347}"/>
              </a:ext>
            </a:extLst>
          </p:cNvPr>
          <p:cNvCxnSpPr>
            <a:cxnSpLocks/>
            <a:endCxn id="5" idx="4"/>
          </p:cNvCxnSpPr>
          <p:nvPr/>
        </p:nvCxnSpPr>
        <p:spPr>
          <a:xfrm flipH="1" flipV="1">
            <a:off x="7975062" y="1223253"/>
            <a:ext cx="2170731" cy="946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6033A94-5D4E-4064-996C-BDB4AE0667BC}"/>
              </a:ext>
            </a:extLst>
          </p:cNvPr>
          <p:cNvSpPr txBox="1"/>
          <p:nvPr/>
        </p:nvSpPr>
        <p:spPr>
          <a:xfrm>
            <a:off x="3958521" y="3896265"/>
            <a:ext cx="703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ADX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65B36E-9DC6-4975-A324-386A8D42ED97}"/>
              </a:ext>
            </a:extLst>
          </p:cNvPr>
          <p:cNvSpPr txBox="1"/>
          <p:nvPr/>
        </p:nvSpPr>
        <p:spPr>
          <a:xfrm>
            <a:off x="3718174" y="6016075"/>
            <a:ext cx="17072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Get the delta from last training by comparing with previously used examples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68F891A-1A79-4219-8B9C-304746B59789}"/>
              </a:ext>
            </a:extLst>
          </p:cNvPr>
          <p:cNvSpPr txBox="1"/>
          <p:nvPr/>
        </p:nvSpPr>
        <p:spPr>
          <a:xfrm>
            <a:off x="1466116" y="1696260"/>
            <a:ext cx="703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Azure Blob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CFBA3C0-918B-4872-BD4D-D23E33B609EB}"/>
              </a:ext>
            </a:extLst>
          </p:cNvPr>
          <p:cNvSpPr txBox="1"/>
          <p:nvPr/>
        </p:nvSpPr>
        <p:spPr>
          <a:xfrm>
            <a:off x="7366484" y="1731523"/>
            <a:ext cx="703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ADX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8BBDF236-F9E1-407B-95E7-4BDF6BF39EE7}"/>
              </a:ext>
            </a:extLst>
          </p:cNvPr>
          <p:cNvSpPr/>
          <p:nvPr/>
        </p:nvSpPr>
        <p:spPr>
          <a:xfrm>
            <a:off x="6926906" y="2386922"/>
            <a:ext cx="1254868" cy="714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&amp; Model Drift Monitoring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D0EE0E9-4642-45F6-9BA1-6AD3E6CF8834}"/>
              </a:ext>
            </a:extLst>
          </p:cNvPr>
          <p:cNvCxnSpPr>
            <a:cxnSpLocks/>
            <a:stCxn id="5" idx="3"/>
            <a:endCxn id="86" idx="0"/>
          </p:cNvCxnSpPr>
          <p:nvPr/>
        </p:nvCxnSpPr>
        <p:spPr>
          <a:xfrm flipH="1">
            <a:off x="7554340" y="1731523"/>
            <a:ext cx="1" cy="655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DEEC170-782E-4E3E-9599-F9508E57ECEF}"/>
              </a:ext>
            </a:extLst>
          </p:cNvPr>
          <p:cNvSpPr txBox="1"/>
          <p:nvPr/>
        </p:nvSpPr>
        <p:spPr>
          <a:xfrm>
            <a:off x="7347737" y="3098686"/>
            <a:ext cx="703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Jupyter</a:t>
            </a:r>
            <a:endParaRPr lang="en-US" sz="1100" dirty="0"/>
          </a:p>
        </p:txBody>
      </p:sp>
      <p:sp>
        <p:nvSpPr>
          <p:cNvPr id="95" name="Flowchart: Magnetic Disk 94">
            <a:extLst>
              <a:ext uri="{FF2B5EF4-FFF2-40B4-BE49-F238E27FC236}">
                <a16:creationId xmlns:a16="http://schemas.microsoft.com/office/drawing/2014/main" id="{587EA29F-760E-4334-8A6E-7F0A680E7C12}"/>
              </a:ext>
            </a:extLst>
          </p:cNvPr>
          <p:cNvSpPr/>
          <p:nvPr/>
        </p:nvSpPr>
        <p:spPr>
          <a:xfrm>
            <a:off x="4624342" y="2858716"/>
            <a:ext cx="841443" cy="10165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Training datasets repo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DFC8584-9073-49BA-ADBD-76534C69F082}"/>
              </a:ext>
            </a:extLst>
          </p:cNvPr>
          <p:cNvSpPr txBox="1"/>
          <p:nvPr/>
        </p:nvSpPr>
        <p:spPr>
          <a:xfrm>
            <a:off x="4717393" y="3920027"/>
            <a:ext cx="954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AML Dataset</a:t>
            </a:r>
          </a:p>
        </p:txBody>
      </p:sp>
      <p:pic>
        <p:nvPicPr>
          <p:cNvPr id="102" name="Graphic 101" descr="User outline">
            <a:extLst>
              <a:ext uri="{FF2B5EF4-FFF2-40B4-BE49-F238E27FC236}">
                <a16:creationId xmlns:a16="http://schemas.microsoft.com/office/drawing/2014/main" id="{4D11413D-FFFB-42C0-AD35-B9D24A9C2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374" y="3157606"/>
            <a:ext cx="542788" cy="542788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CAEBC1AF-F6EC-4AFC-BB37-2914A4DD37C5}"/>
              </a:ext>
            </a:extLst>
          </p:cNvPr>
          <p:cNvSpPr txBox="1"/>
          <p:nvPr/>
        </p:nvSpPr>
        <p:spPr>
          <a:xfrm>
            <a:off x="758179" y="2536488"/>
            <a:ext cx="16754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Automated refresh process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0331358-1CA5-422E-A514-3980DF2D6003}"/>
              </a:ext>
            </a:extLst>
          </p:cNvPr>
          <p:cNvSpPr txBox="1"/>
          <p:nvPr/>
        </p:nvSpPr>
        <p:spPr>
          <a:xfrm>
            <a:off x="2588880" y="961643"/>
            <a:ext cx="841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Write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2EAE56A-7FA1-4E44-A7FE-8F1E3DD3C5ED}"/>
              </a:ext>
            </a:extLst>
          </p:cNvPr>
          <p:cNvSpPr txBox="1"/>
          <p:nvPr/>
        </p:nvSpPr>
        <p:spPr>
          <a:xfrm>
            <a:off x="863968" y="4107931"/>
            <a:ext cx="1675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Manual: dataset export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1AAD2C7-4A2F-494C-8391-8281C33FF905}"/>
              </a:ext>
            </a:extLst>
          </p:cNvPr>
          <p:cNvSpPr txBox="1"/>
          <p:nvPr/>
        </p:nvSpPr>
        <p:spPr>
          <a:xfrm>
            <a:off x="2046207" y="5032150"/>
            <a:ext cx="16754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Eventgrid</a:t>
            </a:r>
            <a:r>
              <a:rPr lang="en-US" sz="1100" dirty="0"/>
              <a:t> trigger </a:t>
            </a:r>
            <a:r>
              <a:rPr lang="en-US" sz="1100" dirty="0" err="1"/>
              <a:t>github</a:t>
            </a:r>
            <a:r>
              <a:rPr lang="en-US" sz="1100" dirty="0"/>
              <a:t> flow that run </a:t>
            </a:r>
            <a:r>
              <a:rPr lang="en-US" sz="1100" dirty="0" err="1"/>
              <a:t>aml</a:t>
            </a:r>
            <a:r>
              <a:rPr lang="en-US" sz="1100" dirty="0"/>
              <a:t> job</a:t>
            </a:r>
          </a:p>
        </p:txBody>
      </p:sp>
    </p:spTree>
    <p:extLst>
      <p:ext uri="{BB962C8B-B14F-4D97-AF65-F5344CB8AC3E}">
        <p14:creationId xmlns:p14="http://schemas.microsoft.com/office/powerpoint/2010/main" val="1372088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96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Active Learning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Learning Design</dc:title>
  <dc:creator>James Nguyen</dc:creator>
  <cp:lastModifiedBy>James Nguyen</cp:lastModifiedBy>
  <cp:revision>1</cp:revision>
  <dcterms:created xsi:type="dcterms:W3CDTF">2022-02-22T23:05:36Z</dcterms:created>
  <dcterms:modified xsi:type="dcterms:W3CDTF">2022-02-23T20:32:13Z</dcterms:modified>
</cp:coreProperties>
</file>