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14-Oct-17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14-Oct-17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NoPzqahrzp8" TargetMode="External"/><Relationship Id="rId2" Type="http://schemas.openxmlformats.org/officeDocument/2006/relationships/hyperlink" Target="https://community.oracle.com/thread/2159150?start=0" TargetMode="External"/><Relationship Id="rId1" Type="http://schemas.openxmlformats.org/officeDocument/2006/relationships/slideLayout" Target="../slideLayouts/slideLayout2.xml"/><Relationship Id="rId5" Type="http://schemas.openxmlformats.org/officeDocument/2006/relationships/hyperlink" Target="http://www.stackoverflow.com/" TargetMode="External"/><Relationship Id="rId4" Type="http://schemas.openxmlformats.org/officeDocument/2006/relationships/hyperlink" Target="https://www.tutorialspoint.com/sqlite/sqlite_jav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1579" y="259479"/>
            <a:ext cx="8791575" cy="2387600"/>
          </a:xfrm>
        </p:spPr>
        <p:txBody>
          <a:bodyPr/>
          <a:lstStyle/>
          <a:p>
            <a:r>
              <a:rPr lang="en-US" b="1" dirty="0" smtClean="0">
                <a:latin typeface="Times New Roman" panose="02020603050405020304" pitchFamily="18" charset="0"/>
                <a:cs typeface="Times New Roman" panose="02020603050405020304" pitchFamily="18" charset="0"/>
              </a:rPr>
              <a:t>Faculty feedback system</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078" y="3367143"/>
            <a:ext cx="4370230" cy="1655762"/>
          </a:xfrm>
        </p:spPr>
        <p:txBody>
          <a:bodyPr>
            <a:normAutofit fontScale="92500" lnSpcReduction="20000"/>
          </a:bodyPr>
          <a:lstStyle/>
          <a:p>
            <a:r>
              <a:rPr lang="en-US" dirty="0" smtClean="0">
                <a:solidFill>
                  <a:schemeClr val="tx1"/>
                </a:solidFill>
                <a:latin typeface="Times New Roman" panose="02020603050405020304" pitchFamily="18" charset="0"/>
                <a:cs typeface="Times New Roman" panose="02020603050405020304" pitchFamily="18" charset="0"/>
              </a:rPr>
              <a:t>Prepared by-</a:t>
            </a:r>
          </a:p>
          <a:p>
            <a:pPr marL="457200" indent="-457200">
              <a:buAutoNum type="arabicPeriod"/>
            </a:pPr>
            <a:r>
              <a:rPr lang="en-US" dirty="0" err="1" smtClean="0">
                <a:solidFill>
                  <a:schemeClr val="tx1"/>
                </a:solidFill>
                <a:latin typeface="Times New Roman" panose="02020603050405020304" pitchFamily="18" charset="0"/>
                <a:cs typeface="Times New Roman" panose="02020603050405020304" pitchFamily="18" charset="0"/>
              </a:rPr>
              <a:t>Aabidhussain</a:t>
            </a:r>
            <a:r>
              <a:rPr lang="en-US" dirty="0" smtClean="0">
                <a:solidFill>
                  <a:schemeClr val="tx1"/>
                </a:solidFill>
                <a:latin typeface="Times New Roman" panose="02020603050405020304" pitchFamily="18" charset="0"/>
                <a:cs typeface="Times New Roman" panose="02020603050405020304" pitchFamily="18" charset="0"/>
              </a:rPr>
              <a:t> I. </a:t>
            </a:r>
            <a:r>
              <a:rPr lang="en-US" dirty="0" err="1" smtClean="0">
                <a:solidFill>
                  <a:schemeClr val="tx1"/>
                </a:solidFill>
                <a:latin typeface="Times New Roman" panose="02020603050405020304" pitchFamily="18" charset="0"/>
                <a:cs typeface="Times New Roman" panose="02020603050405020304" pitchFamily="18" charset="0"/>
              </a:rPr>
              <a:t>Agharia</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dirty="0" err="1" smtClean="0">
                <a:solidFill>
                  <a:schemeClr val="tx1"/>
                </a:solidFill>
                <a:latin typeface="Times New Roman" panose="02020603050405020304" pitchFamily="18" charset="0"/>
                <a:cs typeface="Times New Roman" panose="02020603050405020304" pitchFamily="18" charset="0"/>
              </a:rPr>
              <a:t>Akshay</a:t>
            </a:r>
            <a:r>
              <a:rPr lang="en-US" dirty="0" smtClean="0">
                <a:solidFill>
                  <a:schemeClr val="tx1"/>
                </a:solidFill>
                <a:latin typeface="Times New Roman" panose="02020603050405020304" pitchFamily="18" charset="0"/>
                <a:cs typeface="Times New Roman" panose="02020603050405020304" pitchFamily="18" charset="0"/>
              </a:rPr>
              <a:t> S. </a:t>
            </a:r>
            <a:r>
              <a:rPr lang="en-US" dirty="0" err="1" smtClean="0">
                <a:solidFill>
                  <a:schemeClr val="tx1"/>
                </a:solidFill>
                <a:latin typeface="Times New Roman" panose="02020603050405020304" pitchFamily="18" charset="0"/>
                <a:cs typeface="Times New Roman" panose="02020603050405020304" pitchFamily="18" charset="0"/>
              </a:rPr>
              <a:t>Chavan</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r>
              <a:rPr lang="en-US" dirty="0" err="1" smtClean="0">
                <a:solidFill>
                  <a:schemeClr val="tx1"/>
                </a:solidFill>
                <a:latin typeface="Times New Roman" panose="02020603050405020304" pitchFamily="18" charset="0"/>
                <a:cs typeface="Times New Roman" panose="02020603050405020304" pitchFamily="18" charset="0"/>
              </a:rPr>
              <a:t>Ashutosh</a:t>
            </a:r>
            <a:r>
              <a:rPr lang="en-US" dirty="0" smtClean="0">
                <a:solidFill>
                  <a:schemeClr val="tx1"/>
                </a:solidFill>
                <a:latin typeface="Times New Roman" panose="02020603050405020304" pitchFamily="18" charset="0"/>
                <a:cs typeface="Times New Roman" panose="02020603050405020304" pitchFamily="18" charset="0"/>
              </a:rPr>
              <a:t> s. </a:t>
            </a:r>
            <a:r>
              <a:rPr lang="en-US" dirty="0" err="1" smtClean="0">
                <a:solidFill>
                  <a:schemeClr val="tx1"/>
                </a:solidFill>
                <a:latin typeface="Times New Roman" panose="02020603050405020304" pitchFamily="18" charset="0"/>
                <a:cs typeface="Times New Roman" panose="02020603050405020304" pitchFamily="18" charset="0"/>
              </a:rPr>
              <a:t>bhawsar</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880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b="1" dirty="0" err="1"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1288" y="1478570"/>
            <a:ext cx="9905999" cy="492223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 Student Feedback System is a management information system for education establishments to manage student data. Student Feedback Systems provide capabilities for selecting particular subject for feedback and generate the report automatically in a college. A Student Feedback System is an automatic feedback generation system that provides the proper feedback to the teachers as per the categories like always, poor, usually, very often, sometimes.</a:t>
            </a:r>
          </a:p>
          <a:p>
            <a:pPr algn="just"/>
            <a:r>
              <a:rPr lang="en-US" dirty="0">
                <a:latin typeface="Times New Roman" panose="02020603050405020304" pitchFamily="18" charset="0"/>
                <a:cs typeface="Times New Roman" panose="02020603050405020304" pitchFamily="18" charset="0"/>
              </a:rPr>
              <a:t> In the existing system students can give feedback about the lecturers by doing manually. By this process student can give feedback in system without wasting his time in writing. After giving feedback by every student papers are collected by the faculty and calculated the overall grade for each subject and each lecturer. After that those all grade report is viewed by the HOD which is given by the faculty. Hence estimating the performance of lecturers and giving feedback to college staff. So, the existing system carries more time to do a piece of work for this reason the online system feedback is implemented. This is the main disadvantage of the existing system for giving feedback about the lecturers and viewing report of lecturers manually. Student feedback on courses is an essential element in quality assurance. </a:t>
            </a:r>
          </a:p>
        </p:txBody>
      </p:sp>
    </p:spTree>
    <p:extLst>
      <p:ext uri="{BB962C8B-B14F-4D97-AF65-F5344CB8AC3E}">
        <p14:creationId xmlns:p14="http://schemas.microsoft.com/office/powerpoint/2010/main" val="3488244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4716"/>
            <a:ext cx="9905998" cy="1478570"/>
          </a:xfrm>
        </p:spPr>
        <p:txBody>
          <a:bodyPr/>
          <a:lstStyle/>
          <a:p>
            <a:r>
              <a:rPr lang="en-US" b="1" dirty="0" smtClean="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83286"/>
            <a:ext cx="9905999" cy="3541714"/>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Decision making power is provided by this system.</a:t>
            </a:r>
          </a:p>
          <a:p>
            <a:pPr marL="0" indent="0" algn="just">
              <a:buNone/>
            </a:pPr>
            <a:r>
              <a:rPr lang="en-US" dirty="0">
                <a:latin typeface="Times New Roman" panose="02020603050405020304" pitchFamily="18" charset="0"/>
                <a:cs typeface="Times New Roman" panose="02020603050405020304" pitchFamily="18" charset="0"/>
              </a:rPr>
              <a:t>2) Accurate result can be obtained.</a:t>
            </a:r>
          </a:p>
          <a:p>
            <a:pPr marL="0" indent="0" algn="just">
              <a:buNone/>
            </a:pPr>
            <a:r>
              <a:rPr lang="en-US" dirty="0">
                <a:latin typeface="Times New Roman" panose="02020603050405020304" pitchFamily="18" charset="0"/>
                <a:cs typeface="Times New Roman" panose="02020603050405020304" pitchFamily="18" charset="0"/>
              </a:rPr>
              <a:t>3) This system makes Selection process more </a:t>
            </a:r>
            <a:r>
              <a:rPr lang="en-US" dirty="0" smtClean="0">
                <a:latin typeface="Times New Roman" panose="02020603050405020304" pitchFamily="18" charset="0"/>
                <a:cs typeface="Times New Roman" panose="02020603050405020304" pitchFamily="18" charset="0"/>
              </a:rPr>
              <a:t>effective</a:t>
            </a:r>
          </a:p>
          <a:p>
            <a:pPr marL="0" indent="0" algn="just">
              <a:buNone/>
            </a:pP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To increase efficiency proposed system is depend on classification method.</a:t>
            </a:r>
          </a:p>
          <a:p>
            <a:pPr marL="0" indent="0" algn="just">
              <a:buNone/>
            </a:pPr>
            <a:r>
              <a:rPr lang="en-US" dirty="0">
                <a:latin typeface="Times New Roman" panose="02020603050405020304" pitchFamily="18" charset="0"/>
                <a:cs typeface="Times New Roman" panose="02020603050405020304" pitchFamily="18" charset="0"/>
              </a:rPr>
              <a:t>5) Proposed system is used to reduce confusion at the time of processing feedback average.</a:t>
            </a:r>
          </a:p>
        </p:txBody>
      </p:sp>
    </p:spTree>
    <p:extLst>
      <p:ext uri="{BB962C8B-B14F-4D97-AF65-F5344CB8AC3E}">
        <p14:creationId xmlns:p14="http://schemas.microsoft.com/office/powerpoint/2010/main" val="850749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5689"/>
            <a:ext cx="9905998" cy="1478570"/>
          </a:xfrm>
        </p:spPr>
        <p:txBody>
          <a:bodyPr/>
          <a:lstStyle/>
          <a:p>
            <a:r>
              <a:rPr lang="en-US" b="1" dirty="0" smtClean="0">
                <a:latin typeface="Times New Roman" panose="02020603050405020304" pitchFamily="18" charset="0"/>
                <a:cs typeface="Times New Roman" panose="02020603050405020304" pitchFamily="18" charset="0"/>
              </a:rPr>
              <a:t>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974259"/>
            <a:ext cx="9905999" cy="3541714"/>
          </a:xfrm>
        </p:spPr>
        <p:txBody>
          <a:bodyPr>
            <a:normAutofit fontScale="85000" lnSpcReduction="20000"/>
          </a:bodyPr>
          <a:lstStyle/>
          <a:p>
            <a:pPr marL="0" lvl="0" indent="0">
              <a:buNone/>
            </a:pPr>
            <a:r>
              <a:rPr lang="en-US" dirty="0" smtClean="0">
                <a:latin typeface="Times New Roman" panose="02020603050405020304" pitchFamily="18" charset="0"/>
                <a:cs typeface="Times New Roman" panose="02020603050405020304" pitchFamily="18" charset="0"/>
              </a:rPr>
              <a:t>1. Functional </a:t>
            </a:r>
            <a:r>
              <a:rPr lang="en-US" dirty="0">
                <a:latin typeface="Times New Roman" panose="02020603050405020304" pitchFamily="18" charset="0"/>
                <a:cs typeface="Times New Roman" panose="02020603050405020304" pitchFamily="18" charset="0"/>
              </a:rPr>
              <a:t>Requirements:</a:t>
            </a:r>
          </a:p>
          <a:p>
            <a:pPr marL="0" lvl="0" indent="0">
              <a:buNone/>
            </a:pPr>
            <a:r>
              <a:rPr lang="en-US" dirty="0" smtClean="0">
                <a:latin typeface="Times New Roman" panose="02020603050405020304" pitchFamily="18" charset="0"/>
                <a:cs typeface="Times New Roman" panose="02020603050405020304" pitchFamily="18" charset="0"/>
              </a:rPr>
              <a:t>	a) JDK</a:t>
            </a: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	b) 100MB </a:t>
            </a:r>
            <a:r>
              <a:rPr lang="en-US" dirty="0">
                <a:latin typeface="Times New Roman" panose="02020603050405020304" pitchFamily="18" charset="0"/>
                <a:cs typeface="Times New Roman" panose="02020603050405020304" pitchFamily="18" charset="0"/>
              </a:rPr>
              <a:t>of free space</a:t>
            </a:r>
          </a:p>
          <a:p>
            <a:pPr marL="0" lvl="0" indent="0">
              <a:buNone/>
            </a:pPr>
            <a:r>
              <a:rPr lang="en-US" dirty="0" smtClean="0">
                <a:latin typeface="Times New Roman" panose="02020603050405020304" pitchFamily="18" charset="0"/>
                <a:cs typeface="Times New Roman" panose="02020603050405020304" pitchFamily="18" charset="0"/>
              </a:rPr>
              <a:t>	c) Operating </a:t>
            </a:r>
            <a:r>
              <a:rPr lang="en-US" dirty="0">
                <a:latin typeface="Times New Roman" panose="02020603050405020304" pitchFamily="18" charset="0"/>
                <a:cs typeface="Times New Roman" panose="02020603050405020304" pitchFamily="18" charset="0"/>
              </a:rPr>
              <a:t>system: Windows 7 or newer/Ubuntu 14.04 or newer</a:t>
            </a:r>
          </a:p>
          <a:p>
            <a:pPr marL="0" indent="0">
              <a:buNone/>
            </a:pP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2. Non-Functional </a:t>
            </a:r>
            <a:r>
              <a:rPr lang="en-US" dirty="0">
                <a:latin typeface="Times New Roman" panose="02020603050405020304" pitchFamily="18" charset="0"/>
                <a:cs typeface="Times New Roman" panose="02020603050405020304" pitchFamily="18" charset="0"/>
              </a:rPr>
              <a:t>Requirements:</a:t>
            </a:r>
          </a:p>
          <a:p>
            <a:pPr marL="0" lvl="0" indent="0">
              <a:buNone/>
            </a:pPr>
            <a:r>
              <a:rPr lang="en-US" dirty="0" smtClean="0">
                <a:latin typeface="Times New Roman" panose="02020603050405020304" pitchFamily="18" charset="0"/>
                <a:cs typeface="Times New Roman" panose="02020603050405020304" pitchFamily="18" charset="0"/>
              </a:rPr>
              <a:t>	a) Student/Teacher/HOD </a:t>
            </a:r>
            <a:r>
              <a:rPr lang="en-US" dirty="0">
                <a:latin typeface="Times New Roman" panose="02020603050405020304" pitchFamily="18" charset="0"/>
                <a:cs typeface="Times New Roman" panose="02020603050405020304" pitchFamily="18" charset="0"/>
              </a:rPr>
              <a:t>Login Information</a:t>
            </a:r>
          </a:p>
          <a:p>
            <a:pPr marL="0" lv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 Sufficient </a:t>
            </a:r>
            <a:r>
              <a:rPr lang="en-US" dirty="0">
                <a:latin typeface="Times New Roman" panose="02020603050405020304" pitchFamily="18" charset="0"/>
                <a:cs typeface="Times New Roman" panose="02020603050405020304" pitchFamily="18" charset="0"/>
              </a:rPr>
              <a:t>knowledge for genuine feedback.</a:t>
            </a:r>
          </a:p>
        </p:txBody>
      </p:sp>
    </p:spTree>
    <p:extLst>
      <p:ext uri="{BB962C8B-B14F-4D97-AF65-F5344CB8AC3E}">
        <p14:creationId xmlns:p14="http://schemas.microsoft.com/office/powerpoint/2010/main" val="210726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28154" y="1478570"/>
            <a:ext cx="6068491" cy="5104689"/>
          </a:xfrm>
          <a:prstGeom prst="rect">
            <a:avLst/>
          </a:prstGeom>
        </p:spPr>
      </p:pic>
    </p:spTree>
    <p:extLst>
      <p:ext uri="{BB962C8B-B14F-4D97-AF65-F5344CB8AC3E}">
        <p14:creationId xmlns:p14="http://schemas.microsoft.com/office/powerpoint/2010/main" val="160456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5" y="-132109"/>
            <a:ext cx="9905998" cy="1169339"/>
          </a:xfrm>
        </p:spPr>
        <p:txBody>
          <a:bodyPr/>
          <a:lstStyle/>
          <a:p>
            <a:r>
              <a:rPr lang="en-US" b="1" dirty="0" smtClean="0">
                <a:latin typeface="Times New Roman" panose="02020603050405020304" pitchFamily="18" charset="0"/>
                <a:cs typeface="Times New Roman" panose="02020603050405020304" pitchFamily="18" charset="0"/>
              </a:rPr>
              <a:t>Deployment diagram</a:t>
            </a:r>
            <a:endParaRPr lang="en-US" b="1" dirty="0">
              <a:latin typeface="Times New Roman" panose="02020603050405020304" pitchFamily="18" charset="0"/>
              <a:cs typeface="Times New Roman" panose="02020603050405020304" pitchFamily="18" charset="0"/>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237" y="1037230"/>
            <a:ext cx="5559394" cy="5452280"/>
          </a:xfrm>
          <a:prstGeom prst="rect">
            <a:avLst/>
          </a:prstGeom>
        </p:spPr>
      </p:pic>
    </p:spTree>
    <p:extLst>
      <p:ext uri="{BB962C8B-B14F-4D97-AF65-F5344CB8AC3E}">
        <p14:creationId xmlns:p14="http://schemas.microsoft.com/office/powerpoint/2010/main" val="3727026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40847"/>
            <a:ext cx="9905998" cy="1478570"/>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1" y="1771816"/>
            <a:ext cx="9905999" cy="3541714"/>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This project is design for the purpose to reduce the lecturer’s time and to reduce the burden of maintaining huge amount of records of students. At the time of feedback generation it apply formulae for generate a feedback of particular subject. After that it will displayed the whole record sheet to the staff, when the staff will login in the system.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comparison with </a:t>
            </a:r>
            <a:r>
              <a:rPr lang="en-US" dirty="0" smtClean="0">
                <a:latin typeface="Times New Roman" panose="02020603050405020304" pitchFamily="18" charset="0"/>
                <a:cs typeface="Times New Roman" panose="02020603050405020304" pitchFamily="18" charset="0"/>
              </a:rPr>
              <a:t>Manual </a:t>
            </a:r>
            <a:r>
              <a:rPr lang="en-US" dirty="0">
                <a:latin typeface="Times New Roman" panose="02020603050405020304" pitchFamily="18" charset="0"/>
                <a:cs typeface="Times New Roman" panose="02020603050405020304" pitchFamily="18" charset="0"/>
              </a:rPr>
              <a:t>feedback or existing feedback system the new system is easier way to manage whole things in a particular manner. As per the existing system it is very easy process to save each and every record of individual student by the use of database.</a:t>
            </a:r>
          </a:p>
        </p:txBody>
      </p:sp>
    </p:spTree>
    <p:extLst>
      <p:ext uri="{BB962C8B-B14F-4D97-AF65-F5344CB8AC3E}">
        <p14:creationId xmlns:p14="http://schemas.microsoft.com/office/powerpoint/2010/main" val="2350318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6506"/>
            <a:ext cx="9905998" cy="1478570"/>
          </a:xfrm>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648986"/>
            <a:ext cx="9905999" cy="3541714"/>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Websites-</a:t>
            </a:r>
            <a:endParaRPr lang="en-US" b="1" dirty="0">
              <a:latin typeface="Times New Roman" panose="02020603050405020304" pitchFamily="18" charset="0"/>
              <a:cs typeface="Times New Roman" panose="02020603050405020304" pitchFamily="18" charset="0"/>
            </a:endParaRPr>
          </a:p>
          <a:p>
            <a:pPr lvl="0"/>
            <a:r>
              <a:rPr lang="en-US" u="sng" dirty="0" smtClean="0">
                <a:latin typeface="Times New Roman" panose="02020603050405020304" pitchFamily="18" charset="0"/>
                <a:cs typeface="Times New Roman" panose="02020603050405020304" pitchFamily="18" charset="0"/>
                <a:hlinkClick r:id="rId2"/>
              </a:rPr>
              <a:t>https</a:t>
            </a:r>
            <a:r>
              <a:rPr lang="en-US" u="sng" dirty="0">
                <a:latin typeface="Times New Roman" panose="02020603050405020304" pitchFamily="18" charset="0"/>
                <a:cs typeface="Times New Roman" panose="02020603050405020304" pitchFamily="18" charset="0"/>
                <a:hlinkClick r:id="rId2"/>
              </a:rPr>
              <a:t>://</a:t>
            </a:r>
            <a:r>
              <a:rPr lang="en-US" u="sng" dirty="0" smtClean="0">
                <a:latin typeface="Times New Roman" panose="02020603050405020304" pitchFamily="18" charset="0"/>
                <a:cs typeface="Times New Roman" panose="02020603050405020304" pitchFamily="18" charset="0"/>
                <a:hlinkClick r:id="rId2"/>
              </a:rPr>
              <a:t>community.oracle.com/thread/2159150?start=0</a:t>
            </a:r>
            <a:endParaRPr lang="en-US" u="sng"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hlinkClick r:id="rId3"/>
              </a:rPr>
              <a:t>https://</a:t>
            </a:r>
            <a:r>
              <a:rPr lang="en-US" dirty="0" smtClean="0">
                <a:latin typeface="Times New Roman" panose="02020603050405020304" pitchFamily="18" charset="0"/>
                <a:cs typeface="Times New Roman" panose="02020603050405020304" pitchFamily="18" charset="0"/>
                <a:hlinkClick r:id="rId3"/>
              </a:rPr>
              <a:t>www.youtube.com/watch?v=NoPzqahrzp8</a:t>
            </a:r>
            <a:endParaRPr lang="en-US" dirty="0">
              <a:latin typeface="Times New Roman" panose="02020603050405020304" pitchFamily="18" charset="0"/>
              <a:cs typeface="Times New Roman" panose="02020603050405020304" pitchFamily="18" charset="0"/>
            </a:endParaRPr>
          </a:p>
          <a:p>
            <a:pPr lvl="0"/>
            <a:r>
              <a:rPr lang="en-US" u="sng" dirty="0">
                <a:latin typeface="Times New Roman" panose="02020603050405020304" pitchFamily="18" charset="0"/>
                <a:cs typeface="Times New Roman" panose="02020603050405020304" pitchFamily="18" charset="0"/>
                <a:hlinkClick r:id="rId4"/>
              </a:rPr>
              <a:t>https://</a:t>
            </a:r>
            <a:r>
              <a:rPr lang="en-US" u="sng" dirty="0" smtClean="0">
                <a:latin typeface="Times New Roman" panose="02020603050405020304" pitchFamily="18" charset="0"/>
                <a:cs typeface="Times New Roman" panose="02020603050405020304" pitchFamily="18" charset="0"/>
                <a:hlinkClick r:id="rId4"/>
              </a:rPr>
              <a:t>www.tutorialspoint.com/sqlite/sqlite_java.html</a:t>
            </a:r>
            <a:endParaRPr lang="en-US" dirty="0">
              <a:latin typeface="Times New Roman" panose="02020603050405020304" pitchFamily="18" charset="0"/>
              <a:cs typeface="Times New Roman" panose="02020603050405020304" pitchFamily="18" charset="0"/>
            </a:endParaRPr>
          </a:p>
          <a:p>
            <a:pPr lvl="0"/>
            <a:r>
              <a:rPr lang="en-US" u="sng" dirty="0" smtClean="0">
                <a:latin typeface="Times New Roman" panose="02020603050405020304" pitchFamily="18" charset="0"/>
                <a:cs typeface="Times New Roman" panose="02020603050405020304" pitchFamily="18" charset="0"/>
                <a:hlinkClick r:id="rId5"/>
              </a:rPr>
              <a:t>www.stackoverflow.com</a:t>
            </a:r>
            <a:endParaRPr lang="en-US" u="sng" dirty="0" smtClean="0">
              <a:latin typeface="Times New Roman" panose="02020603050405020304" pitchFamily="18" charset="0"/>
              <a:cs typeface="Times New Roman" panose="02020603050405020304" pitchFamily="18" charset="0"/>
            </a:endParaRPr>
          </a:p>
          <a:p>
            <a:pPr lvl="0"/>
            <a:r>
              <a:rPr lang="en-US" b="1" u="sng" dirty="0" smtClean="0">
                <a:latin typeface="Times New Roman" panose="02020603050405020304" pitchFamily="18" charset="0"/>
                <a:cs typeface="Times New Roman" panose="02020603050405020304" pitchFamily="18" charset="0"/>
              </a:rPr>
              <a:t>Book-</a:t>
            </a:r>
          </a:p>
          <a:p>
            <a:pPr marL="0" lvl="0" indent="0">
              <a:buNone/>
            </a:pPr>
            <a:r>
              <a:rPr lang="en-US" dirty="0" smtClean="0">
                <a:latin typeface="Times New Roman" panose="02020603050405020304" pitchFamily="18" charset="0"/>
                <a:cs typeface="Times New Roman" panose="02020603050405020304" pitchFamily="18" charset="0"/>
              </a:rPr>
              <a:t>	JAVA-THE </a:t>
            </a:r>
            <a:r>
              <a:rPr lang="en-US" dirty="0">
                <a:latin typeface="Times New Roman" panose="02020603050405020304" pitchFamily="18" charset="0"/>
                <a:cs typeface="Times New Roman" panose="02020603050405020304" pitchFamily="18" charset="0"/>
              </a:rPr>
              <a:t>COMPLETE REFERENCE by HERBERT SHIELDT.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335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232</TotalTime>
  <Words>433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Tw Cen MT</vt:lpstr>
      <vt:lpstr>Circuit</vt:lpstr>
      <vt:lpstr>Faculty feedback system</vt:lpstr>
      <vt:lpstr>iNtroduction</vt:lpstr>
      <vt:lpstr>Objectives</vt:lpstr>
      <vt:lpstr>Requirements</vt:lpstr>
      <vt:lpstr>Use case diagram</vt:lpstr>
      <vt:lpstr>Deployment diagram</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feedback system</dc:title>
  <dc:creator>WIN 10</dc:creator>
  <cp:lastModifiedBy>WIN 10</cp:lastModifiedBy>
  <cp:revision>8</cp:revision>
  <dcterms:created xsi:type="dcterms:W3CDTF">2017-10-13T16:28:30Z</dcterms:created>
  <dcterms:modified xsi:type="dcterms:W3CDTF">2017-10-14T05:56:16Z</dcterms:modified>
</cp:coreProperties>
</file>