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9" r:id="rId4"/>
    <p:sldId id="262" r:id="rId5"/>
    <p:sldId id="258" r:id="rId6"/>
    <p:sldId id="260" r:id="rId7"/>
    <p:sldId id="261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2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30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0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5333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506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3732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566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55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4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75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9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79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85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813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67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053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72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04"/>
            <a:ext cx="1952272" cy="6853049"/>
            <a:chOff x="6627813" y="195650"/>
            <a:chExt cx="1952625" cy="5678101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65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5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835568"/>
            <a:ext cx="6600451" cy="2262781"/>
          </a:xfrm>
        </p:spPr>
        <p:txBody>
          <a:bodyPr/>
          <a:lstStyle/>
          <a:p>
            <a:r>
              <a:rPr lang="en-IN" dirty="0" smtClean="0"/>
              <a:t>Human Activity Recognition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012327"/>
            <a:ext cx="6600451" cy="2687497"/>
          </a:xfrm>
        </p:spPr>
        <p:txBody>
          <a:bodyPr>
            <a:normAutofit/>
          </a:bodyPr>
          <a:lstStyle/>
          <a:p>
            <a:r>
              <a:rPr lang="en-IN" b="1" dirty="0"/>
              <a:t>Presentation by:</a:t>
            </a:r>
          </a:p>
          <a:p>
            <a:r>
              <a:rPr lang="en-IN" dirty="0"/>
              <a:t>Ashutosh Bhawsar	-	29</a:t>
            </a:r>
          </a:p>
          <a:p>
            <a:r>
              <a:rPr lang="en-IN" dirty="0"/>
              <a:t>Ninad Kapadnis	</a:t>
            </a:r>
            <a:r>
              <a:rPr lang="en-IN" dirty="0" smtClean="0"/>
              <a:t>	-</a:t>
            </a:r>
            <a:r>
              <a:rPr lang="en-IN" dirty="0"/>
              <a:t>	30</a:t>
            </a:r>
          </a:p>
          <a:p>
            <a:r>
              <a:rPr lang="en-IN" dirty="0"/>
              <a:t>Devashish Katoriya	-	31</a:t>
            </a:r>
          </a:p>
          <a:p>
            <a:r>
              <a:rPr lang="en-IN" dirty="0"/>
              <a:t>Bhushan Shilawat	-	32</a:t>
            </a:r>
          </a:p>
        </p:txBody>
      </p:sp>
    </p:spTree>
    <p:extLst>
      <p:ext uri="{BB962C8B-B14F-4D97-AF65-F5344CB8AC3E}">
        <p14:creationId xmlns:p14="http://schemas.microsoft.com/office/powerpoint/2010/main" val="241260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580" y="2626332"/>
            <a:ext cx="7009613" cy="1280890"/>
          </a:xfrm>
        </p:spPr>
        <p:txBody>
          <a:bodyPr>
            <a:noAutofit/>
          </a:bodyPr>
          <a:lstStyle/>
          <a:p>
            <a:pPr algn="ctr"/>
            <a:r>
              <a:rPr lang="en-IN" sz="8000" dirty="0" smtClean="0"/>
              <a:t>Thank 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45988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/>
              <a:t>HAR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Human Activity </a:t>
            </a:r>
            <a:r>
              <a:rPr lang="en-IN" sz="2400" dirty="0" smtClean="0"/>
              <a:t>Recognition.</a:t>
            </a:r>
          </a:p>
          <a:p>
            <a:r>
              <a:rPr lang="en-IN" sz="2400" dirty="0" smtClean="0"/>
              <a:t>Active </a:t>
            </a:r>
            <a:r>
              <a:rPr lang="en-IN" sz="2400" dirty="0"/>
              <a:t>research areas in computer </a:t>
            </a:r>
            <a:r>
              <a:rPr lang="en-IN" sz="2400" dirty="0" smtClean="0"/>
              <a:t>vision.</a:t>
            </a:r>
          </a:p>
          <a:p>
            <a:r>
              <a:rPr lang="en-IN" sz="2400" dirty="0" smtClean="0"/>
              <a:t>Applications like security </a:t>
            </a:r>
            <a:r>
              <a:rPr lang="en-IN" sz="2400" dirty="0"/>
              <a:t>surveillance, healthcare and human computer interaction.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7054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/>
              <a:t>HAR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There are six activities in the dataset :</a:t>
            </a:r>
          </a:p>
          <a:p>
            <a:r>
              <a:rPr lang="en-IN" sz="2400" dirty="0"/>
              <a:t>1. Walking</a:t>
            </a:r>
          </a:p>
          <a:p>
            <a:r>
              <a:rPr lang="en-IN" sz="2400" dirty="0"/>
              <a:t>2. Walking Upstairs</a:t>
            </a:r>
          </a:p>
          <a:p>
            <a:r>
              <a:rPr lang="en-IN" sz="2400" dirty="0"/>
              <a:t>3. Walking Downstairs</a:t>
            </a:r>
          </a:p>
          <a:p>
            <a:r>
              <a:rPr lang="en-IN" sz="2400" dirty="0"/>
              <a:t>4. Sitting</a:t>
            </a:r>
          </a:p>
          <a:p>
            <a:r>
              <a:rPr lang="en-IN" sz="2400" dirty="0"/>
              <a:t>5. Standing</a:t>
            </a:r>
          </a:p>
          <a:p>
            <a:r>
              <a:rPr lang="en-IN" sz="2400" dirty="0"/>
              <a:t>6. Laying</a:t>
            </a:r>
          </a:p>
        </p:txBody>
      </p:sp>
    </p:spTree>
    <p:extLst>
      <p:ext uri="{BB962C8B-B14F-4D97-AF65-F5344CB8AC3E}">
        <p14:creationId xmlns:p14="http://schemas.microsoft.com/office/powerpoint/2010/main" val="302393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/>
              <a:t>HAR</a:t>
            </a:r>
            <a:endParaRPr lang="en-IN" sz="4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265" y="1905000"/>
            <a:ext cx="7160609" cy="3952656"/>
          </a:xfrm>
        </p:spPr>
      </p:pic>
    </p:spTree>
    <p:extLst>
      <p:ext uri="{BB962C8B-B14F-4D97-AF65-F5344CB8AC3E}">
        <p14:creationId xmlns:p14="http://schemas.microsoft.com/office/powerpoint/2010/main" val="161412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513490"/>
            <a:ext cx="6591985" cy="4397732"/>
          </a:xfrm>
        </p:spPr>
        <p:txBody>
          <a:bodyPr/>
          <a:lstStyle/>
          <a:p>
            <a:r>
              <a:rPr lang="en-IN" dirty="0" smtClean="0"/>
              <a:t>Accelerometer and Gyroscope</a:t>
            </a:r>
          </a:p>
          <a:p>
            <a:r>
              <a:rPr lang="en-IN" dirty="0" smtClean="0"/>
              <a:t>No</a:t>
            </a:r>
            <a:r>
              <a:rPr lang="en-IN" dirty="0"/>
              <a:t>. of Tuples = 8192</a:t>
            </a:r>
          </a:p>
          <a:p>
            <a:r>
              <a:rPr lang="en-IN" dirty="0"/>
              <a:t>No. of Attributes = 561</a:t>
            </a:r>
          </a:p>
          <a:p>
            <a:r>
              <a:rPr lang="en-IN" dirty="0"/>
              <a:t>Therefore, Dimension of Dataset = 8192 x </a:t>
            </a:r>
            <a:r>
              <a:rPr lang="en-IN" dirty="0" smtClean="0"/>
              <a:t>561</a:t>
            </a:r>
            <a:endParaRPr lang="en-IN" dirty="0"/>
          </a:p>
          <a:p>
            <a:r>
              <a:rPr lang="en-IN" dirty="0"/>
              <a:t>Train to Test Ratio = 7/3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414" y="3563007"/>
            <a:ext cx="6017943" cy="307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7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Approach using K-NN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 smtClean="0"/>
              <a:t>Used for </a:t>
            </a:r>
            <a:r>
              <a:rPr lang="en-IN" sz="2000" dirty="0"/>
              <a:t>both classification and regression predictive problems. </a:t>
            </a:r>
            <a:endParaRPr lang="en-IN" sz="2000" dirty="0" smtClean="0"/>
          </a:p>
          <a:p>
            <a:pPr algn="just"/>
            <a:r>
              <a:rPr lang="en-IN" sz="2000" dirty="0" smtClean="0"/>
              <a:t>Widely </a:t>
            </a:r>
            <a:r>
              <a:rPr lang="en-IN" sz="2000" dirty="0"/>
              <a:t>used in classification problems in the industry. </a:t>
            </a:r>
            <a:endParaRPr lang="en-IN" sz="2000" dirty="0" smtClean="0"/>
          </a:p>
          <a:p>
            <a:pPr algn="just"/>
            <a:r>
              <a:rPr lang="en-IN" sz="2000" dirty="0" smtClean="0"/>
              <a:t>To </a:t>
            </a:r>
            <a:r>
              <a:rPr lang="en-IN" sz="2000" dirty="0"/>
              <a:t>evaluate any technique we generally look at 3 important aspects:</a:t>
            </a:r>
          </a:p>
          <a:p>
            <a:pPr marL="0" indent="0">
              <a:buNone/>
            </a:pPr>
            <a:r>
              <a:rPr lang="en-IN" sz="2000" dirty="0" smtClean="0"/>
              <a:t>	1</a:t>
            </a:r>
            <a:r>
              <a:rPr lang="en-IN" sz="2000" dirty="0"/>
              <a:t>. Ease to interpret output</a:t>
            </a:r>
          </a:p>
          <a:p>
            <a:pPr marL="0" indent="0">
              <a:buNone/>
            </a:pPr>
            <a:r>
              <a:rPr lang="en-IN" sz="2000" dirty="0" smtClean="0"/>
              <a:t>	2</a:t>
            </a:r>
            <a:r>
              <a:rPr lang="en-IN" sz="2000" dirty="0"/>
              <a:t>. Calculation time</a:t>
            </a:r>
          </a:p>
          <a:p>
            <a:pPr marL="0" indent="0">
              <a:buNone/>
            </a:pPr>
            <a:r>
              <a:rPr lang="en-IN" sz="2000" dirty="0" smtClean="0"/>
              <a:t>	3</a:t>
            </a:r>
            <a:r>
              <a:rPr lang="en-IN" sz="2000" dirty="0"/>
              <a:t>. Predictive </a:t>
            </a:r>
            <a:r>
              <a:rPr lang="en-IN" sz="2000" dirty="0" smtClean="0"/>
              <a:t>Power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1975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Human-computer interaction</a:t>
            </a:r>
          </a:p>
          <a:p>
            <a:r>
              <a:rPr lang="en-IN" sz="2400" dirty="0" smtClean="0"/>
              <a:t>User </a:t>
            </a:r>
            <a:r>
              <a:rPr lang="en-IN" sz="2400" dirty="0"/>
              <a:t>interface </a:t>
            </a:r>
            <a:r>
              <a:rPr lang="en-IN" sz="2400" dirty="0" smtClean="0"/>
              <a:t>design</a:t>
            </a:r>
          </a:p>
          <a:p>
            <a:r>
              <a:rPr lang="en-IN" sz="2400" dirty="0" smtClean="0"/>
              <a:t>Robot learning</a:t>
            </a:r>
          </a:p>
          <a:p>
            <a:r>
              <a:rPr lang="en-IN" sz="2400" dirty="0" smtClean="0"/>
              <a:t>Surveillance systems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2645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/>
              <a:t>Block Diagram</a:t>
            </a:r>
            <a:endParaRPr lang="en-IN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882" y="1621219"/>
            <a:ext cx="5487835" cy="4834011"/>
          </a:xfrm>
        </p:spPr>
      </p:pic>
    </p:spTree>
    <p:extLst>
      <p:ext uri="{BB962C8B-B14F-4D97-AF65-F5344CB8AC3E}">
        <p14:creationId xmlns:p14="http://schemas.microsoft.com/office/powerpoint/2010/main" val="113400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5201" y="1408384"/>
            <a:ext cx="6589199" cy="498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3557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</TotalTime>
  <Words>141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Human Activity Recognition</vt:lpstr>
      <vt:lpstr>HAR</vt:lpstr>
      <vt:lpstr>HAR</vt:lpstr>
      <vt:lpstr>HAR</vt:lpstr>
      <vt:lpstr>The Dataset</vt:lpstr>
      <vt:lpstr>Approach using K-NN</vt:lpstr>
      <vt:lpstr>Applications</vt:lpstr>
      <vt:lpstr>Block Diagram</vt:lpstr>
      <vt:lpstr>Output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Activity Recognition</dc:title>
  <dc:creator>Devashish Katoriya</dc:creator>
  <cp:lastModifiedBy>Devashish Katoriya</cp:lastModifiedBy>
  <cp:revision>16</cp:revision>
  <dcterms:created xsi:type="dcterms:W3CDTF">2018-10-16T07:25:11Z</dcterms:created>
  <dcterms:modified xsi:type="dcterms:W3CDTF">2018-10-16T08:17:31Z</dcterms:modified>
</cp:coreProperties>
</file>