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56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E2A8-3BEC-4B79-AF4D-8B2FC41615E3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38F07E4-941B-4431-AFB4-075514BFE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142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E2A8-3BEC-4B79-AF4D-8B2FC41615E3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38F07E4-941B-4431-AFB4-075514BFE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918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E2A8-3BEC-4B79-AF4D-8B2FC41615E3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38F07E4-941B-4431-AFB4-075514BFE93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7326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E2A8-3BEC-4B79-AF4D-8B2FC41615E3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38F07E4-941B-4431-AFB4-075514BFE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667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E2A8-3BEC-4B79-AF4D-8B2FC41615E3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38F07E4-941B-4431-AFB4-075514BFE93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1306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E2A8-3BEC-4B79-AF4D-8B2FC41615E3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38F07E4-941B-4431-AFB4-075514BFE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099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E2A8-3BEC-4B79-AF4D-8B2FC41615E3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07E4-941B-4431-AFB4-075514BFE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583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E2A8-3BEC-4B79-AF4D-8B2FC41615E3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07E4-941B-4431-AFB4-075514BFE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988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E2A8-3BEC-4B79-AF4D-8B2FC41615E3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07E4-941B-4431-AFB4-075514BFE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69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E2A8-3BEC-4B79-AF4D-8B2FC41615E3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38F07E4-941B-4431-AFB4-075514BFE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33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E2A8-3BEC-4B79-AF4D-8B2FC41615E3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38F07E4-941B-4431-AFB4-075514BFE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593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E2A8-3BEC-4B79-AF4D-8B2FC41615E3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38F07E4-941B-4431-AFB4-075514BFE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864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E2A8-3BEC-4B79-AF4D-8B2FC41615E3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07E4-941B-4431-AFB4-075514BFE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87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E2A8-3BEC-4B79-AF4D-8B2FC41615E3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07E4-941B-4431-AFB4-075514BFE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569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E2A8-3BEC-4B79-AF4D-8B2FC41615E3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07E4-941B-4431-AFB4-075514BFE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48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E2A8-3BEC-4B79-AF4D-8B2FC41615E3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38F07E4-941B-4431-AFB4-075514BFE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699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BE2A8-3BEC-4B79-AF4D-8B2FC41615E3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38F07E4-941B-4431-AFB4-075514BFE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75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BB67D-B322-4F7E-92D3-0466CC38F5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46" y="224160"/>
            <a:ext cx="8001000" cy="2971801"/>
          </a:xfrm>
        </p:spPr>
        <p:txBody>
          <a:bodyPr/>
          <a:lstStyle/>
          <a:p>
            <a:r>
              <a:rPr lang="en-US" dirty="0"/>
              <a:t>PART OF SPEECH TAGGING FOR HINDI LANGUAGE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14239B-A585-4EF2-84EF-29DB94207C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4287" y="4229368"/>
            <a:ext cx="2627159" cy="1947333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By-</a:t>
            </a:r>
          </a:p>
          <a:p>
            <a:pPr marL="457200" indent="-457200" algn="l">
              <a:buAutoNum type="arabicPeriod"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Devashish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Katoriya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AutoNum type="arabicPeriod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Bhushan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Shilawat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AutoNum type="arabicPeriod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Ashutosh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Bhawsar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AutoNum type="arabicPeriod"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Ninad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Kapadnis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F773D1-0FEF-4E58-8754-E8996E544633}"/>
              </a:ext>
            </a:extLst>
          </p:cNvPr>
          <p:cNvSpPr txBox="1"/>
          <p:nvPr/>
        </p:nvSpPr>
        <p:spPr>
          <a:xfrm>
            <a:off x="2681057" y="6313614"/>
            <a:ext cx="75105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K. K. Wagh Institute of Engineering Education and Research, Nashik</a:t>
            </a:r>
          </a:p>
        </p:txBody>
      </p:sp>
    </p:spTree>
    <p:extLst>
      <p:ext uri="{BB962C8B-B14F-4D97-AF65-F5344CB8AC3E}">
        <p14:creationId xmlns:p14="http://schemas.microsoft.com/office/powerpoint/2010/main" val="549001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BBFD9-C333-47B5-A762-089BB4B89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Morphological Perspective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2A3C5-6C88-425D-8F6C-7563EF655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Noun Morphology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Depicting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possesion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laD,ka</a:t>
            </a:r>
            <a:r>
              <a:rPr lang="en-US" alt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24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Possesion</a:t>
            </a:r>
            <a:r>
              <a:rPr lang="en-US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laD,ko</a:t>
            </a:r>
            <a:r>
              <a:rPr lang="en-US" alt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Depicting number</a:t>
            </a:r>
          </a:p>
          <a:p>
            <a:pPr lvl="2"/>
            <a:r>
              <a:rPr lang="en-US" alt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laD,ka</a:t>
            </a:r>
            <a:r>
              <a:rPr lang="en-US" alt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plural </a:t>
            </a:r>
            <a:r>
              <a:rPr lang="en-US" altLang="en-US" sz="3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laD,ko</a:t>
            </a:r>
            <a:r>
              <a:rPr lang="en-US" alt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BB303F6-B76F-4226-AF4C-19A46BDB950A}"/>
              </a:ext>
            </a:extLst>
          </p:cNvPr>
          <p:cNvCxnSpPr/>
          <p:nvPr/>
        </p:nvCxnSpPr>
        <p:spPr>
          <a:xfrm>
            <a:off x="3266983" y="3429000"/>
            <a:ext cx="12428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78AE75D-F7AB-483A-B20B-8597C87D0FAF}"/>
              </a:ext>
            </a:extLst>
          </p:cNvPr>
          <p:cNvCxnSpPr/>
          <p:nvPr/>
        </p:nvCxnSpPr>
        <p:spPr>
          <a:xfrm>
            <a:off x="3232948" y="4380393"/>
            <a:ext cx="12428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409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B6961-21BB-4A4E-9CBA-BD176094C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Hidden </a:t>
            </a:r>
            <a:r>
              <a:rPr lang="en-US" dirty="0" err="1"/>
              <a:t>Morkov</a:t>
            </a:r>
            <a:r>
              <a:rPr lang="en-US" dirty="0"/>
              <a:t>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AACF0-AB28-4142-A498-31BE93A3E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HMM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Underlying events generate surface probabilities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models can be trained using Expectation Maximization algorithm.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port to other languages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509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1BA96-2667-4825-90AD-D616B4E7D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Markov Model</a:t>
            </a:r>
          </a:p>
        </p:txBody>
      </p:sp>
      <p:pic>
        <p:nvPicPr>
          <p:cNvPr id="4" name="Content Placeholder 3" descr="hmm">
            <a:extLst>
              <a:ext uri="{FF2B5EF4-FFF2-40B4-BE49-F238E27FC236}">
                <a16:creationId xmlns:a16="http://schemas.microsoft.com/office/drawing/2014/main" id="{CDB387FE-5FE8-4CB2-AD70-6E70C091B1B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49911" y="1930400"/>
            <a:ext cx="8400424" cy="346571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7640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DE993-3B81-410E-979A-B3DCE099A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Markov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9AED2-A5A7-4E28-831E-4674B6EB0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Parameters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Math1" pitchFamily="2" charset="2"/>
              </a:rPr>
              <a:t></a:t>
            </a:r>
            <a:r>
              <a:rPr lang="en-US" alt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Math1" pitchFamily="2" charset="2"/>
              </a:rPr>
              <a:t>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= initial state probabilities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transition probability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probability of recognizing kth symbol in transition 	from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j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estimation done with training data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Re-estimation done using Baum-Welch Re-estimation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928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ADBC7-D963-456B-B62E-5E4436449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E4782-6D56-4A52-9398-C3B695351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Part of Speech taggers for Hindi should morphological information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make efficient taggers we must allow use of heuristics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Hidden Markov Models can be used for portable taggers.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370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70223-D09D-409B-89FC-41CF62CF3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8754F-E397-435E-8CCA-ECE25279E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478" y="1840993"/>
            <a:ext cx="8596668" cy="38807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task of assigning POS tags to words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Selecting among more than one tags that apply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used for further NLP tasks </a:t>
            </a:r>
          </a:p>
          <a:p>
            <a:pPr marL="0" indent="0"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extraction, Question Answering etc.</a:t>
            </a:r>
          </a:p>
        </p:txBody>
      </p:sp>
    </p:spTree>
    <p:extLst>
      <p:ext uri="{BB962C8B-B14F-4D97-AF65-F5344CB8AC3E}">
        <p14:creationId xmlns:p14="http://schemas.microsoft.com/office/powerpoint/2010/main" val="2287457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468F0-1444-457B-8550-66B935BC4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POS Tagging</a:t>
            </a:r>
          </a:p>
        </p:txBody>
      </p:sp>
      <p:pic>
        <p:nvPicPr>
          <p:cNvPr id="4" name="Picture 2" descr="example">
            <a:extLst>
              <a:ext uri="{FF2B5EF4-FFF2-40B4-BE49-F238E27FC236}">
                <a16:creationId xmlns:a16="http://schemas.microsoft.com/office/drawing/2014/main" id="{A9FF3D85-E6AC-4F94-B37A-8258EC861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62" y="2490559"/>
            <a:ext cx="10866405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985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569AF-E21D-45DE-9505-583D34114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6E8AA-86E4-4C1E-882E-AD18EF41A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significant tools for Indian languages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Dependence of other NLP activities on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tagging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Failure of existing techniques on Indian Languages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196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4ED95-588E-494B-B8DD-5581F73DE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Taggers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0C19B-CCAF-4DE8-9929-D18E08EF4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 Based Taggers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Brill tagger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Stochastic Taggers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CLAWS tagger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 tagger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430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1ABA9-C913-4C5F-B453-FD348BABF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POS Tagging	</a:t>
            </a:r>
          </a:p>
        </p:txBody>
      </p:sp>
      <p:pic>
        <p:nvPicPr>
          <p:cNvPr id="4" name="Content Placeholder 3" descr="overview">
            <a:extLst>
              <a:ext uri="{FF2B5EF4-FFF2-40B4-BE49-F238E27FC236}">
                <a16:creationId xmlns:a16="http://schemas.microsoft.com/office/drawing/2014/main" id="{0839E880-4F97-4E68-AA20-EB4712019B0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49843" y="1781521"/>
            <a:ext cx="6213032" cy="38590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6049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03FDD-2759-4F3D-92FF-1558EF2EF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for Taggers for Hindi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95E7E-886B-4A4B-A4CF-5C9BC53DE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existing taggers fail on Indian languages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grammatical structure differs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 word structure of Hindi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Stochastic taggers cannot give good performance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Morphological Information not taken into account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878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C2D6-A37D-4C98-B86D-D0B7F8985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5617E-FBDE-4D4E-B26B-463B491B5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make efficient taggers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morphological information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heuristics to use morphological information  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361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8F1EF-5FE5-4C88-B42F-FDFD4C11F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Morphological Perspective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F82B6-F4DD-42CA-81BC-C7457446A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kind of word morphologies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39788" lvl="1" indent="-495300">
              <a:buFont typeface="Wingdings" panose="05000000000000000000" pitchFamily="2" charset="2"/>
              <a:buChar char="Ø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Verb</a:t>
            </a:r>
          </a:p>
          <a:p>
            <a:pPr marL="839788" lvl="1" indent="-495300">
              <a:buFont typeface="Wingdings" panose="05000000000000000000" pitchFamily="2" charset="2"/>
              <a:buChar char="Ø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39788" lvl="1" indent="-495300">
              <a:buFont typeface="Wingdings" panose="05000000000000000000" pitchFamily="2" charset="2"/>
              <a:buChar char="Ø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Noun</a:t>
            </a:r>
          </a:p>
          <a:p>
            <a:pPr marL="839788" lvl="1" indent="-495300">
              <a:buFont typeface="Wingdings" panose="05000000000000000000" pitchFamily="2" charset="2"/>
              <a:buChar char="Ø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39788" lvl="1" indent="-495300">
              <a:buFont typeface="Wingdings" panose="05000000000000000000" pitchFamily="2" charset="2"/>
              <a:buChar char="Ø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Adjectives </a:t>
            </a:r>
          </a:p>
          <a:p>
            <a:pPr marL="839788" lvl="1" indent="-495300">
              <a:buFont typeface="Wingdings" panose="05000000000000000000" pitchFamily="2" charset="2"/>
              <a:buChar char="Ø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407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</TotalTime>
  <Words>264</Words>
  <Application>Microsoft Office PowerPoint</Application>
  <PresentationFormat>Widescreen</PresentationFormat>
  <Paragraphs>82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Century Gothic</vt:lpstr>
      <vt:lpstr>Math1</vt:lpstr>
      <vt:lpstr>Times New Roman</vt:lpstr>
      <vt:lpstr>Wingdings</vt:lpstr>
      <vt:lpstr>Wingdings 3</vt:lpstr>
      <vt:lpstr>Wisp</vt:lpstr>
      <vt:lpstr>PART OF SPEECH TAGGING FOR HINDI LANGUAGE</vt:lpstr>
      <vt:lpstr>Introduction</vt:lpstr>
      <vt:lpstr>Example of POS Tagging</vt:lpstr>
      <vt:lpstr>Motivation </vt:lpstr>
      <vt:lpstr>Existing Taggers </vt:lpstr>
      <vt:lpstr>Overview of POS Tagging </vt:lpstr>
      <vt:lpstr>Need for Taggers for Hindi</vt:lpstr>
      <vt:lpstr>Techniques</vt:lpstr>
      <vt:lpstr>1. Morphological Perspective</vt:lpstr>
      <vt:lpstr>Morphological Perspective</vt:lpstr>
      <vt:lpstr>2. Hidden Morkov Model</vt:lpstr>
      <vt:lpstr>Hidden Markov Model</vt:lpstr>
      <vt:lpstr>Hidden Markov Model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of speech tagging for hindi language</dc:title>
  <dc:creator>Akshay Chavan</dc:creator>
  <cp:lastModifiedBy>Devashish Katoriya</cp:lastModifiedBy>
  <cp:revision>20</cp:revision>
  <dcterms:created xsi:type="dcterms:W3CDTF">2019-04-08T17:07:41Z</dcterms:created>
  <dcterms:modified xsi:type="dcterms:W3CDTF">2019-04-10T13:15:22Z</dcterms:modified>
</cp:coreProperties>
</file>