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70" r:id="rId9"/>
    <p:sldId id="271" r:id="rId10"/>
    <p:sldId id="27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4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8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326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30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3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9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6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9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BE2A8-3BEC-4B79-AF4D-8B2FC41615E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B67D-B322-4F7E-92D3-0466CC38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816" y="340397"/>
            <a:ext cx="9725187" cy="2971801"/>
          </a:xfrm>
        </p:spPr>
        <p:txBody>
          <a:bodyPr/>
          <a:lstStyle/>
          <a:p>
            <a:r>
              <a:rPr lang="en-US" dirty="0"/>
              <a:t>PART OF </a:t>
            </a:r>
            <a:r>
              <a:rPr lang="en-US" dirty="0" smtClean="0"/>
              <a:t>SPEECH (POS) </a:t>
            </a:r>
            <a:r>
              <a:rPr lang="en-US" dirty="0"/>
              <a:t>TAGGING FOR HINDI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4239B-A585-4EF2-84EF-29DB94207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287" y="3967566"/>
            <a:ext cx="3567354" cy="2209135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marL="457200" indent="-457200" algn="l"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Devashish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Katoriya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Bhushan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Shilawat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Ashutosh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Bhawsar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Ninad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Kapadnis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773D1-0FEF-4E58-8754-E8996E544633}"/>
              </a:ext>
            </a:extLst>
          </p:cNvPr>
          <p:cNvSpPr txBox="1"/>
          <p:nvPr/>
        </p:nvSpPr>
        <p:spPr>
          <a:xfrm>
            <a:off x="2681057" y="6313614"/>
            <a:ext cx="7510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K. Wagh Institute of Engineering Education and Research, Nashik</a:t>
            </a:r>
          </a:p>
        </p:txBody>
      </p:sp>
    </p:spTree>
    <p:extLst>
      <p:ext uri="{BB962C8B-B14F-4D97-AF65-F5344CB8AC3E}">
        <p14:creationId xmlns:p14="http://schemas.microsoft.com/office/powerpoint/2010/main" val="54900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571" y="6318142"/>
            <a:ext cx="8732300" cy="539858"/>
          </a:xfrm>
        </p:spPr>
        <p:txBody>
          <a:bodyPr/>
          <a:lstStyle/>
          <a:p>
            <a:pPr algn="ctr"/>
            <a:r>
              <a:rPr lang="en-IN" dirty="0" smtClean="0"/>
              <a:t>Fig: Displaying the result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82026"/>
            <a:ext cx="7009593" cy="47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5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DBC7-D963-456B-B62E-5E443644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257" y="2669886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0337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0223-D09D-409B-89FC-41CF62CF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754F-E397-435E-8CCA-ECE25279E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545" y="1717007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of assigning POS tags to words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among more than one tags that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further NLP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Meaning, getting information etc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45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68F0-1444-457B-8550-66B935BC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POS Tagging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83881"/>
            <a:ext cx="6943242" cy="393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69AF-E21D-45DE-9505-583D3411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Motivation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E8AA-86E4-4C1E-882E-AD18EF41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significant tools for Indian languages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of other NLP activities on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9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ABA9-C913-4C5F-B453-FD348BAB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Hurdles in </a:t>
            </a:r>
            <a:r>
              <a:rPr lang="en-US" sz="4000" dirty="0" smtClean="0"/>
              <a:t>POS </a:t>
            </a:r>
            <a:r>
              <a:rPr lang="en-US" sz="4000" dirty="0"/>
              <a:t>Tagging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99316"/>
            <a:ext cx="5850369" cy="4857896"/>
          </a:xfrm>
        </p:spPr>
      </p:pic>
    </p:spTree>
    <p:extLst>
      <p:ext uri="{BB962C8B-B14F-4D97-AF65-F5344CB8AC3E}">
        <p14:creationId xmlns:p14="http://schemas.microsoft.com/office/powerpoint/2010/main" val="89604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3FDD-2759-4F3D-92FF-1558EF2E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Need for Taggers for Hindi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5E7E-886B-4A4B-A4CF-5C9BC53DE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39873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taggers fail on Indian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grammatical structure differs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sentence to sentence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structure of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Hindi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7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F1EF-5FE5-4C88-B42F-FDFD4C11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82B6-F4DD-42CA-81BC-C7457446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6915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Algorithm.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sequence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 which in turn generate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122192"/>
            <a:ext cx="80962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07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Viterbi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851" y="1883134"/>
            <a:ext cx="8915400" cy="377762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Transmission and Emission Matrices: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2654084"/>
            <a:ext cx="9753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11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91160"/>
            <a:ext cx="6985028" cy="470509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31571" y="6318142"/>
            <a:ext cx="8732300" cy="539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Fig: Home Screen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886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157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Wisp</vt:lpstr>
      <vt:lpstr>PART OF SPEECH (POS) TAGGING FOR HINDI LANGUAGE</vt:lpstr>
      <vt:lpstr>Introduction</vt:lpstr>
      <vt:lpstr>Example of POS Tagging</vt:lpstr>
      <vt:lpstr>Motivation </vt:lpstr>
      <vt:lpstr>Hurdles in POS Tagging </vt:lpstr>
      <vt:lpstr>Need for Taggers for Hindi</vt:lpstr>
      <vt:lpstr>Algorithm</vt:lpstr>
      <vt:lpstr>Viterbi Algorithm</vt:lpstr>
      <vt:lpstr>GUI</vt:lpstr>
      <vt:lpstr>GUI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of speech tagging for hindi language</dc:title>
  <dc:creator>Akshay Chavan</dc:creator>
  <cp:lastModifiedBy>Devashish Katoriya</cp:lastModifiedBy>
  <cp:revision>51</cp:revision>
  <dcterms:created xsi:type="dcterms:W3CDTF">2019-04-08T17:07:41Z</dcterms:created>
  <dcterms:modified xsi:type="dcterms:W3CDTF">2019-04-24T16:34:32Z</dcterms:modified>
</cp:coreProperties>
</file>