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74" r:id="rId3"/>
    <p:sldId id="285" r:id="rId4"/>
    <p:sldId id="294" r:id="rId5"/>
    <p:sldId id="288" r:id="rId6"/>
    <p:sldId id="286" r:id="rId7"/>
    <p:sldId id="295" r:id="rId8"/>
    <p:sldId id="290" r:id="rId9"/>
    <p:sldId id="287" r:id="rId10"/>
    <p:sldId id="289" r:id="rId11"/>
    <p:sldId id="291" r:id="rId12"/>
    <p:sldId id="292" r:id="rId13"/>
    <p:sldId id="296" r:id="rId14"/>
    <p:sldId id="297" r:id="rId15"/>
    <p:sldId id="298" r:id="rId16"/>
    <p:sldId id="29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F47C89-4C92-BF2A-6A71-4176A1632B2E}" v="129" dt="2022-03-07T02:11:11.570"/>
    <p1510:client id="{BA0F73BF-BEA5-5445-F8AA-90699550063F}" v="956" dt="2022-05-13T15:28:00.409"/>
    <p1510:client id="{C386C2ED-1672-6F45-1D04-EC58D1D85620}" v="842" dt="2022-03-06T22:28:16.997"/>
    <p1510:client id="{C68F446F-2B39-6D7F-045B-CC36FE653E59}" v="1264" dt="2022-05-13T15:54:23.150"/>
    <p1510:client id="{EE4462DE-9C68-53CB-5271-D55A84E58419}" v="332" dt="2022-05-13T16:20:01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utosh Shailesh Bhawsar" userId="S::abhawsar@buffalo.edu::4ea3746c-d79e-4c43-aeac-b1668df45a89" providerId="AD" clId="Web-{C386C2ED-1672-6F45-1D04-EC58D1D85620}"/>
    <pc:docChg chg="addSld delSld modSld sldOrd">
      <pc:chgData name="Ashutosh Shailesh Bhawsar" userId="S::abhawsar@buffalo.edu::4ea3746c-d79e-4c43-aeac-b1668df45a89" providerId="AD" clId="Web-{C386C2ED-1672-6F45-1D04-EC58D1D85620}" dt="2022-03-06T22:28:22.513" v="820"/>
      <pc:docMkLst>
        <pc:docMk/>
      </pc:docMkLst>
      <pc:sldChg chg="del">
        <pc:chgData name="Ashutosh Shailesh Bhawsar" userId="S::abhawsar@buffalo.edu::4ea3746c-d79e-4c43-aeac-b1668df45a89" providerId="AD" clId="Web-{C386C2ED-1672-6F45-1D04-EC58D1D85620}" dt="2022-03-06T21:42:55.991" v="131"/>
        <pc:sldMkLst>
          <pc:docMk/>
          <pc:sldMk cId="916806505" sldId="259"/>
        </pc:sldMkLst>
      </pc:sldChg>
      <pc:sldChg chg="modSp">
        <pc:chgData name="Ashutosh Shailesh Bhawsar" userId="S::abhawsar@buffalo.edu::4ea3746c-d79e-4c43-aeac-b1668df45a89" providerId="AD" clId="Web-{C386C2ED-1672-6F45-1D04-EC58D1D85620}" dt="2022-03-06T22:16:53.091" v="775" actId="20577"/>
        <pc:sldMkLst>
          <pc:docMk/>
          <pc:sldMk cId="2865822224" sldId="274"/>
        </pc:sldMkLst>
        <pc:spChg chg="mod">
          <ac:chgData name="Ashutosh Shailesh Bhawsar" userId="S::abhawsar@buffalo.edu::4ea3746c-d79e-4c43-aeac-b1668df45a89" providerId="AD" clId="Web-{C386C2ED-1672-6F45-1D04-EC58D1D85620}" dt="2022-03-06T22:16:53.091" v="775" actId="20577"/>
          <ac:spMkLst>
            <pc:docMk/>
            <pc:sldMk cId="2865822224" sldId="274"/>
            <ac:spMk id="5" creationId="{C69252C7-A6C4-2849-AD0F-63A6BD9AFA47}"/>
          </ac:spMkLst>
        </pc:spChg>
      </pc:sldChg>
      <pc:sldChg chg="modSp">
        <pc:chgData name="Ashutosh Shailesh Bhawsar" userId="S::abhawsar@buffalo.edu::4ea3746c-d79e-4c43-aeac-b1668df45a89" providerId="AD" clId="Web-{C386C2ED-1672-6F45-1D04-EC58D1D85620}" dt="2022-03-06T22:20:53.856" v="807" actId="20577"/>
        <pc:sldMkLst>
          <pc:docMk/>
          <pc:sldMk cId="1855888431" sldId="275"/>
        </pc:sldMkLst>
        <pc:spChg chg="mod">
          <ac:chgData name="Ashutosh Shailesh Bhawsar" userId="S::abhawsar@buffalo.edu::4ea3746c-d79e-4c43-aeac-b1668df45a89" providerId="AD" clId="Web-{C386C2ED-1672-6F45-1D04-EC58D1D85620}" dt="2022-03-06T22:18:20.534" v="776" actId="1076"/>
          <ac:spMkLst>
            <pc:docMk/>
            <pc:sldMk cId="1855888431" sldId="275"/>
            <ac:spMk id="2" creationId="{6EFFE0B3-6566-3F48-9291-A6A8E30E2D62}"/>
          </ac:spMkLst>
        </pc:spChg>
        <pc:spChg chg="mod">
          <ac:chgData name="Ashutosh Shailesh Bhawsar" userId="S::abhawsar@buffalo.edu::4ea3746c-d79e-4c43-aeac-b1668df45a89" providerId="AD" clId="Web-{C386C2ED-1672-6F45-1D04-EC58D1D85620}" dt="2022-03-06T22:20:53.856" v="807" actId="20577"/>
          <ac:spMkLst>
            <pc:docMk/>
            <pc:sldMk cId="1855888431" sldId="275"/>
            <ac:spMk id="5" creationId="{C69252C7-A6C4-2849-AD0F-63A6BD9AFA47}"/>
          </ac:spMkLst>
        </pc:spChg>
      </pc:sldChg>
      <pc:sldChg chg="modSp">
        <pc:chgData name="Ashutosh Shailesh Bhawsar" userId="S::abhawsar@buffalo.edu::4ea3746c-d79e-4c43-aeac-b1668df45a89" providerId="AD" clId="Web-{C386C2ED-1672-6F45-1D04-EC58D1D85620}" dt="2022-03-06T22:23:44.199" v="809" actId="20577"/>
        <pc:sldMkLst>
          <pc:docMk/>
          <pc:sldMk cId="1003096831" sldId="276"/>
        </pc:sldMkLst>
        <pc:spChg chg="mod">
          <ac:chgData name="Ashutosh Shailesh Bhawsar" userId="S::abhawsar@buffalo.edu::4ea3746c-d79e-4c43-aeac-b1668df45a89" providerId="AD" clId="Web-{C386C2ED-1672-6F45-1D04-EC58D1D85620}" dt="2022-03-06T22:09:06.233" v="577" actId="1076"/>
          <ac:spMkLst>
            <pc:docMk/>
            <pc:sldMk cId="1003096831" sldId="276"/>
            <ac:spMk id="2" creationId="{6EFFE0B3-6566-3F48-9291-A6A8E30E2D62}"/>
          </ac:spMkLst>
        </pc:spChg>
        <pc:spChg chg="mod">
          <ac:chgData name="Ashutosh Shailesh Bhawsar" userId="S::abhawsar@buffalo.edu::4ea3746c-d79e-4c43-aeac-b1668df45a89" providerId="AD" clId="Web-{C386C2ED-1672-6F45-1D04-EC58D1D85620}" dt="2022-03-06T22:23:44.199" v="809" actId="20577"/>
          <ac:spMkLst>
            <pc:docMk/>
            <pc:sldMk cId="1003096831" sldId="276"/>
            <ac:spMk id="5" creationId="{C69252C7-A6C4-2849-AD0F-63A6BD9AFA47}"/>
          </ac:spMkLst>
        </pc:spChg>
      </pc:sldChg>
      <pc:sldChg chg="del">
        <pc:chgData name="Ashutosh Shailesh Bhawsar" userId="S::abhawsar@buffalo.edu::4ea3746c-d79e-4c43-aeac-b1668df45a89" providerId="AD" clId="Web-{C386C2ED-1672-6F45-1D04-EC58D1D85620}" dt="2022-03-06T21:30:55.039" v="4"/>
        <pc:sldMkLst>
          <pc:docMk/>
          <pc:sldMk cId="3699782680" sldId="277"/>
        </pc:sldMkLst>
      </pc:sldChg>
      <pc:sldChg chg="addSp delSp modSp add del replId">
        <pc:chgData name="Ashutosh Shailesh Bhawsar" userId="S::abhawsar@buffalo.edu::4ea3746c-d79e-4c43-aeac-b1668df45a89" providerId="AD" clId="Web-{C386C2ED-1672-6F45-1D04-EC58D1D85620}" dt="2022-03-06T21:51:51.728" v="303"/>
        <pc:sldMkLst>
          <pc:docMk/>
          <pc:sldMk cId="313480782" sldId="278"/>
        </pc:sldMkLst>
        <pc:spChg chg="mod">
          <ac:chgData name="Ashutosh Shailesh Bhawsar" userId="S::abhawsar@buffalo.edu::4ea3746c-d79e-4c43-aeac-b1668df45a89" providerId="AD" clId="Web-{C386C2ED-1672-6F45-1D04-EC58D1D85620}" dt="2022-03-06T21:31:06.196" v="13" actId="20577"/>
          <ac:spMkLst>
            <pc:docMk/>
            <pc:sldMk cId="313480782" sldId="278"/>
            <ac:spMk id="2" creationId="{6EFFE0B3-6566-3F48-9291-A6A8E30E2D62}"/>
          </ac:spMkLst>
        </pc:spChg>
        <pc:spChg chg="add mod">
          <ac:chgData name="Ashutosh Shailesh Bhawsar" userId="S::abhawsar@buffalo.edu::4ea3746c-d79e-4c43-aeac-b1668df45a89" providerId="AD" clId="Web-{C386C2ED-1672-6F45-1D04-EC58D1D85620}" dt="2022-03-06T21:41:54.065" v="130" actId="20577"/>
          <ac:spMkLst>
            <pc:docMk/>
            <pc:sldMk cId="313480782" sldId="278"/>
            <ac:spMk id="4" creationId="{C126521A-4348-4055-8260-0A590F4FFEEF}"/>
          </ac:spMkLst>
        </pc:spChg>
        <pc:picChg chg="del">
          <ac:chgData name="Ashutosh Shailesh Bhawsar" userId="S::abhawsar@buffalo.edu::4ea3746c-d79e-4c43-aeac-b1668df45a89" providerId="AD" clId="Web-{C386C2ED-1672-6F45-1D04-EC58D1D85620}" dt="2022-03-06T21:30:36.381" v="1"/>
          <ac:picMkLst>
            <pc:docMk/>
            <pc:sldMk cId="313480782" sldId="278"/>
            <ac:picMk id="1026" creationId="{A5E2E1B1-9A8A-4980-A432-9995375A1D78}"/>
          </ac:picMkLst>
        </pc:picChg>
      </pc:sldChg>
      <pc:sldChg chg="modSp add ord replId">
        <pc:chgData name="Ashutosh Shailesh Bhawsar" userId="S::abhawsar@buffalo.edu::4ea3746c-d79e-4c43-aeac-b1668df45a89" providerId="AD" clId="Web-{C386C2ED-1672-6F45-1D04-EC58D1D85620}" dt="2022-03-06T21:52:15.824" v="306" actId="20577"/>
        <pc:sldMkLst>
          <pc:docMk/>
          <pc:sldMk cId="1925370174" sldId="279"/>
        </pc:sldMkLst>
        <pc:spChg chg="mod">
          <ac:chgData name="Ashutosh Shailesh Bhawsar" userId="S::abhawsar@buffalo.edu::4ea3746c-d79e-4c43-aeac-b1668df45a89" providerId="AD" clId="Web-{C386C2ED-1672-6F45-1D04-EC58D1D85620}" dt="2022-03-06T21:52:15.824" v="306" actId="20577"/>
          <ac:spMkLst>
            <pc:docMk/>
            <pc:sldMk cId="1925370174" sldId="279"/>
            <ac:spMk id="5" creationId="{C69252C7-A6C4-2849-AD0F-63A6BD9AFA47}"/>
          </ac:spMkLst>
        </pc:spChg>
      </pc:sldChg>
      <pc:sldChg chg="modSp add replId">
        <pc:chgData name="Ashutosh Shailesh Bhawsar" userId="S::abhawsar@buffalo.edu::4ea3746c-d79e-4c43-aeac-b1668df45a89" providerId="AD" clId="Web-{C386C2ED-1672-6F45-1D04-EC58D1D85620}" dt="2022-03-06T21:45:30.767" v="172" actId="20577"/>
        <pc:sldMkLst>
          <pc:docMk/>
          <pc:sldMk cId="3061397198" sldId="280"/>
        </pc:sldMkLst>
        <pc:spChg chg="mod">
          <ac:chgData name="Ashutosh Shailesh Bhawsar" userId="S::abhawsar@buffalo.edu::4ea3746c-d79e-4c43-aeac-b1668df45a89" providerId="AD" clId="Web-{C386C2ED-1672-6F45-1D04-EC58D1D85620}" dt="2022-03-06T21:45:30.767" v="172" actId="20577"/>
          <ac:spMkLst>
            <pc:docMk/>
            <pc:sldMk cId="3061397198" sldId="280"/>
            <ac:spMk id="5" creationId="{C69252C7-A6C4-2849-AD0F-63A6BD9AFA47}"/>
          </ac:spMkLst>
        </pc:spChg>
      </pc:sldChg>
      <pc:sldChg chg="modSp add replId">
        <pc:chgData name="Ashutosh Shailesh Bhawsar" userId="S::abhawsar@buffalo.edu::4ea3746c-d79e-4c43-aeac-b1668df45a89" providerId="AD" clId="Web-{C386C2ED-1672-6F45-1D04-EC58D1D85620}" dt="2022-03-06T22:21:31.937" v="808" actId="14100"/>
        <pc:sldMkLst>
          <pc:docMk/>
          <pc:sldMk cId="3064518369" sldId="281"/>
        </pc:sldMkLst>
        <pc:spChg chg="mod">
          <ac:chgData name="Ashutosh Shailesh Bhawsar" userId="S::abhawsar@buffalo.edu::4ea3746c-d79e-4c43-aeac-b1668df45a89" providerId="AD" clId="Web-{C386C2ED-1672-6F45-1D04-EC58D1D85620}" dt="2022-03-06T22:00:12.057" v="444" actId="1076"/>
          <ac:spMkLst>
            <pc:docMk/>
            <pc:sldMk cId="3064518369" sldId="281"/>
            <ac:spMk id="2" creationId="{6EFFE0B3-6566-3F48-9291-A6A8E30E2D62}"/>
          </ac:spMkLst>
        </pc:spChg>
        <pc:spChg chg="mod">
          <ac:chgData name="Ashutosh Shailesh Bhawsar" userId="S::abhawsar@buffalo.edu::4ea3746c-d79e-4c43-aeac-b1668df45a89" providerId="AD" clId="Web-{C386C2ED-1672-6F45-1D04-EC58D1D85620}" dt="2022-03-06T22:21:31.937" v="808" actId="14100"/>
          <ac:spMkLst>
            <pc:docMk/>
            <pc:sldMk cId="3064518369" sldId="281"/>
            <ac:spMk id="5" creationId="{C69252C7-A6C4-2849-AD0F-63A6BD9AFA47}"/>
          </ac:spMkLst>
        </pc:spChg>
      </pc:sldChg>
      <pc:sldChg chg="modSp add replId">
        <pc:chgData name="Ashutosh Shailesh Bhawsar" userId="S::abhawsar@buffalo.edu::4ea3746c-d79e-4c43-aeac-b1668df45a89" providerId="AD" clId="Web-{C386C2ED-1672-6F45-1D04-EC58D1D85620}" dt="2022-03-06T22:06:41.646" v="509" actId="20577"/>
        <pc:sldMkLst>
          <pc:docMk/>
          <pc:sldMk cId="3160617379" sldId="282"/>
        </pc:sldMkLst>
        <pc:spChg chg="mod">
          <ac:chgData name="Ashutosh Shailesh Bhawsar" userId="S::abhawsar@buffalo.edu::4ea3746c-d79e-4c43-aeac-b1668df45a89" providerId="AD" clId="Web-{C386C2ED-1672-6F45-1D04-EC58D1D85620}" dt="2022-03-06T22:06:41.646" v="509" actId="20577"/>
          <ac:spMkLst>
            <pc:docMk/>
            <pc:sldMk cId="3160617379" sldId="282"/>
            <ac:spMk id="5" creationId="{C69252C7-A6C4-2849-AD0F-63A6BD9AFA47}"/>
          </ac:spMkLst>
        </pc:spChg>
      </pc:sldChg>
      <pc:sldChg chg="modSp add replId">
        <pc:chgData name="Ashutosh Shailesh Bhawsar" userId="S::abhawsar@buffalo.edu::4ea3746c-d79e-4c43-aeac-b1668df45a89" providerId="AD" clId="Web-{C386C2ED-1672-6F45-1D04-EC58D1D85620}" dt="2022-03-06T22:25:48.816" v="810" actId="20577"/>
        <pc:sldMkLst>
          <pc:docMk/>
          <pc:sldMk cId="1886973479" sldId="283"/>
        </pc:sldMkLst>
        <pc:spChg chg="mod">
          <ac:chgData name="Ashutosh Shailesh Bhawsar" userId="S::abhawsar@buffalo.edu::4ea3746c-d79e-4c43-aeac-b1668df45a89" providerId="AD" clId="Web-{C386C2ED-1672-6F45-1D04-EC58D1D85620}" dt="2022-03-06T22:25:48.816" v="810" actId="20577"/>
          <ac:spMkLst>
            <pc:docMk/>
            <pc:sldMk cId="1886973479" sldId="283"/>
            <ac:spMk id="5" creationId="{C69252C7-A6C4-2849-AD0F-63A6BD9AFA47}"/>
          </ac:spMkLst>
        </pc:spChg>
      </pc:sldChg>
      <pc:sldChg chg="addSp delSp modSp add mod replId setBg">
        <pc:chgData name="Ashutosh Shailesh Bhawsar" userId="S::abhawsar@buffalo.edu::4ea3746c-d79e-4c43-aeac-b1668df45a89" providerId="AD" clId="Web-{C386C2ED-1672-6F45-1D04-EC58D1D85620}" dt="2022-03-06T22:28:22.513" v="820"/>
        <pc:sldMkLst>
          <pc:docMk/>
          <pc:sldMk cId="3419176722" sldId="284"/>
        </pc:sldMkLst>
        <pc:spChg chg="del mod">
          <ac:chgData name="Ashutosh Shailesh Bhawsar" userId="S::abhawsar@buffalo.edu::4ea3746c-d79e-4c43-aeac-b1668df45a89" providerId="AD" clId="Web-{C386C2ED-1672-6F45-1D04-EC58D1D85620}" dt="2022-03-06T22:28:22.513" v="820"/>
          <ac:spMkLst>
            <pc:docMk/>
            <pc:sldMk cId="3419176722" sldId="284"/>
            <ac:spMk id="2" creationId="{6EFFE0B3-6566-3F48-9291-A6A8E30E2D62}"/>
          </ac:spMkLst>
        </pc:spChg>
        <pc:spChg chg="add del mod">
          <ac:chgData name="Ashutosh Shailesh Bhawsar" userId="S::abhawsar@buffalo.edu::4ea3746c-d79e-4c43-aeac-b1668df45a89" providerId="AD" clId="Web-{C386C2ED-1672-6F45-1D04-EC58D1D85620}" dt="2022-03-06T22:28:16.997" v="819"/>
          <ac:spMkLst>
            <pc:docMk/>
            <pc:sldMk cId="3419176722" sldId="284"/>
            <ac:spMk id="4" creationId="{09122B20-BDB9-41EA-B7E9-0A39E5EC3536}"/>
          </ac:spMkLst>
        </pc:spChg>
        <pc:spChg chg="del mod">
          <ac:chgData name="Ashutosh Shailesh Bhawsar" userId="S::abhawsar@buffalo.edu::4ea3746c-d79e-4c43-aeac-b1668df45a89" providerId="AD" clId="Web-{C386C2ED-1672-6F45-1D04-EC58D1D85620}" dt="2022-03-06T22:28:08.856" v="814"/>
          <ac:spMkLst>
            <pc:docMk/>
            <pc:sldMk cId="3419176722" sldId="284"/>
            <ac:spMk id="5" creationId="{C69252C7-A6C4-2849-AD0F-63A6BD9AFA47}"/>
          </ac:spMkLst>
        </pc:spChg>
        <pc:picChg chg="add mod ord">
          <ac:chgData name="Ashutosh Shailesh Bhawsar" userId="S::abhawsar@buffalo.edu::4ea3746c-d79e-4c43-aeac-b1668df45a89" providerId="AD" clId="Web-{C386C2ED-1672-6F45-1D04-EC58D1D85620}" dt="2022-03-06T22:28:22.513" v="820"/>
          <ac:picMkLst>
            <pc:docMk/>
            <pc:sldMk cId="3419176722" sldId="284"/>
            <ac:picMk id="3" creationId="{A9A125E0-6870-4375-A148-5FA68F1913F4}"/>
          </ac:picMkLst>
        </pc:picChg>
      </pc:sldChg>
    </pc:docChg>
  </pc:docChgLst>
  <pc:docChgLst>
    <pc:chgData name="Ashutosh Shailesh Bhawsar" userId="S::abhawsar@buffalo.edu::4ea3746c-d79e-4c43-aeac-b1668df45a89" providerId="AD" clId="Web-{80F47C89-4C92-BF2A-6A71-4176A1632B2E}"/>
    <pc:docChg chg="modSld">
      <pc:chgData name="Ashutosh Shailesh Bhawsar" userId="S::abhawsar@buffalo.edu::4ea3746c-d79e-4c43-aeac-b1668df45a89" providerId="AD" clId="Web-{80F47C89-4C92-BF2A-6A71-4176A1632B2E}" dt="2022-03-07T02:11:11.570" v="132" actId="20577"/>
      <pc:docMkLst>
        <pc:docMk/>
      </pc:docMkLst>
      <pc:sldChg chg="modSp">
        <pc:chgData name="Ashutosh Shailesh Bhawsar" userId="S::abhawsar@buffalo.edu::4ea3746c-d79e-4c43-aeac-b1668df45a89" providerId="AD" clId="Web-{80F47C89-4C92-BF2A-6A71-4176A1632B2E}" dt="2022-03-07T02:11:11.570" v="132" actId="20577"/>
        <pc:sldMkLst>
          <pc:docMk/>
          <pc:sldMk cId="1855888431" sldId="275"/>
        </pc:sldMkLst>
        <pc:spChg chg="mod">
          <ac:chgData name="Ashutosh Shailesh Bhawsar" userId="S::abhawsar@buffalo.edu::4ea3746c-d79e-4c43-aeac-b1668df45a89" providerId="AD" clId="Web-{80F47C89-4C92-BF2A-6A71-4176A1632B2E}" dt="2022-03-07T02:11:11.570" v="132" actId="20577"/>
          <ac:spMkLst>
            <pc:docMk/>
            <pc:sldMk cId="1855888431" sldId="275"/>
            <ac:spMk id="5" creationId="{C69252C7-A6C4-2849-AD0F-63A6BD9AFA47}"/>
          </ac:spMkLst>
        </pc:spChg>
      </pc:sldChg>
      <pc:sldChg chg="addSp delSp modSp mod setBg">
        <pc:chgData name="Ashutosh Shailesh Bhawsar" userId="S::abhawsar@buffalo.edu::4ea3746c-d79e-4c43-aeac-b1668df45a89" providerId="AD" clId="Web-{80F47C89-4C92-BF2A-6A71-4176A1632B2E}" dt="2022-03-07T02:01:59.863" v="35" actId="14100"/>
        <pc:sldMkLst>
          <pc:docMk/>
          <pc:sldMk cId="3061397198" sldId="280"/>
        </pc:sldMkLst>
        <pc:spChg chg="mod">
          <ac:chgData name="Ashutosh Shailesh Bhawsar" userId="S::abhawsar@buffalo.edu::4ea3746c-d79e-4c43-aeac-b1668df45a89" providerId="AD" clId="Web-{80F47C89-4C92-BF2A-6A71-4176A1632B2E}" dt="2022-03-07T02:01:01.470" v="25"/>
          <ac:spMkLst>
            <pc:docMk/>
            <pc:sldMk cId="3061397198" sldId="280"/>
            <ac:spMk id="2" creationId="{6EFFE0B3-6566-3F48-9291-A6A8E30E2D62}"/>
          </ac:spMkLst>
        </pc:spChg>
        <pc:spChg chg="mod">
          <ac:chgData name="Ashutosh Shailesh Bhawsar" userId="S::abhawsar@buffalo.edu::4ea3746c-d79e-4c43-aeac-b1668df45a89" providerId="AD" clId="Web-{80F47C89-4C92-BF2A-6A71-4176A1632B2E}" dt="2022-03-07T02:01:01.470" v="25"/>
          <ac:spMkLst>
            <pc:docMk/>
            <pc:sldMk cId="3061397198" sldId="280"/>
            <ac:spMk id="5" creationId="{C69252C7-A6C4-2849-AD0F-63A6BD9AFA47}"/>
          </ac:spMkLst>
        </pc:spChg>
        <pc:spChg chg="add">
          <ac:chgData name="Ashutosh Shailesh Bhawsar" userId="S::abhawsar@buffalo.edu::4ea3746c-d79e-4c43-aeac-b1668df45a89" providerId="AD" clId="Web-{80F47C89-4C92-BF2A-6A71-4176A1632B2E}" dt="2022-03-07T02:01:01.470" v="25"/>
          <ac:spMkLst>
            <pc:docMk/>
            <pc:sldMk cId="3061397198" sldId="280"/>
            <ac:spMk id="7" creationId="{46F7435D-E3DB-47B1-BA61-B00ACC83A9DE}"/>
          </ac:spMkLst>
        </pc:spChg>
        <pc:spChg chg="add">
          <ac:chgData name="Ashutosh Shailesh Bhawsar" userId="S::abhawsar@buffalo.edu::4ea3746c-d79e-4c43-aeac-b1668df45a89" providerId="AD" clId="Web-{80F47C89-4C92-BF2A-6A71-4176A1632B2E}" dt="2022-03-07T02:01:01.470" v="25"/>
          <ac:spMkLst>
            <pc:docMk/>
            <pc:sldMk cId="3061397198" sldId="280"/>
            <ac:spMk id="8" creationId="{F263A0B5-F8C4-4116-809F-78A768EA79A6}"/>
          </ac:spMkLst>
        </pc:spChg>
        <pc:spChg chg="add del">
          <ac:chgData name="Ashutosh Shailesh Bhawsar" userId="S::abhawsar@buffalo.edu::4ea3746c-d79e-4c43-aeac-b1668df45a89" providerId="AD" clId="Web-{80F47C89-4C92-BF2A-6A71-4176A1632B2E}" dt="2022-03-07T01:59:58.312" v="13"/>
          <ac:spMkLst>
            <pc:docMk/>
            <pc:sldMk cId="3061397198" sldId="280"/>
            <ac:spMk id="10" creationId="{2B97F24A-32CE-4C1C-A50D-3016B394DCFB}"/>
          </ac:spMkLst>
        </pc:spChg>
        <pc:spChg chg="add del">
          <ac:chgData name="Ashutosh Shailesh Bhawsar" userId="S::abhawsar@buffalo.edu::4ea3746c-d79e-4c43-aeac-b1668df45a89" providerId="AD" clId="Web-{80F47C89-4C92-BF2A-6A71-4176A1632B2E}" dt="2022-03-07T01:59:58.312" v="13"/>
          <ac:spMkLst>
            <pc:docMk/>
            <pc:sldMk cId="3061397198" sldId="280"/>
            <ac:spMk id="12" creationId="{CD8B4F24-440B-49E9-B85D-733523DC064B}"/>
          </ac:spMkLst>
        </pc:spChg>
        <pc:spChg chg="add del">
          <ac:chgData name="Ashutosh Shailesh Bhawsar" userId="S::abhawsar@buffalo.edu::4ea3746c-d79e-4c43-aeac-b1668df45a89" providerId="AD" clId="Web-{80F47C89-4C92-BF2A-6A71-4176A1632B2E}" dt="2022-03-07T02:00:01.187" v="15"/>
          <ac:spMkLst>
            <pc:docMk/>
            <pc:sldMk cId="3061397198" sldId="280"/>
            <ac:spMk id="14" creationId="{5E39A796-BE83-48B1-B33F-35C4A32AAB57}"/>
          </ac:spMkLst>
        </pc:spChg>
        <pc:spChg chg="add del">
          <ac:chgData name="Ashutosh Shailesh Bhawsar" userId="S::abhawsar@buffalo.edu::4ea3746c-d79e-4c43-aeac-b1668df45a89" providerId="AD" clId="Web-{80F47C89-4C92-BF2A-6A71-4176A1632B2E}" dt="2022-03-07T02:00:01.187" v="15"/>
          <ac:spMkLst>
            <pc:docMk/>
            <pc:sldMk cId="3061397198" sldId="280"/>
            <ac:spMk id="15" creationId="{72F84B47-E267-4194-8194-831DB7B5547F}"/>
          </ac:spMkLst>
        </pc:spChg>
        <pc:spChg chg="add del">
          <ac:chgData name="Ashutosh Shailesh Bhawsar" userId="S::abhawsar@buffalo.edu::4ea3746c-d79e-4c43-aeac-b1668df45a89" providerId="AD" clId="Web-{80F47C89-4C92-BF2A-6A71-4176A1632B2E}" dt="2022-03-07T02:00:09.484" v="17"/>
          <ac:spMkLst>
            <pc:docMk/>
            <pc:sldMk cId="3061397198" sldId="280"/>
            <ac:spMk id="17" creationId="{46F7435D-E3DB-47B1-BA61-B00ACC83A9DE}"/>
          </ac:spMkLst>
        </pc:spChg>
        <pc:spChg chg="add del">
          <ac:chgData name="Ashutosh Shailesh Bhawsar" userId="S::abhawsar@buffalo.edu::4ea3746c-d79e-4c43-aeac-b1668df45a89" providerId="AD" clId="Web-{80F47C89-4C92-BF2A-6A71-4176A1632B2E}" dt="2022-03-07T02:00:09.484" v="17"/>
          <ac:spMkLst>
            <pc:docMk/>
            <pc:sldMk cId="3061397198" sldId="280"/>
            <ac:spMk id="18" creationId="{F263A0B5-F8C4-4116-809F-78A768EA79A6}"/>
          </ac:spMkLst>
        </pc:spChg>
        <pc:picChg chg="add del mod">
          <ac:chgData name="Ashutosh Shailesh Bhawsar" userId="S::abhawsar@buffalo.edu::4ea3746c-d79e-4c43-aeac-b1668df45a89" providerId="AD" clId="Web-{80F47C89-4C92-BF2A-6A71-4176A1632B2E}" dt="2022-03-07T02:01:59.863" v="35" actId="14100"/>
          <ac:picMkLst>
            <pc:docMk/>
            <pc:sldMk cId="3061397198" sldId="280"/>
            <ac:picMk id="3" creationId="{6BD0C5F4-7AA2-4F26-86E3-00A7C42767FF}"/>
          </ac:picMkLst>
        </pc:picChg>
      </pc:sldChg>
      <pc:sldChg chg="modSp">
        <pc:chgData name="Ashutosh Shailesh Bhawsar" userId="S::abhawsar@buffalo.edu::4ea3746c-d79e-4c43-aeac-b1668df45a89" providerId="AD" clId="Web-{80F47C89-4C92-BF2A-6A71-4176A1632B2E}" dt="2022-03-07T02:08:42.128" v="63" actId="20577"/>
        <pc:sldMkLst>
          <pc:docMk/>
          <pc:sldMk cId="1886973479" sldId="283"/>
        </pc:sldMkLst>
        <pc:spChg chg="mod">
          <ac:chgData name="Ashutosh Shailesh Bhawsar" userId="S::abhawsar@buffalo.edu::4ea3746c-d79e-4c43-aeac-b1668df45a89" providerId="AD" clId="Web-{80F47C89-4C92-BF2A-6A71-4176A1632B2E}" dt="2022-03-07T02:08:42.128" v="63" actId="20577"/>
          <ac:spMkLst>
            <pc:docMk/>
            <pc:sldMk cId="1886973479" sldId="283"/>
            <ac:spMk id="5" creationId="{C69252C7-A6C4-2849-AD0F-63A6BD9AFA47}"/>
          </ac:spMkLst>
        </pc:spChg>
      </pc:sldChg>
    </pc:docChg>
  </pc:docChgLst>
  <pc:docChgLst>
    <pc:chgData name="Vaisshnavi Yerrapothu" userId="S::vaisshna@buffalo.edu::c7732dd4-dd9d-46f1-ad69-ade7c1cdbb0c" providerId="AD" clId="Web-{BA0F73BF-BEA5-5445-F8AA-90699550063F}"/>
    <pc:docChg chg="addSld delSld modSld">
      <pc:chgData name="Vaisshnavi Yerrapothu" userId="S::vaisshna@buffalo.edu::c7732dd4-dd9d-46f1-ad69-ade7c1cdbb0c" providerId="AD" clId="Web-{BA0F73BF-BEA5-5445-F8AA-90699550063F}" dt="2022-05-13T15:28:00.253" v="805" actId="20577"/>
      <pc:docMkLst>
        <pc:docMk/>
      </pc:docMkLst>
      <pc:sldChg chg="del">
        <pc:chgData name="Vaisshnavi Yerrapothu" userId="S::vaisshna@buffalo.edu::c7732dd4-dd9d-46f1-ad69-ade7c1cdbb0c" providerId="AD" clId="Web-{BA0F73BF-BEA5-5445-F8AA-90699550063F}" dt="2022-05-13T14:44:25.270" v="644"/>
        <pc:sldMkLst>
          <pc:docMk/>
          <pc:sldMk cId="1855888431" sldId="275"/>
        </pc:sldMkLst>
      </pc:sldChg>
      <pc:sldChg chg="modSp">
        <pc:chgData name="Vaisshnavi Yerrapothu" userId="S::vaisshna@buffalo.edu::c7732dd4-dd9d-46f1-ad69-ade7c1cdbb0c" providerId="AD" clId="Web-{BA0F73BF-BEA5-5445-F8AA-90699550063F}" dt="2022-05-13T14:32:02.518" v="293" actId="20577"/>
        <pc:sldMkLst>
          <pc:docMk/>
          <pc:sldMk cId="1652805741" sldId="285"/>
        </pc:sldMkLst>
        <pc:spChg chg="mod">
          <ac:chgData name="Vaisshnavi Yerrapothu" userId="S::vaisshna@buffalo.edu::c7732dd4-dd9d-46f1-ad69-ade7c1cdbb0c" providerId="AD" clId="Web-{BA0F73BF-BEA5-5445-F8AA-90699550063F}" dt="2022-05-13T14:32:02.518" v="293" actId="20577"/>
          <ac:spMkLst>
            <pc:docMk/>
            <pc:sldMk cId="1652805741" sldId="285"/>
            <ac:spMk id="3" creationId="{B9DE1FF3-C170-74C2-CBED-46761BFC65A9}"/>
          </ac:spMkLst>
        </pc:spChg>
      </pc:sldChg>
      <pc:sldChg chg="modSp">
        <pc:chgData name="Vaisshnavi Yerrapothu" userId="S::vaisshna@buffalo.edu::c7732dd4-dd9d-46f1-ad69-ade7c1cdbb0c" providerId="AD" clId="Web-{BA0F73BF-BEA5-5445-F8AA-90699550063F}" dt="2022-05-13T14:34:56.397" v="435" actId="20577"/>
        <pc:sldMkLst>
          <pc:docMk/>
          <pc:sldMk cId="3445575702" sldId="286"/>
        </pc:sldMkLst>
        <pc:spChg chg="mod">
          <ac:chgData name="Vaisshnavi Yerrapothu" userId="S::vaisshna@buffalo.edu::c7732dd4-dd9d-46f1-ad69-ade7c1cdbb0c" providerId="AD" clId="Web-{BA0F73BF-BEA5-5445-F8AA-90699550063F}" dt="2022-05-13T14:34:56.397" v="435" actId="20577"/>
          <ac:spMkLst>
            <pc:docMk/>
            <pc:sldMk cId="3445575702" sldId="286"/>
            <ac:spMk id="3" creationId="{17FDE8F0-46BE-6595-A161-91B5A8BCFF80}"/>
          </ac:spMkLst>
        </pc:spChg>
      </pc:sldChg>
      <pc:sldChg chg="addSp modSp new">
        <pc:chgData name="Vaisshnavi Yerrapothu" userId="S::vaisshna@buffalo.edu::c7732dd4-dd9d-46f1-ad69-ade7c1cdbb0c" providerId="AD" clId="Web-{BA0F73BF-BEA5-5445-F8AA-90699550063F}" dt="2022-05-13T14:30:29.735" v="255" actId="1076"/>
        <pc:sldMkLst>
          <pc:docMk/>
          <pc:sldMk cId="2896478208" sldId="288"/>
        </pc:sldMkLst>
        <pc:spChg chg="mod">
          <ac:chgData name="Vaisshnavi Yerrapothu" userId="S::vaisshna@buffalo.edu::c7732dd4-dd9d-46f1-ad69-ade7c1cdbb0c" providerId="AD" clId="Web-{BA0F73BF-BEA5-5445-F8AA-90699550063F}" dt="2022-05-13T14:27:19.387" v="193" actId="20577"/>
          <ac:spMkLst>
            <pc:docMk/>
            <pc:sldMk cId="2896478208" sldId="288"/>
            <ac:spMk id="2" creationId="{EDF63BED-E431-A246-4D29-B9A87418A50F}"/>
          </ac:spMkLst>
        </pc:spChg>
        <pc:spChg chg="mod">
          <ac:chgData name="Vaisshnavi Yerrapothu" userId="S::vaisshna@buffalo.edu::c7732dd4-dd9d-46f1-ad69-ade7c1cdbb0c" providerId="AD" clId="Web-{BA0F73BF-BEA5-5445-F8AA-90699550063F}" dt="2022-05-13T14:28:42.092" v="239" actId="20577"/>
          <ac:spMkLst>
            <pc:docMk/>
            <pc:sldMk cId="2896478208" sldId="288"/>
            <ac:spMk id="3" creationId="{B6062BD4-E20F-A8FB-0E8E-B288FE55D12F}"/>
          </ac:spMkLst>
        </pc:spChg>
        <pc:spChg chg="add mod">
          <ac:chgData name="Vaisshnavi Yerrapothu" userId="S::vaisshna@buffalo.edu::c7732dd4-dd9d-46f1-ad69-ade7c1cdbb0c" providerId="AD" clId="Web-{BA0F73BF-BEA5-5445-F8AA-90699550063F}" dt="2022-05-13T14:29:14.842" v="246" actId="1076"/>
          <ac:spMkLst>
            <pc:docMk/>
            <pc:sldMk cId="2896478208" sldId="288"/>
            <ac:spMk id="5" creationId="{374EA9C8-FB43-DACA-ED78-444BF5B64284}"/>
          </ac:spMkLst>
        </pc:spChg>
        <pc:spChg chg="add mod">
          <ac:chgData name="Vaisshnavi Yerrapothu" userId="S::vaisshna@buffalo.edu::c7732dd4-dd9d-46f1-ad69-ade7c1cdbb0c" providerId="AD" clId="Web-{BA0F73BF-BEA5-5445-F8AA-90699550063F}" dt="2022-05-13T14:30:29.735" v="255" actId="1076"/>
          <ac:spMkLst>
            <pc:docMk/>
            <pc:sldMk cId="2896478208" sldId="288"/>
            <ac:spMk id="7" creationId="{7DB47097-FA6A-C328-E289-C77DB7E5E8F8}"/>
          </ac:spMkLst>
        </pc:spChg>
        <pc:picChg chg="add mod">
          <ac:chgData name="Vaisshnavi Yerrapothu" userId="S::vaisshna@buffalo.edu::c7732dd4-dd9d-46f1-ad69-ade7c1cdbb0c" providerId="AD" clId="Web-{BA0F73BF-BEA5-5445-F8AA-90699550063F}" dt="2022-05-13T14:28:50.811" v="243" actId="14100"/>
          <ac:picMkLst>
            <pc:docMk/>
            <pc:sldMk cId="2896478208" sldId="288"/>
            <ac:picMk id="4" creationId="{C9C8C5FC-3B1B-49FC-E4C0-E2AC90263EE6}"/>
          </ac:picMkLst>
        </pc:picChg>
        <pc:picChg chg="add mod">
          <ac:chgData name="Vaisshnavi Yerrapothu" userId="S::vaisshna@buffalo.edu::c7732dd4-dd9d-46f1-ad69-ade7c1cdbb0c" providerId="AD" clId="Web-{BA0F73BF-BEA5-5445-F8AA-90699550063F}" dt="2022-05-13T14:30:23.203" v="252" actId="14100"/>
          <ac:picMkLst>
            <pc:docMk/>
            <pc:sldMk cId="2896478208" sldId="288"/>
            <ac:picMk id="6" creationId="{8A11A1D5-2259-9B5A-4B82-5FB7D3412FDF}"/>
          </ac:picMkLst>
        </pc:picChg>
      </pc:sldChg>
      <pc:sldChg chg="modSp new del">
        <pc:chgData name="Vaisshnavi Yerrapothu" userId="S::vaisshna@buffalo.edu::c7732dd4-dd9d-46f1-ad69-ade7c1cdbb0c" providerId="AD" clId="Web-{BA0F73BF-BEA5-5445-F8AA-90699550063F}" dt="2022-05-13T14:32:21.847" v="309"/>
        <pc:sldMkLst>
          <pc:docMk/>
          <pc:sldMk cId="960072181" sldId="290"/>
        </pc:sldMkLst>
        <pc:spChg chg="mod">
          <ac:chgData name="Vaisshnavi Yerrapothu" userId="S::vaisshna@buffalo.edu::c7732dd4-dd9d-46f1-ad69-ade7c1cdbb0c" providerId="AD" clId="Web-{BA0F73BF-BEA5-5445-F8AA-90699550063F}" dt="2022-05-13T14:32:15.394" v="308" actId="20577"/>
          <ac:spMkLst>
            <pc:docMk/>
            <pc:sldMk cId="960072181" sldId="290"/>
            <ac:spMk id="2" creationId="{4AD085A0-A9A2-19E2-765B-9BBC268319AD}"/>
          </ac:spMkLst>
        </pc:spChg>
      </pc:sldChg>
      <pc:sldChg chg="addSp delSp modSp new mod setBg">
        <pc:chgData name="Vaisshnavi Yerrapothu" userId="S::vaisshna@buffalo.edu::c7732dd4-dd9d-46f1-ad69-ade7c1cdbb0c" providerId="AD" clId="Web-{BA0F73BF-BEA5-5445-F8AA-90699550063F}" dt="2022-05-13T15:28:00.253" v="805" actId="20577"/>
        <pc:sldMkLst>
          <pc:docMk/>
          <pc:sldMk cId="1541110239" sldId="290"/>
        </pc:sldMkLst>
        <pc:spChg chg="mod">
          <ac:chgData name="Vaisshnavi Yerrapothu" userId="S::vaisshna@buffalo.edu::c7732dd4-dd9d-46f1-ad69-ade7c1cdbb0c" providerId="AD" clId="Web-{BA0F73BF-BEA5-5445-F8AA-90699550063F}" dt="2022-05-13T14:41:23.781" v="603"/>
          <ac:spMkLst>
            <pc:docMk/>
            <pc:sldMk cId="1541110239" sldId="290"/>
            <ac:spMk id="2" creationId="{C0F21FC2-C369-C31E-E9E7-D67796B8310D}"/>
          </ac:spMkLst>
        </pc:spChg>
        <pc:spChg chg="mod">
          <ac:chgData name="Vaisshnavi Yerrapothu" userId="S::vaisshna@buffalo.edu::c7732dd4-dd9d-46f1-ad69-ade7c1cdbb0c" providerId="AD" clId="Web-{BA0F73BF-BEA5-5445-F8AA-90699550063F}" dt="2022-05-13T15:28:00.253" v="805" actId="20577"/>
          <ac:spMkLst>
            <pc:docMk/>
            <pc:sldMk cId="1541110239" sldId="290"/>
            <ac:spMk id="3" creationId="{51EAA278-D206-A802-05AE-CE124C7EBFB5}"/>
          </ac:spMkLst>
        </pc:spChg>
        <pc:spChg chg="add mod">
          <ac:chgData name="Vaisshnavi Yerrapothu" userId="S::vaisshna@buffalo.edu::c7732dd4-dd9d-46f1-ad69-ade7c1cdbb0c" providerId="AD" clId="Web-{BA0F73BF-BEA5-5445-F8AA-90699550063F}" dt="2022-05-13T14:41:48.797" v="608" actId="1076"/>
          <ac:spMkLst>
            <pc:docMk/>
            <pc:sldMk cId="1541110239" sldId="290"/>
            <ac:spMk id="5" creationId="{7CC76466-E93F-7E4A-FFD3-9116D54268CE}"/>
          </ac:spMkLst>
        </pc:spChg>
        <pc:spChg chg="add mod">
          <ac:chgData name="Vaisshnavi Yerrapothu" userId="S::vaisshna@buffalo.edu::c7732dd4-dd9d-46f1-ad69-ade7c1cdbb0c" providerId="AD" clId="Web-{BA0F73BF-BEA5-5445-F8AA-90699550063F}" dt="2022-05-13T14:42:28.392" v="615" actId="1076"/>
          <ac:spMkLst>
            <pc:docMk/>
            <pc:sldMk cId="1541110239" sldId="290"/>
            <ac:spMk id="7" creationId="{807CC48A-4FA8-A00B-E0D3-4D69B41A3E75}"/>
          </ac:spMkLst>
        </pc:spChg>
        <pc:spChg chg="add del">
          <ac:chgData name="Vaisshnavi Yerrapothu" userId="S::vaisshna@buffalo.edu::c7732dd4-dd9d-46f1-ad69-ade7c1cdbb0c" providerId="AD" clId="Web-{BA0F73BF-BEA5-5445-F8AA-90699550063F}" dt="2022-05-13T14:41:20.391" v="600"/>
          <ac:spMkLst>
            <pc:docMk/>
            <pc:sldMk cId="1541110239" sldId="290"/>
            <ac:spMk id="9" creationId="{2B566528-1B12-4246-9431-5C2D7D081168}"/>
          </ac:spMkLst>
        </pc:spChg>
        <pc:spChg chg="add del">
          <ac:chgData name="Vaisshnavi Yerrapothu" userId="S::vaisshna@buffalo.edu::c7732dd4-dd9d-46f1-ad69-ade7c1cdbb0c" providerId="AD" clId="Web-{BA0F73BF-BEA5-5445-F8AA-90699550063F}" dt="2022-05-13T14:41:23.766" v="602"/>
          <ac:spMkLst>
            <pc:docMk/>
            <pc:sldMk cId="1541110239" sldId="290"/>
            <ac:spMk id="19" creationId="{5E39A796-BE83-48B1-B33F-35C4A32AAB57}"/>
          </ac:spMkLst>
        </pc:spChg>
        <pc:spChg chg="add del">
          <ac:chgData name="Vaisshnavi Yerrapothu" userId="S::vaisshna@buffalo.edu::c7732dd4-dd9d-46f1-ad69-ade7c1cdbb0c" providerId="AD" clId="Web-{BA0F73BF-BEA5-5445-F8AA-90699550063F}" dt="2022-05-13T14:41:23.766" v="602"/>
          <ac:spMkLst>
            <pc:docMk/>
            <pc:sldMk cId="1541110239" sldId="290"/>
            <ac:spMk id="20" creationId="{72F84B47-E267-4194-8194-831DB7B5547F}"/>
          </ac:spMkLst>
        </pc:spChg>
        <pc:spChg chg="add">
          <ac:chgData name="Vaisshnavi Yerrapothu" userId="S::vaisshna@buffalo.edu::c7732dd4-dd9d-46f1-ad69-ade7c1cdbb0c" providerId="AD" clId="Web-{BA0F73BF-BEA5-5445-F8AA-90699550063F}" dt="2022-05-13T14:41:23.781" v="603"/>
          <ac:spMkLst>
            <pc:docMk/>
            <pc:sldMk cId="1541110239" sldId="290"/>
            <ac:spMk id="22" creationId="{73DE2CFE-42F2-48F0-8706-5264E012B10C}"/>
          </ac:spMkLst>
        </pc:spChg>
        <pc:grpChg chg="add del">
          <ac:chgData name="Vaisshnavi Yerrapothu" userId="S::vaisshna@buffalo.edu::c7732dd4-dd9d-46f1-ad69-ade7c1cdbb0c" providerId="AD" clId="Web-{BA0F73BF-BEA5-5445-F8AA-90699550063F}" dt="2022-05-13T14:41:20.391" v="600"/>
          <ac:grpSpMkLst>
            <pc:docMk/>
            <pc:sldMk cId="1541110239" sldId="290"/>
            <ac:grpSpMk id="11" creationId="{828A5161-06F1-46CF-8AD7-844680A59E13}"/>
          </ac:grpSpMkLst>
        </pc:grpChg>
        <pc:grpChg chg="add del">
          <ac:chgData name="Vaisshnavi Yerrapothu" userId="S::vaisshna@buffalo.edu::c7732dd4-dd9d-46f1-ad69-ade7c1cdbb0c" providerId="AD" clId="Web-{BA0F73BF-BEA5-5445-F8AA-90699550063F}" dt="2022-05-13T14:41:20.391" v="600"/>
          <ac:grpSpMkLst>
            <pc:docMk/>
            <pc:sldMk cId="1541110239" sldId="290"/>
            <ac:grpSpMk id="15" creationId="{5995D10D-E9C9-47DB-AE7E-801FEF38F5C9}"/>
          </ac:grpSpMkLst>
        </pc:grpChg>
        <pc:picChg chg="add mod">
          <ac:chgData name="Vaisshnavi Yerrapothu" userId="S::vaisshna@buffalo.edu::c7732dd4-dd9d-46f1-ad69-ade7c1cdbb0c" providerId="AD" clId="Web-{BA0F73BF-BEA5-5445-F8AA-90699550063F}" dt="2022-05-13T14:41:32.766" v="605" actId="1076"/>
          <ac:picMkLst>
            <pc:docMk/>
            <pc:sldMk cId="1541110239" sldId="290"/>
            <ac:picMk id="4" creationId="{8F28D284-5D68-F2E0-7C6E-69A7DB1EB3AB}"/>
          </ac:picMkLst>
        </pc:picChg>
        <pc:picChg chg="add mod">
          <ac:chgData name="Vaisshnavi Yerrapothu" userId="S::vaisshna@buffalo.edu::c7732dd4-dd9d-46f1-ad69-ade7c1cdbb0c" providerId="AD" clId="Web-{BA0F73BF-BEA5-5445-F8AA-90699550063F}" dt="2022-05-13T14:42:09.501" v="612" actId="1076"/>
          <ac:picMkLst>
            <pc:docMk/>
            <pc:sldMk cId="1541110239" sldId="290"/>
            <ac:picMk id="6" creationId="{978E6DF1-C591-D9C6-A8C7-D9818893BAA1}"/>
          </ac:picMkLst>
        </pc:picChg>
      </pc:sldChg>
      <pc:sldChg chg="addSp delSp modSp new">
        <pc:chgData name="Vaisshnavi Yerrapothu" userId="S::vaisshna@buffalo.edu::c7732dd4-dd9d-46f1-ad69-ade7c1cdbb0c" providerId="AD" clId="Web-{BA0F73BF-BEA5-5445-F8AA-90699550063F}" dt="2022-05-13T15:25:05.546" v="735" actId="1076"/>
        <pc:sldMkLst>
          <pc:docMk/>
          <pc:sldMk cId="1846351794" sldId="294"/>
        </pc:sldMkLst>
        <pc:spChg chg="mod">
          <ac:chgData name="Vaisshnavi Yerrapothu" userId="S::vaisshna@buffalo.edu::c7732dd4-dd9d-46f1-ad69-ade7c1cdbb0c" providerId="AD" clId="Web-{BA0F73BF-BEA5-5445-F8AA-90699550063F}" dt="2022-05-13T15:22:36.605" v="660" actId="20577"/>
          <ac:spMkLst>
            <pc:docMk/>
            <pc:sldMk cId="1846351794" sldId="294"/>
            <ac:spMk id="2" creationId="{9885C17E-40B3-7EF3-5C7A-4346AE69BEF9}"/>
          </ac:spMkLst>
        </pc:spChg>
        <pc:spChg chg="mod">
          <ac:chgData name="Vaisshnavi Yerrapothu" userId="S::vaisshna@buffalo.edu::c7732dd4-dd9d-46f1-ad69-ade7c1cdbb0c" providerId="AD" clId="Web-{BA0F73BF-BEA5-5445-F8AA-90699550063F}" dt="2022-05-13T15:23:25.653" v="683" actId="20577"/>
          <ac:spMkLst>
            <pc:docMk/>
            <pc:sldMk cId="1846351794" sldId="294"/>
            <ac:spMk id="3" creationId="{387EBC2C-826F-262D-2603-5751C465A196}"/>
          </ac:spMkLst>
        </pc:spChg>
        <pc:spChg chg="add mod">
          <ac:chgData name="Vaisshnavi Yerrapothu" userId="S::vaisshna@buffalo.edu::c7732dd4-dd9d-46f1-ad69-ade7c1cdbb0c" providerId="AD" clId="Web-{BA0F73BF-BEA5-5445-F8AA-90699550063F}" dt="2022-05-13T15:24:34.404" v="695" actId="14100"/>
          <ac:spMkLst>
            <pc:docMk/>
            <pc:sldMk cId="1846351794" sldId="294"/>
            <ac:spMk id="5" creationId="{3EA12275-7E28-644E-A5EF-F2CD9BEA6721}"/>
          </ac:spMkLst>
        </pc:spChg>
        <pc:spChg chg="add mod">
          <ac:chgData name="Vaisshnavi Yerrapothu" userId="S::vaisshna@buffalo.edu::c7732dd4-dd9d-46f1-ad69-ade7c1cdbb0c" providerId="AD" clId="Web-{BA0F73BF-BEA5-5445-F8AA-90699550063F}" dt="2022-05-13T15:25:05.546" v="735" actId="1076"/>
          <ac:spMkLst>
            <pc:docMk/>
            <pc:sldMk cId="1846351794" sldId="294"/>
            <ac:spMk id="7" creationId="{76D02488-FF37-2951-AB92-2550AED166E0}"/>
          </ac:spMkLst>
        </pc:spChg>
        <pc:picChg chg="add mod">
          <ac:chgData name="Vaisshnavi Yerrapothu" userId="S::vaisshna@buffalo.edu::c7732dd4-dd9d-46f1-ad69-ade7c1cdbb0c" providerId="AD" clId="Web-{BA0F73BF-BEA5-5445-F8AA-90699550063F}" dt="2022-05-13T15:23:45.247" v="687" actId="1076"/>
          <ac:picMkLst>
            <pc:docMk/>
            <pc:sldMk cId="1846351794" sldId="294"/>
            <ac:picMk id="4" creationId="{A24AB679-D848-C05F-DC2C-3ABA6E63BA77}"/>
          </ac:picMkLst>
        </pc:picChg>
        <pc:picChg chg="add mod">
          <ac:chgData name="Vaisshnavi Yerrapothu" userId="S::vaisshna@buffalo.edu::c7732dd4-dd9d-46f1-ad69-ade7c1cdbb0c" providerId="AD" clId="Web-{BA0F73BF-BEA5-5445-F8AA-90699550063F}" dt="2022-05-13T15:24:28.748" v="694" actId="1076"/>
          <ac:picMkLst>
            <pc:docMk/>
            <pc:sldMk cId="1846351794" sldId="294"/>
            <ac:picMk id="6" creationId="{B9041692-3DD7-8FE0-C7DF-67C990CA1D24}"/>
          </ac:picMkLst>
        </pc:picChg>
        <pc:picChg chg="add del mod">
          <ac:chgData name="Vaisshnavi Yerrapothu" userId="S::vaisshna@buffalo.edu::c7732dd4-dd9d-46f1-ad69-ade7c1cdbb0c" providerId="AD" clId="Web-{BA0F73BF-BEA5-5445-F8AA-90699550063F}" dt="2022-05-13T15:24:49.295" v="698"/>
          <ac:picMkLst>
            <pc:docMk/>
            <pc:sldMk cId="1846351794" sldId="294"/>
            <ac:picMk id="8" creationId="{EFAE2029-DA0E-AE1E-3242-37FCEDBB3963}"/>
          </ac:picMkLst>
        </pc:picChg>
      </pc:sldChg>
      <pc:sldChg chg="modSp new del">
        <pc:chgData name="Vaisshnavi Yerrapothu" userId="S::vaisshna@buffalo.edu::c7732dd4-dd9d-46f1-ad69-ade7c1cdbb0c" providerId="AD" clId="Web-{BA0F73BF-BEA5-5445-F8AA-90699550063F}" dt="2022-05-13T15:22:26.526" v="654"/>
        <pc:sldMkLst>
          <pc:docMk/>
          <pc:sldMk cId="2171214224" sldId="294"/>
        </pc:sldMkLst>
        <pc:spChg chg="mod">
          <ac:chgData name="Vaisshnavi Yerrapothu" userId="S::vaisshna@buffalo.edu::c7732dd4-dd9d-46f1-ad69-ade7c1cdbb0c" providerId="AD" clId="Web-{BA0F73BF-BEA5-5445-F8AA-90699550063F}" dt="2022-05-13T15:21:01.149" v="651" actId="20577"/>
          <ac:spMkLst>
            <pc:docMk/>
            <pc:sldMk cId="2171214224" sldId="294"/>
            <ac:spMk id="2" creationId="{D5645FB8-98E9-6F2C-38D6-C21BE75840EF}"/>
          </ac:spMkLst>
        </pc:spChg>
        <pc:spChg chg="mod">
          <ac:chgData name="Vaisshnavi Yerrapothu" userId="S::vaisshna@buffalo.edu::c7732dd4-dd9d-46f1-ad69-ade7c1cdbb0c" providerId="AD" clId="Web-{BA0F73BF-BEA5-5445-F8AA-90699550063F}" dt="2022-05-13T15:21:26.416" v="653" actId="20577"/>
          <ac:spMkLst>
            <pc:docMk/>
            <pc:sldMk cId="2171214224" sldId="294"/>
            <ac:spMk id="3" creationId="{57267C25-99C2-9D25-B277-E486A05B8516}"/>
          </ac:spMkLst>
        </pc:spChg>
      </pc:sldChg>
      <pc:sldChg chg="addSp delSp modSp new">
        <pc:chgData name="Vaisshnavi Yerrapothu" userId="S::vaisshna@buffalo.edu::c7732dd4-dd9d-46f1-ad69-ade7c1cdbb0c" providerId="AD" clId="Web-{BA0F73BF-BEA5-5445-F8AA-90699550063F}" dt="2022-05-13T15:27:46.393" v="803" actId="1076"/>
        <pc:sldMkLst>
          <pc:docMk/>
          <pc:sldMk cId="2568256689" sldId="295"/>
        </pc:sldMkLst>
        <pc:spChg chg="mod">
          <ac:chgData name="Vaisshnavi Yerrapothu" userId="S::vaisshna@buffalo.edu::c7732dd4-dd9d-46f1-ad69-ade7c1cdbb0c" providerId="AD" clId="Web-{BA0F73BF-BEA5-5445-F8AA-90699550063F}" dt="2022-05-13T15:25:21.780" v="742" actId="20577"/>
          <ac:spMkLst>
            <pc:docMk/>
            <pc:sldMk cId="2568256689" sldId="295"/>
            <ac:spMk id="2" creationId="{7FFC1EE7-2872-B33D-6C0A-62FCECA68476}"/>
          </ac:spMkLst>
        </pc:spChg>
        <pc:spChg chg="mod">
          <ac:chgData name="Vaisshnavi Yerrapothu" userId="S::vaisshna@buffalo.edu::c7732dd4-dd9d-46f1-ad69-ade7c1cdbb0c" providerId="AD" clId="Web-{BA0F73BF-BEA5-5445-F8AA-90699550063F}" dt="2022-05-13T15:25:53.937" v="759" actId="20577"/>
          <ac:spMkLst>
            <pc:docMk/>
            <pc:sldMk cId="2568256689" sldId="295"/>
            <ac:spMk id="3" creationId="{9EA2EA24-1FB6-7112-F9D3-338C0D372323}"/>
          </ac:spMkLst>
        </pc:spChg>
        <pc:spChg chg="add mod">
          <ac:chgData name="Vaisshnavi Yerrapothu" userId="S::vaisshna@buffalo.edu::c7732dd4-dd9d-46f1-ad69-ade7c1cdbb0c" providerId="AD" clId="Web-{BA0F73BF-BEA5-5445-F8AA-90699550063F}" dt="2022-05-13T15:26:11.172" v="765" actId="1076"/>
          <ac:spMkLst>
            <pc:docMk/>
            <pc:sldMk cId="2568256689" sldId="295"/>
            <ac:spMk id="5" creationId="{E7EC0EA7-9536-7160-12F2-073B4EC03641}"/>
          </ac:spMkLst>
        </pc:spChg>
        <pc:spChg chg="add mod">
          <ac:chgData name="Vaisshnavi Yerrapothu" userId="S::vaisshna@buffalo.edu::c7732dd4-dd9d-46f1-ad69-ade7c1cdbb0c" providerId="AD" clId="Web-{BA0F73BF-BEA5-5445-F8AA-90699550063F}" dt="2022-05-13T15:26:48.923" v="772" actId="1076"/>
          <ac:spMkLst>
            <pc:docMk/>
            <pc:sldMk cId="2568256689" sldId="295"/>
            <ac:spMk id="7" creationId="{E853DEA0-87C6-C129-6C78-8EE2296A0EC6}"/>
          </ac:spMkLst>
        </pc:spChg>
        <pc:spChg chg="add del">
          <ac:chgData name="Vaisshnavi Yerrapothu" userId="S::vaisshna@buffalo.edu::c7732dd4-dd9d-46f1-ad69-ade7c1cdbb0c" providerId="AD" clId="Web-{BA0F73BF-BEA5-5445-F8AA-90699550063F}" dt="2022-05-13T15:26:51.235" v="774"/>
          <ac:spMkLst>
            <pc:docMk/>
            <pc:sldMk cId="2568256689" sldId="295"/>
            <ac:spMk id="8" creationId="{66A67577-50F0-F369-DD00-80E95A2B4DE0}"/>
          </ac:spMkLst>
        </pc:spChg>
        <pc:spChg chg="add mod">
          <ac:chgData name="Vaisshnavi Yerrapothu" userId="S::vaisshna@buffalo.edu::c7732dd4-dd9d-46f1-ad69-ade7c1cdbb0c" providerId="AD" clId="Web-{BA0F73BF-BEA5-5445-F8AA-90699550063F}" dt="2022-05-13T15:27:46.393" v="803" actId="1076"/>
          <ac:spMkLst>
            <pc:docMk/>
            <pc:sldMk cId="2568256689" sldId="295"/>
            <ac:spMk id="9" creationId="{7EF404AB-931C-CDB3-C639-31CFFE662ED9}"/>
          </ac:spMkLst>
        </pc:spChg>
        <pc:picChg chg="add mod">
          <ac:chgData name="Vaisshnavi Yerrapothu" userId="S::vaisshna@buffalo.edu::c7732dd4-dd9d-46f1-ad69-ade7c1cdbb0c" providerId="AD" clId="Web-{BA0F73BF-BEA5-5445-F8AA-90699550063F}" dt="2022-05-13T15:25:59.344" v="762" actId="14100"/>
          <ac:picMkLst>
            <pc:docMk/>
            <pc:sldMk cId="2568256689" sldId="295"/>
            <ac:picMk id="4" creationId="{9FA04F8E-39E2-55E0-AEF2-24BDD2E8D157}"/>
          </ac:picMkLst>
        </pc:picChg>
        <pc:picChg chg="add mod">
          <ac:chgData name="Vaisshnavi Yerrapothu" userId="S::vaisshna@buffalo.edu::c7732dd4-dd9d-46f1-ad69-ade7c1cdbb0c" providerId="AD" clId="Web-{BA0F73BF-BEA5-5445-F8AA-90699550063F}" dt="2022-05-13T15:26:36.016" v="769" actId="1076"/>
          <ac:picMkLst>
            <pc:docMk/>
            <pc:sldMk cId="2568256689" sldId="295"/>
            <ac:picMk id="6" creationId="{C6B13E90-49DC-0073-E46D-D2ACD5BB2566}"/>
          </ac:picMkLst>
        </pc:picChg>
      </pc:sldChg>
    </pc:docChg>
  </pc:docChgLst>
  <pc:docChgLst>
    <pc:chgData name="Ashutosh Shailesh Bhawsar" userId="S::abhawsar@buffalo.edu::4ea3746c-d79e-4c43-aeac-b1668df45a89" providerId="AD" clId="Web-{C68F446F-2B39-6D7F-045B-CC36FE653E59}"/>
    <pc:docChg chg="addSld delSld modSld">
      <pc:chgData name="Ashutosh Shailesh Bhawsar" userId="S::abhawsar@buffalo.edu::4ea3746c-d79e-4c43-aeac-b1668df45a89" providerId="AD" clId="Web-{C68F446F-2B39-6D7F-045B-CC36FE653E59}" dt="2022-05-13T15:54:23.150" v="1178" actId="1076"/>
      <pc:docMkLst>
        <pc:docMk/>
      </pc:docMkLst>
      <pc:sldChg chg="modSp">
        <pc:chgData name="Ashutosh Shailesh Bhawsar" userId="S::abhawsar@buffalo.edu::4ea3746c-d79e-4c43-aeac-b1668df45a89" providerId="AD" clId="Web-{C68F446F-2B39-6D7F-045B-CC36FE653E59}" dt="2022-05-13T14:21:04.717" v="8" actId="1076"/>
        <pc:sldMkLst>
          <pc:docMk/>
          <pc:sldMk cId="407818404" sldId="257"/>
        </pc:sldMkLst>
        <pc:spChg chg="mod">
          <ac:chgData name="Ashutosh Shailesh Bhawsar" userId="S::abhawsar@buffalo.edu::4ea3746c-d79e-4c43-aeac-b1668df45a89" providerId="AD" clId="Web-{C68F446F-2B39-6D7F-045B-CC36FE653E59}" dt="2022-05-13T14:21:04.717" v="8" actId="1076"/>
          <ac:spMkLst>
            <pc:docMk/>
            <pc:sldMk cId="407818404" sldId="257"/>
            <ac:spMk id="6" creationId="{1089AC9A-5D7D-5A4C-8605-7607252D4FA1}"/>
          </ac:spMkLst>
        </pc:spChg>
      </pc:sldChg>
      <pc:sldChg chg="modSp">
        <pc:chgData name="Ashutosh Shailesh Bhawsar" userId="S::abhawsar@buffalo.edu::4ea3746c-d79e-4c43-aeac-b1668df45a89" providerId="AD" clId="Web-{C68F446F-2B39-6D7F-045B-CC36FE653E59}" dt="2022-05-13T14:21:27.374" v="20" actId="20577"/>
        <pc:sldMkLst>
          <pc:docMk/>
          <pc:sldMk cId="2865822224" sldId="274"/>
        </pc:sldMkLst>
        <pc:spChg chg="mod">
          <ac:chgData name="Ashutosh Shailesh Bhawsar" userId="S::abhawsar@buffalo.edu::4ea3746c-d79e-4c43-aeac-b1668df45a89" providerId="AD" clId="Web-{C68F446F-2B39-6D7F-045B-CC36FE653E59}" dt="2022-05-13T14:21:27.374" v="20" actId="20577"/>
          <ac:spMkLst>
            <pc:docMk/>
            <pc:sldMk cId="2865822224" sldId="274"/>
            <ac:spMk id="5" creationId="{C69252C7-A6C4-2849-AD0F-63A6BD9AFA47}"/>
          </ac:spMkLst>
        </pc:spChg>
      </pc:sldChg>
      <pc:sldChg chg="del">
        <pc:chgData name="Ashutosh Shailesh Bhawsar" userId="S::abhawsar@buffalo.edu::4ea3746c-d79e-4c43-aeac-b1668df45a89" providerId="AD" clId="Web-{C68F446F-2B39-6D7F-045B-CC36FE653E59}" dt="2022-05-13T14:22:45.407" v="24"/>
        <pc:sldMkLst>
          <pc:docMk/>
          <pc:sldMk cId="1003096831" sldId="276"/>
        </pc:sldMkLst>
      </pc:sldChg>
      <pc:sldChg chg="del">
        <pc:chgData name="Ashutosh Shailesh Bhawsar" userId="S::abhawsar@buffalo.edu::4ea3746c-d79e-4c43-aeac-b1668df45a89" providerId="AD" clId="Web-{C68F446F-2B39-6D7F-045B-CC36FE653E59}" dt="2022-05-13T14:21:46.188" v="21"/>
        <pc:sldMkLst>
          <pc:docMk/>
          <pc:sldMk cId="1925370174" sldId="279"/>
        </pc:sldMkLst>
      </pc:sldChg>
      <pc:sldChg chg="del">
        <pc:chgData name="Ashutosh Shailesh Bhawsar" userId="S::abhawsar@buffalo.edu::4ea3746c-d79e-4c43-aeac-b1668df45a89" providerId="AD" clId="Web-{C68F446F-2B39-6D7F-045B-CC36FE653E59}" dt="2022-05-13T14:22:50.126" v="26"/>
        <pc:sldMkLst>
          <pc:docMk/>
          <pc:sldMk cId="3061397198" sldId="280"/>
        </pc:sldMkLst>
      </pc:sldChg>
      <pc:sldChg chg="del">
        <pc:chgData name="Ashutosh Shailesh Bhawsar" userId="S::abhawsar@buffalo.edu::4ea3746c-d79e-4c43-aeac-b1668df45a89" providerId="AD" clId="Web-{C68F446F-2B39-6D7F-045B-CC36FE653E59}" dt="2022-05-13T14:22:42.407" v="22"/>
        <pc:sldMkLst>
          <pc:docMk/>
          <pc:sldMk cId="3064518369" sldId="281"/>
        </pc:sldMkLst>
      </pc:sldChg>
      <pc:sldChg chg="del">
        <pc:chgData name="Ashutosh Shailesh Bhawsar" userId="S::abhawsar@buffalo.edu::4ea3746c-d79e-4c43-aeac-b1668df45a89" providerId="AD" clId="Web-{C68F446F-2B39-6D7F-045B-CC36FE653E59}" dt="2022-05-13T14:22:44.235" v="23"/>
        <pc:sldMkLst>
          <pc:docMk/>
          <pc:sldMk cId="3160617379" sldId="282"/>
        </pc:sldMkLst>
      </pc:sldChg>
      <pc:sldChg chg="del">
        <pc:chgData name="Ashutosh Shailesh Bhawsar" userId="S::abhawsar@buffalo.edu::4ea3746c-d79e-4c43-aeac-b1668df45a89" providerId="AD" clId="Web-{C68F446F-2B39-6D7F-045B-CC36FE653E59}" dt="2022-05-13T14:22:45.923" v="25"/>
        <pc:sldMkLst>
          <pc:docMk/>
          <pc:sldMk cId="1886973479" sldId="283"/>
        </pc:sldMkLst>
      </pc:sldChg>
      <pc:sldChg chg="modSp new">
        <pc:chgData name="Ashutosh Shailesh Bhawsar" userId="S::abhawsar@buffalo.edu::4ea3746c-d79e-4c43-aeac-b1668df45a89" providerId="AD" clId="Web-{C68F446F-2B39-6D7F-045B-CC36FE653E59}" dt="2022-05-13T14:23:05.361" v="32" actId="20577"/>
        <pc:sldMkLst>
          <pc:docMk/>
          <pc:sldMk cId="1652805741" sldId="285"/>
        </pc:sldMkLst>
        <pc:spChg chg="mod">
          <ac:chgData name="Ashutosh Shailesh Bhawsar" userId="S::abhawsar@buffalo.edu::4ea3746c-d79e-4c43-aeac-b1668df45a89" providerId="AD" clId="Web-{C68F446F-2B39-6D7F-045B-CC36FE653E59}" dt="2022-05-13T14:23:05.361" v="32" actId="20577"/>
          <ac:spMkLst>
            <pc:docMk/>
            <pc:sldMk cId="1652805741" sldId="285"/>
            <ac:spMk id="2" creationId="{CFF574F9-EAF5-B1DD-4F40-B559803B623E}"/>
          </ac:spMkLst>
        </pc:spChg>
      </pc:sldChg>
      <pc:sldChg chg="modSp new">
        <pc:chgData name="Ashutosh Shailesh Bhawsar" userId="S::abhawsar@buffalo.edu::4ea3746c-d79e-4c43-aeac-b1668df45a89" providerId="AD" clId="Web-{C68F446F-2B39-6D7F-045B-CC36FE653E59}" dt="2022-05-13T14:23:12.424" v="38" actId="20577"/>
        <pc:sldMkLst>
          <pc:docMk/>
          <pc:sldMk cId="3445575702" sldId="286"/>
        </pc:sldMkLst>
        <pc:spChg chg="mod">
          <ac:chgData name="Ashutosh Shailesh Bhawsar" userId="S::abhawsar@buffalo.edu::4ea3746c-d79e-4c43-aeac-b1668df45a89" providerId="AD" clId="Web-{C68F446F-2B39-6D7F-045B-CC36FE653E59}" dt="2022-05-13T14:23:12.424" v="38" actId="20577"/>
          <ac:spMkLst>
            <pc:docMk/>
            <pc:sldMk cId="3445575702" sldId="286"/>
            <ac:spMk id="2" creationId="{D3E680E4-8F38-9453-21B5-9C1823735AF5}"/>
          </ac:spMkLst>
        </pc:spChg>
      </pc:sldChg>
      <pc:sldChg chg="modSp new">
        <pc:chgData name="Ashutosh Shailesh Bhawsar" userId="S::abhawsar@buffalo.edu::4ea3746c-d79e-4c43-aeac-b1668df45a89" providerId="AD" clId="Web-{C68F446F-2B39-6D7F-045B-CC36FE653E59}" dt="2022-05-13T14:47:42.686" v="831" actId="20577"/>
        <pc:sldMkLst>
          <pc:docMk/>
          <pc:sldMk cId="3172821062" sldId="287"/>
        </pc:sldMkLst>
        <pc:spChg chg="mod">
          <ac:chgData name="Ashutosh Shailesh Bhawsar" userId="S::abhawsar@buffalo.edu::4ea3746c-d79e-4c43-aeac-b1668df45a89" providerId="AD" clId="Web-{C68F446F-2B39-6D7F-045B-CC36FE653E59}" dt="2022-05-13T14:23:17.221" v="42" actId="20577"/>
          <ac:spMkLst>
            <pc:docMk/>
            <pc:sldMk cId="3172821062" sldId="287"/>
            <ac:spMk id="2" creationId="{77E212C3-235C-73CC-2C84-B5344E055FF9}"/>
          </ac:spMkLst>
        </pc:spChg>
        <pc:spChg chg="mod">
          <ac:chgData name="Ashutosh Shailesh Bhawsar" userId="S::abhawsar@buffalo.edu::4ea3746c-d79e-4c43-aeac-b1668df45a89" providerId="AD" clId="Web-{C68F446F-2B39-6D7F-045B-CC36FE653E59}" dt="2022-05-13T14:47:42.686" v="831" actId="20577"/>
          <ac:spMkLst>
            <pc:docMk/>
            <pc:sldMk cId="3172821062" sldId="287"/>
            <ac:spMk id="3" creationId="{8F7F6B12-0B48-46CA-CDA9-CE819C65C276}"/>
          </ac:spMkLst>
        </pc:spChg>
      </pc:sldChg>
      <pc:sldChg chg="addSp modSp new">
        <pc:chgData name="Ashutosh Shailesh Bhawsar" userId="S::abhawsar@buffalo.edu::4ea3746c-d79e-4c43-aeac-b1668df45a89" providerId="AD" clId="Web-{C68F446F-2B39-6D7F-045B-CC36FE653E59}" dt="2022-05-13T14:39:24.953" v="532" actId="1076"/>
        <pc:sldMkLst>
          <pc:docMk/>
          <pc:sldMk cId="1982460850" sldId="289"/>
        </pc:sldMkLst>
        <pc:spChg chg="mod">
          <ac:chgData name="Ashutosh Shailesh Bhawsar" userId="S::abhawsar@buffalo.edu::4ea3746c-d79e-4c43-aeac-b1668df45a89" providerId="AD" clId="Web-{C68F446F-2B39-6D7F-045B-CC36FE653E59}" dt="2022-05-13T14:29:23.481" v="381" actId="20577"/>
          <ac:spMkLst>
            <pc:docMk/>
            <pc:sldMk cId="1982460850" sldId="289"/>
            <ac:spMk id="2" creationId="{7D7CA5B0-96B1-AE29-6AB5-B378666EA8F2}"/>
          </ac:spMkLst>
        </pc:spChg>
        <pc:spChg chg="mod">
          <ac:chgData name="Ashutosh Shailesh Bhawsar" userId="S::abhawsar@buffalo.edu::4ea3746c-d79e-4c43-aeac-b1668df45a89" providerId="AD" clId="Web-{C68F446F-2B39-6D7F-045B-CC36FE653E59}" dt="2022-05-13T14:37:49.293" v="529" actId="20577"/>
          <ac:spMkLst>
            <pc:docMk/>
            <pc:sldMk cId="1982460850" sldId="289"/>
            <ac:spMk id="3" creationId="{F1A3D556-CCB1-392D-99BE-736B565D89B8}"/>
          </ac:spMkLst>
        </pc:spChg>
        <pc:picChg chg="add mod">
          <ac:chgData name="Ashutosh Shailesh Bhawsar" userId="S::abhawsar@buffalo.edu::4ea3746c-d79e-4c43-aeac-b1668df45a89" providerId="AD" clId="Web-{C68F446F-2B39-6D7F-045B-CC36FE653E59}" dt="2022-05-13T14:39:24.953" v="532" actId="1076"/>
          <ac:picMkLst>
            <pc:docMk/>
            <pc:sldMk cId="1982460850" sldId="289"/>
            <ac:picMk id="4" creationId="{31BA3BD2-E891-FDB5-67A5-09C50B25F584}"/>
          </ac:picMkLst>
        </pc:picChg>
      </pc:sldChg>
      <pc:sldChg chg="modSp new">
        <pc:chgData name="Ashutosh Shailesh Bhawsar" userId="S::abhawsar@buffalo.edu::4ea3746c-d79e-4c43-aeac-b1668df45a89" providerId="AD" clId="Web-{C68F446F-2B39-6D7F-045B-CC36FE653E59}" dt="2022-05-13T14:52:51.586" v="995" actId="20577"/>
        <pc:sldMkLst>
          <pc:docMk/>
          <pc:sldMk cId="2888349468" sldId="291"/>
        </pc:sldMkLst>
        <pc:spChg chg="mod">
          <ac:chgData name="Ashutosh Shailesh Bhawsar" userId="S::abhawsar@buffalo.edu::4ea3746c-d79e-4c43-aeac-b1668df45a89" providerId="AD" clId="Web-{C68F446F-2B39-6D7F-045B-CC36FE653E59}" dt="2022-05-13T14:39:38.359" v="537" actId="20577"/>
          <ac:spMkLst>
            <pc:docMk/>
            <pc:sldMk cId="2888349468" sldId="291"/>
            <ac:spMk id="2" creationId="{5F8278AC-89FA-472C-AA70-A196E02DA5B1}"/>
          </ac:spMkLst>
        </pc:spChg>
        <pc:spChg chg="mod">
          <ac:chgData name="Ashutosh Shailesh Bhawsar" userId="S::abhawsar@buffalo.edu::4ea3746c-d79e-4c43-aeac-b1668df45a89" providerId="AD" clId="Web-{C68F446F-2B39-6D7F-045B-CC36FE653E59}" dt="2022-05-13T14:52:51.586" v="995" actId="20577"/>
          <ac:spMkLst>
            <pc:docMk/>
            <pc:sldMk cId="2888349468" sldId="291"/>
            <ac:spMk id="3" creationId="{950E6626-77F9-709D-D549-FF4CD48E3585}"/>
          </ac:spMkLst>
        </pc:spChg>
      </pc:sldChg>
      <pc:sldChg chg="addSp modSp new">
        <pc:chgData name="Ashutosh Shailesh Bhawsar" userId="S::abhawsar@buffalo.edu::4ea3746c-d79e-4c43-aeac-b1668df45a89" providerId="AD" clId="Web-{C68F446F-2B39-6D7F-045B-CC36FE653E59}" dt="2022-05-13T14:56:40.531" v="1053" actId="1076"/>
        <pc:sldMkLst>
          <pc:docMk/>
          <pc:sldMk cId="3504079375" sldId="292"/>
        </pc:sldMkLst>
        <pc:spChg chg="mod">
          <ac:chgData name="Ashutosh Shailesh Bhawsar" userId="S::abhawsar@buffalo.edu::4ea3746c-d79e-4c43-aeac-b1668df45a89" providerId="AD" clId="Web-{C68F446F-2B39-6D7F-045B-CC36FE653E59}" dt="2022-05-13T14:49:32.299" v="931" actId="20577"/>
          <ac:spMkLst>
            <pc:docMk/>
            <pc:sldMk cId="3504079375" sldId="292"/>
            <ac:spMk id="2" creationId="{58D5FE30-D795-D6C2-95D8-0FC717338434}"/>
          </ac:spMkLst>
        </pc:spChg>
        <pc:spChg chg="mod">
          <ac:chgData name="Ashutosh Shailesh Bhawsar" userId="S::abhawsar@buffalo.edu::4ea3746c-d79e-4c43-aeac-b1668df45a89" providerId="AD" clId="Web-{C68F446F-2B39-6D7F-045B-CC36FE653E59}" dt="2022-05-13T14:53:34.384" v="1030" actId="20577"/>
          <ac:spMkLst>
            <pc:docMk/>
            <pc:sldMk cId="3504079375" sldId="292"/>
            <ac:spMk id="3" creationId="{C9CB3BE2-BEE6-1C8C-9FFA-BA65C96C5F97}"/>
          </ac:spMkLst>
        </pc:spChg>
        <pc:picChg chg="add mod">
          <ac:chgData name="Ashutosh Shailesh Bhawsar" userId="S::abhawsar@buffalo.edu::4ea3746c-d79e-4c43-aeac-b1668df45a89" providerId="AD" clId="Web-{C68F446F-2B39-6D7F-045B-CC36FE653E59}" dt="2022-05-13T14:56:31.749" v="1050" actId="1076"/>
          <ac:picMkLst>
            <pc:docMk/>
            <pc:sldMk cId="3504079375" sldId="292"/>
            <ac:picMk id="4" creationId="{C3145D66-BCD6-4521-40A8-C86432B08BEF}"/>
          </ac:picMkLst>
        </pc:picChg>
        <pc:picChg chg="add mod">
          <ac:chgData name="Ashutosh Shailesh Bhawsar" userId="S::abhawsar@buffalo.edu::4ea3746c-d79e-4c43-aeac-b1668df45a89" providerId="AD" clId="Web-{C68F446F-2B39-6D7F-045B-CC36FE653E59}" dt="2022-05-13T14:56:40.531" v="1053" actId="1076"/>
          <ac:picMkLst>
            <pc:docMk/>
            <pc:sldMk cId="3504079375" sldId="292"/>
            <ac:picMk id="5" creationId="{E46B2A89-28FE-407B-7E8C-C1846D2E73D6}"/>
          </ac:picMkLst>
        </pc:picChg>
      </pc:sldChg>
      <pc:sldChg chg="new del">
        <pc:chgData name="Ashutosh Shailesh Bhawsar" userId="S::abhawsar@buffalo.edu::4ea3746c-d79e-4c43-aeac-b1668df45a89" providerId="AD" clId="Web-{C68F446F-2B39-6D7F-045B-CC36FE653E59}" dt="2022-05-13T14:53:41.588" v="1032"/>
        <pc:sldMkLst>
          <pc:docMk/>
          <pc:sldMk cId="1563616094" sldId="293"/>
        </pc:sldMkLst>
      </pc:sldChg>
      <pc:sldChg chg="addSp delSp modSp new del">
        <pc:chgData name="Ashutosh Shailesh Bhawsar" userId="S::abhawsar@buffalo.edu::4ea3746c-d79e-4c43-aeac-b1668df45a89" providerId="AD" clId="Web-{C68F446F-2B39-6D7F-045B-CC36FE653E59}" dt="2022-05-13T14:55:07.340" v="1039"/>
        <pc:sldMkLst>
          <pc:docMk/>
          <pc:sldMk cId="1643699663" sldId="293"/>
        </pc:sldMkLst>
        <pc:spChg chg="del">
          <ac:chgData name="Ashutosh Shailesh Bhawsar" userId="S::abhawsar@buffalo.edu::4ea3746c-d79e-4c43-aeac-b1668df45a89" providerId="AD" clId="Web-{C68F446F-2B39-6D7F-045B-CC36FE653E59}" dt="2022-05-13T14:54:02.136" v="1034"/>
          <ac:spMkLst>
            <pc:docMk/>
            <pc:sldMk cId="1643699663" sldId="293"/>
            <ac:spMk id="2" creationId="{05BDE04D-4B63-9C8B-E646-447E59F52BD6}"/>
          </ac:spMkLst>
        </pc:spChg>
        <pc:spChg chg="del">
          <ac:chgData name="Ashutosh Shailesh Bhawsar" userId="S::abhawsar@buffalo.edu::4ea3746c-d79e-4c43-aeac-b1668df45a89" providerId="AD" clId="Web-{C68F446F-2B39-6D7F-045B-CC36FE653E59}" dt="2022-05-13T14:54:04.010" v="1035"/>
          <ac:spMkLst>
            <pc:docMk/>
            <pc:sldMk cId="1643699663" sldId="293"/>
            <ac:spMk id="3" creationId="{BDCD22AB-1204-20C1-2265-852E9E7D93E0}"/>
          </ac:spMkLst>
        </pc:spChg>
        <pc:picChg chg="add mod">
          <ac:chgData name="Ashutosh Shailesh Bhawsar" userId="S::abhawsar@buffalo.edu::4ea3746c-d79e-4c43-aeac-b1668df45a89" providerId="AD" clId="Web-{C68F446F-2B39-6D7F-045B-CC36FE653E59}" dt="2022-05-13T14:54:52.512" v="1038" actId="1076"/>
          <ac:picMkLst>
            <pc:docMk/>
            <pc:sldMk cId="1643699663" sldId="293"/>
            <ac:picMk id="4" creationId="{9E05F404-AFC3-C328-8A6B-A411F27BBED0}"/>
          </ac:picMkLst>
        </pc:picChg>
      </pc:sldChg>
      <pc:sldChg chg="addSp modSp new">
        <pc:chgData name="Ashutosh Shailesh Bhawsar" userId="S::abhawsar@buffalo.edu::4ea3746c-d79e-4c43-aeac-b1668df45a89" providerId="AD" clId="Web-{C68F446F-2B39-6D7F-045B-CC36FE653E59}" dt="2022-05-13T15:03:14.199" v="1103" actId="1076"/>
        <pc:sldMkLst>
          <pc:docMk/>
          <pc:sldMk cId="2113585807" sldId="293"/>
        </pc:sldMkLst>
        <pc:spChg chg="mod">
          <ac:chgData name="Ashutosh Shailesh Bhawsar" userId="S::abhawsar@buffalo.edu::4ea3746c-d79e-4c43-aeac-b1668df45a89" providerId="AD" clId="Web-{C68F446F-2B39-6D7F-045B-CC36FE653E59}" dt="2022-05-13T15:00:02.318" v="1057" actId="20577"/>
          <ac:spMkLst>
            <pc:docMk/>
            <pc:sldMk cId="2113585807" sldId="293"/>
            <ac:spMk id="2" creationId="{A041BC13-A607-8E01-CE20-10AD6CDC0170}"/>
          </ac:spMkLst>
        </pc:spChg>
        <pc:spChg chg="mod">
          <ac:chgData name="Ashutosh Shailesh Bhawsar" userId="S::abhawsar@buffalo.edu::4ea3746c-d79e-4c43-aeac-b1668df45a89" providerId="AD" clId="Web-{C68F446F-2B39-6D7F-045B-CC36FE653E59}" dt="2022-05-13T15:02:08.556" v="1094" actId="20577"/>
          <ac:spMkLst>
            <pc:docMk/>
            <pc:sldMk cId="2113585807" sldId="293"/>
            <ac:spMk id="3" creationId="{A1F5FC23-067E-0239-B3AB-D5EBE6E6A668}"/>
          </ac:spMkLst>
        </pc:spChg>
        <pc:picChg chg="add mod">
          <ac:chgData name="Ashutosh Shailesh Bhawsar" userId="S::abhawsar@buffalo.edu::4ea3746c-d79e-4c43-aeac-b1668df45a89" providerId="AD" clId="Web-{C68F446F-2B39-6D7F-045B-CC36FE653E59}" dt="2022-05-13T15:02:41.729" v="1099" actId="1076"/>
          <ac:picMkLst>
            <pc:docMk/>
            <pc:sldMk cId="2113585807" sldId="293"/>
            <ac:picMk id="4" creationId="{94706392-725C-F42F-DA4D-5E3F445CF46C}"/>
          </ac:picMkLst>
        </pc:picChg>
        <pc:picChg chg="add mod">
          <ac:chgData name="Ashutosh Shailesh Bhawsar" userId="S::abhawsar@buffalo.edu::4ea3746c-d79e-4c43-aeac-b1668df45a89" providerId="AD" clId="Web-{C68F446F-2B39-6D7F-045B-CC36FE653E59}" dt="2022-05-13T15:03:14.199" v="1103" actId="1076"/>
          <ac:picMkLst>
            <pc:docMk/>
            <pc:sldMk cId="2113585807" sldId="293"/>
            <ac:picMk id="5" creationId="{E6DDBC4F-1F29-61D0-32BD-9F7186E1494F}"/>
          </ac:picMkLst>
        </pc:picChg>
      </pc:sldChg>
      <pc:sldChg chg="addSp modSp new">
        <pc:chgData name="Ashutosh Shailesh Bhawsar" userId="S::abhawsar@buffalo.edu::4ea3746c-d79e-4c43-aeac-b1668df45a89" providerId="AD" clId="Web-{C68F446F-2B39-6D7F-045B-CC36FE653E59}" dt="2022-05-13T15:52:31.615" v="1136" actId="1076"/>
        <pc:sldMkLst>
          <pc:docMk/>
          <pc:sldMk cId="533233838" sldId="296"/>
        </pc:sldMkLst>
        <pc:spChg chg="mod">
          <ac:chgData name="Ashutosh Shailesh Bhawsar" userId="S::abhawsar@buffalo.edu::4ea3746c-d79e-4c43-aeac-b1668df45a89" providerId="AD" clId="Web-{C68F446F-2B39-6D7F-045B-CC36FE653E59}" dt="2022-05-13T15:45:24.899" v="1107" actId="20577"/>
          <ac:spMkLst>
            <pc:docMk/>
            <pc:sldMk cId="533233838" sldId="296"/>
            <ac:spMk id="2" creationId="{78213246-3BA4-3F0F-EF95-71945271C005}"/>
          </ac:spMkLst>
        </pc:spChg>
        <pc:spChg chg="mod">
          <ac:chgData name="Ashutosh Shailesh Bhawsar" userId="S::abhawsar@buffalo.edu::4ea3746c-d79e-4c43-aeac-b1668df45a89" providerId="AD" clId="Web-{C68F446F-2B39-6D7F-045B-CC36FE653E59}" dt="2022-05-13T15:52:30.428" v="1135" actId="20577"/>
          <ac:spMkLst>
            <pc:docMk/>
            <pc:sldMk cId="533233838" sldId="296"/>
            <ac:spMk id="3" creationId="{F9385D00-9D7C-4FF8-060D-1CDC1B5D9EF8}"/>
          </ac:spMkLst>
        </pc:spChg>
        <pc:picChg chg="add mod">
          <ac:chgData name="Ashutosh Shailesh Bhawsar" userId="S::abhawsar@buffalo.edu::4ea3746c-d79e-4c43-aeac-b1668df45a89" providerId="AD" clId="Web-{C68F446F-2B39-6D7F-045B-CC36FE653E59}" dt="2022-05-13T15:52:31.615" v="1136" actId="1076"/>
          <ac:picMkLst>
            <pc:docMk/>
            <pc:sldMk cId="533233838" sldId="296"/>
            <ac:picMk id="4" creationId="{5DD68C6B-E9F6-0C22-0CD7-5B192ECD5360}"/>
          </ac:picMkLst>
        </pc:picChg>
      </pc:sldChg>
      <pc:sldChg chg="modSp new">
        <pc:chgData name="Ashutosh Shailesh Bhawsar" userId="S::abhawsar@buffalo.edu::4ea3746c-d79e-4c43-aeac-b1668df45a89" providerId="AD" clId="Web-{C68F446F-2B39-6D7F-045B-CC36FE653E59}" dt="2022-05-13T15:53:34.195" v="1160" actId="1076"/>
        <pc:sldMkLst>
          <pc:docMk/>
          <pc:sldMk cId="3795360531" sldId="297"/>
        </pc:sldMkLst>
        <pc:spChg chg="mod">
          <ac:chgData name="Ashutosh Shailesh Bhawsar" userId="S::abhawsar@buffalo.edu::4ea3746c-d79e-4c43-aeac-b1668df45a89" providerId="AD" clId="Web-{C68F446F-2B39-6D7F-045B-CC36FE653E59}" dt="2022-05-13T15:53:29.898" v="1159" actId="1076"/>
          <ac:spMkLst>
            <pc:docMk/>
            <pc:sldMk cId="3795360531" sldId="297"/>
            <ac:spMk id="2" creationId="{8BE1FA40-6CA5-C767-9431-6653B2F062E9}"/>
          </ac:spMkLst>
        </pc:spChg>
        <pc:spChg chg="mod">
          <ac:chgData name="Ashutosh Shailesh Bhawsar" userId="S::abhawsar@buffalo.edu::4ea3746c-d79e-4c43-aeac-b1668df45a89" providerId="AD" clId="Web-{C68F446F-2B39-6D7F-045B-CC36FE653E59}" dt="2022-05-13T15:53:34.195" v="1160" actId="1076"/>
          <ac:spMkLst>
            <pc:docMk/>
            <pc:sldMk cId="3795360531" sldId="297"/>
            <ac:spMk id="3" creationId="{A16A93E5-1382-C2E0-20DD-E2F31D0F0470}"/>
          </ac:spMkLst>
        </pc:spChg>
      </pc:sldChg>
      <pc:sldChg chg="modSp new">
        <pc:chgData name="Ashutosh Shailesh Bhawsar" userId="S::abhawsar@buffalo.edu::4ea3746c-d79e-4c43-aeac-b1668df45a89" providerId="AD" clId="Web-{C68F446F-2B39-6D7F-045B-CC36FE653E59}" dt="2022-05-13T15:54:23.150" v="1178" actId="1076"/>
        <pc:sldMkLst>
          <pc:docMk/>
          <pc:sldMk cId="2943503565" sldId="298"/>
        </pc:sldMkLst>
        <pc:spChg chg="mod">
          <ac:chgData name="Ashutosh Shailesh Bhawsar" userId="S::abhawsar@buffalo.edu::4ea3746c-d79e-4c43-aeac-b1668df45a89" providerId="AD" clId="Web-{C68F446F-2B39-6D7F-045B-CC36FE653E59}" dt="2022-05-13T15:54:20.291" v="1177" actId="1076"/>
          <ac:spMkLst>
            <pc:docMk/>
            <pc:sldMk cId="2943503565" sldId="298"/>
            <ac:spMk id="2" creationId="{959DA1F6-4554-6DBD-817B-291766725928}"/>
          </ac:spMkLst>
        </pc:spChg>
        <pc:spChg chg="mod">
          <ac:chgData name="Ashutosh Shailesh Bhawsar" userId="S::abhawsar@buffalo.edu::4ea3746c-d79e-4c43-aeac-b1668df45a89" providerId="AD" clId="Web-{C68F446F-2B39-6D7F-045B-CC36FE653E59}" dt="2022-05-13T15:54:23.150" v="1178" actId="1076"/>
          <ac:spMkLst>
            <pc:docMk/>
            <pc:sldMk cId="2943503565" sldId="298"/>
            <ac:spMk id="3" creationId="{A1D1EFCE-4CF6-4F74-7D62-EEC8BFFE7D69}"/>
          </ac:spMkLst>
        </pc:spChg>
      </pc:sldChg>
    </pc:docChg>
  </pc:docChgLst>
  <pc:docChgLst>
    <pc:chgData name=". Suraj" userId="S::suraj@buffalo.edu::4ac641a3-e04b-42e8-b8e5-aff0aa7cdc85" providerId="AD" clId="Web-{EE4462DE-9C68-53CB-5271-D55A84E58419}"/>
    <pc:docChg chg="modSld">
      <pc:chgData name=". Suraj" userId="S::suraj@buffalo.edu::4ac641a3-e04b-42e8-b8e5-aff0aa7cdc85" providerId="AD" clId="Web-{EE4462DE-9C68-53CB-5271-D55A84E58419}" dt="2022-05-13T16:20:01.293" v="253" actId="1076"/>
      <pc:docMkLst>
        <pc:docMk/>
      </pc:docMkLst>
      <pc:sldChg chg="modSp">
        <pc:chgData name=". Suraj" userId="S::suraj@buffalo.edu::4ac641a3-e04b-42e8-b8e5-aff0aa7cdc85" providerId="AD" clId="Web-{EE4462DE-9C68-53CB-5271-D55A84E58419}" dt="2022-05-13T15:28:53.793" v="2" actId="14100"/>
        <pc:sldMkLst>
          <pc:docMk/>
          <pc:sldMk cId="1541110239" sldId="290"/>
        </pc:sldMkLst>
        <pc:spChg chg="mod">
          <ac:chgData name=". Suraj" userId="S::suraj@buffalo.edu::4ac641a3-e04b-42e8-b8e5-aff0aa7cdc85" providerId="AD" clId="Web-{EE4462DE-9C68-53CB-5271-D55A84E58419}" dt="2022-05-13T15:28:51.168" v="1" actId="1076"/>
          <ac:spMkLst>
            <pc:docMk/>
            <pc:sldMk cId="1541110239" sldId="290"/>
            <ac:spMk id="7" creationId="{807CC48A-4FA8-A00B-E0D3-4D69B41A3E75}"/>
          </ac:spMkLst>
        </pc:spChg>
        <pc:picChg chg="mod">
          <ac:chgData name=". Suraj" userId="S::suraj@buffalo.edu::4ac641a3-e04b-42e8-b8e5-aff0aa7cdc85" providerId="AD" clId="Web-{EE4462DE-9C68-53CB-5271-D55A84E58419}" dt="2022-05-13T15:28:53.793" v="2" actId="14100"/>
          <ac:picMkLst>
            <pc:docMk/>
            <pc:sldMk cId="1541110239" sldId="290"/>
            <ac:picMk id="6" creationId="{978E6DF1-C591-D9C6-A8C7-D9818893BAA1}"/>
          </ac:picMkLst>
        </pc:picChg>
      </pc:sldChg>
      <pc:sldChg chg="addSp delSp modSp">
        <pc:chgData name=". Suraj" userId="S::suraj@buffalo.edu::4ac641a3-e04b-42e8-b8e5-aff0aa7cdc85" providerId="AD" clId="Web-{EE4462DE-9C68-53CB-5271-D55A84E58419}" dt="2022-05-13T15:42:09.681" v="166" actId="1076"/>
        <pc:sldMkLst>
          <pc:docMk/>
          <pc:sldMk cId="1846351794" sldId="294"/>
        </pc:sldMkLst>
        <pc:spChg chg="mod">
          <ac:chgData name=". Suraj" userId="S::suraj@buffalo.edu::4ac641a3-e04b-42e8-b8e5-aff0aa7cdc85" providerId="AD" clId="Web-{EE4462DE-9C68-53CB-5271-D55A84E58419}" dt="2022-05-13T15:39:16.281" v="138" actId="14100"/>
          <ac:spMkLst>
            <pc:docMk/>
            <pc:sldMk cId="1846351794" sldId="294"/>
            <ac:spMk id="2" creationId="{9885C17E-40B3-7EF3-5C7A-4346AE69BEF9}"/>
          </ac:spMkLst>
        </pc:spChg>
        <pc:spChg chg="mod">
          <ac:chgData name=". Suraj" userId="S::suraj@buffalo.edu::4ac641a3-e04b-42e8-b8e5-aff0aa7cdc85" providerId="AD" clId="Web-{EE4462DE-9C68-53CB-5271-D55A84E58419}" dt="2022-05-13T15:35:14.283" v="74" actId="20577"/>
          <ac:spMkLst>
            <pc:docMk/>
            <pc:sldMk cId="1846351794" sldId="294"/>
            <ac:spMk id="3" creationId="{387EBC2C-826F-262D-2603-5751C465A196}"/>
          </ac:spMkLst>
        </pc:spChg>
        <pc:spChg chg="mod">
          <ac:chgData name=". Suraj" userId="S::suraj@buffalo.edu::4ac641a3-e04b-42e8-b8e5-aff0aa7cdc85" providerId="AD" clId="Web-{EE4462DE-9C68-53CB-5271-D55A84E58419}" dt="2022-05-13T15:39:35.016" v="142" actId="1076"/>
          <ac:spMkLst>
            <pc:docMk/>
            <pc:sldMk cId="1846351794" sldId="294"/>
            <ac:spMk id="5" creationId="{3EA12275-7E28-644E-A5EF-F2CD9BEA6721}"/>
          </ac:spMkLst>
        </pc:spChg>
        <pc:spChg chg="del mod">
          <ac:chgData name=". Suraj" userId="S::suraj@buffalo.edu::4ac641a3-e04b-42e8-b8e5-aff0aa7cdc85" providerId="AD" clId="Web-{EE4462DE-9C68-53CB-5271-D55A84E58419}" dt="2022-05-13T15:39:03.655" v="130"/>
          <ac:spMkLst>
            <pc:docMk/>
            <pc:sldMk cId="1846351794" sldId="294"/>
            <ac:spMk id="7" creationId="{76D02488-FF37-2951-AB92-2550AED166E0}"/>
          </ac:spMkLst>
        </pc:spChg>
        <pc:spChg chg="add mod">
          <ac:chgData name=". Suraj" userId="S::suraj@buffalo.edu::4ac641a3-e04b-42e8-b8e5-aff0aa7cdc85" providerId="AD" clId="Web-{EE4462DE-9C68-53CB-5271-D55A84E58419}" dt="2022-05-13T15:39:49.392" v="144" actId="1076"/>
          <ac:spMkLst>
            <pc:docMk/>
            <pc:sldMk cId="1846351794" sldId="294"/>
            <ac:spMk id="11" creationId="{B4CBB024-9FBA-BF64-3D1D-311577847039}"/>
          </ac:spMkLst>
        </pc:spChg>
        <pc:spChg chg="add del mod">
          <ac:chgData name=". Suraj" userId="S::suraj@buffalo.edu::4ac641a3-e04b-42e8-b8e5-aff0aa7cdc85" providerId="AD" clId="Web-{EE4462DE-9C68-53CB-5271-D55A84E58419}" dt="2022-05-13T15:40:32.660" v="151"/>
          <ac:spMkLst>
            <pc:docMk/>
            <pc:sldMk cId="1846351794" sldId="294"/>
            <ac:spMk id="12" creationId="{05DD19EB-A22F-643D-AD0D-34EA1843A232}"/>
          </ac:spMkLst>
        </pc:spChg>
        <pc:spChg chg="add mod">
          <ac:chgData name=". Suraj" userId="S::suraj@buffalo.edu::4ac641a3-e04b-42e8-b8e5-aff0aa7cdc85" providerId="AD" clId="Web-{EE4462DE-9C68-53CB-5271-D55A84E58419}" dt="2022-05-13T15:41:08.725" v="162" actId="1076"/>
          <ac:spMkLst>
            <pc:docMk/>
            <pc:sldMk cId="1846351794" sldId="294"/>
            <ac:spMk id="14" creationId="{A52BE347-F027-6AD0-62EA-B2D2EB582C4D}"/>
          </ac:spMkLst>
        </pc:spChg>
        <pc:spChg chg="add del">
          <ac:chgData name=". Suraj" userId="S::suraj@buffalo.edu::4ac641a3-e04b-42e8-b8e5-aff0aa7cdc85" providerId="AD" clId="Web-{EE4462DE-9C68-53CB-5271-D55A84E58419}" dt="2022-05-13T15:41:51.243" v="164"/>
          <ac:spMkLst>
            <pc:docMk/>
            <pc:sldMk cId="1846351794" sldId="294"/>
            <ac:spMk id="15" creationId="{E24CEB2C-B682-CF95-D8AD-BCBA0F5C4F13}"/>
          </ac:spMkLst>
        </pc:spChg>
        <pc:picChg chg="mod">
          <ac:chgData name=". Suraj" userId="S::suraj@buffalo.edu::4ac641a3-e04b-42e8-b8e5-aff0aa7cdc85" providerId="AD" clId="Web-{EE4462DE-9C68-53CB-5271-D55A84E58419}" dt="2022-05-13T15:39:19.531" v="139" actId="1076"/>
          <ac:picMkLst>
            <pc:docMk/>
            <pc:sldMk cId="1846351794" sldId="294"/>
            <ac:picMk id="4" creationId="{A24AB679-D848-C05F-DC2C-3ABA6E63BA77}"/>
          </ac:picMkLst>
        </pc:picChg>
        <pc:picChg chg="del mod">
          <ac:chgData name=". Suraj" userId="S::suraj@buffalo.edu::4ac641a3-e04b-42e8-b8e5-aff0aa7cdc85" providerId="AD" clId="Web-{EE4462DE-9C68-53CB-5271-D55A84E58419}" dt="2022-05-13T15:35:47.050" v="78"/>
          <ac:picMkLst>
            <pc:docMk/>
            <pc:sldMk cId="1846351794" sldId="294"/>
            <ac:picMk id="6" creationId="{B9041692-3DD7-8FE0-C7DF-67C990CA1D24}"/>
          </ac:picMkLst>
        </pc:picChg>
        <pc:picChg chg="add mod">
          <ac:chgData name=". Suraj" userId="S::suraj@buffalo.edu::4ac641a3-e04b-42e8-b8e5-aff0aa7cdc85" providerId="AD" clId="Web-{EE4462DE-9C68-53CB-5271-D55A84E58419}" dt="2022-05-13T15:39:56.783" v="147" actId="1076"/>
          <ac:picMkLst>
            <pc:docMk/>
            <pc:sldMk cId="1846351794" sldId="294"/>
            <ac:picMk id="9" creationId="{25185E72-0792-3FEC-0C24-441D29B50B75}"/>
          </ac:picMkLst>
        </pc:picChg>
        <pc:picChg chg="add mod">
          <ac:chgData name=". Suraj" userId="S::suraj@buffalo.edu::4ac641a3-e04b-42e8-b8e5-aff0aa7cdc85" providerId="AD" clId="Web-{EE4462DE-9C68-53CB-5271-D55A84E58419}" dt="2022-05-13T15:42:05.712" v="165" actId="1076"/>
          <ac:picMkLst>
            <pc:docMk/>
            <pc:sldMk cId="1846351794" sldId="294"/>
            <ac:picMk id="10" creationId="{48A34134-ADC9-BEF5-8D8F-0FA42725053C}"/>
          </ac:picMkLst>
        </pc:picChg>
        <pc:picChg chg="add mod">
          <ac:chgData name=". Suraj" userId="S::suraj@buffalo.edu::4ac641a3-e04b-42e8-b8e5-aff0aa7cdc85" providerId="AD" clId="Web-{EE4462DE-9C68-53CB-5271-D55A84E58419}" dt="2022-05-13T15:42:09.681" v="166" actId="1076"/>
          <ac:picMkLst>
            <pc:docMk/>
            <pc:sldMk cId="1846351794" sldId="294"/>
            <ac:picMk id="13" creationId="{3811C1A9-A18D-FC7C-C4BD-FCD6D4D1A861}"/>
          </ac:picMkLst>
        </pc:picChg>
      </pc:sldChg>
      <pc:sldChg chg="addSp delSp modSp">
        <pc:chgData name=". Suraj" userId="S::suraj@buffalo.edu::4ac641a3-e04b-42e8-b8e5-aff0aa7cdc85" providerId="AD" clId="Web-{EE4462DE-9C68-53CB-5271-D55A84E58419}" dt="2022-05-13T16:20:01.293" v="253" actId="1076"/>
        <pc:sldMkLst>
          <pc:docMk/>
          <pc:sldMk cId="2568256689" sldId="295"/>
        </pc:sldMkLst>
        <pc:spChg chg="mod">
          <ac:chgData name=". Suraj" userId="S::suraj@buffalo.edu::4ac641a3-e04b-42e8-b8e5-aff0aa7cdc85" providerId="AD" clId="Web-{EE4462DE-9C68-53CB-5271-D55A84E58419}" dt="2022-05-13T16:19:48.730" v="250" actId="20577"/>
          <ac:spMkLst>
            <pc:docMk/>
            <pc:sldMk cId="2568256689" sldId="295"/>
            <ac:spMk id="3" creationId="{9EA2EA24-1FB6-7112-F9D3-338C0D372323}"/>
          </ac:spMkLst>
        </pc:spChg>
        <pc:spChg chg="mod">
          <ac:chgData name=". Suraj" userId="S::suraj@buffalo.edu::4ac641a3-e04b-42e8-b8e5-aff0aa7cdc85" providerId="AD" clId="Web-{EE4462DE-9C68-53CB-5271-D55A84E58419}" dt="2022-05-13T16:19:10.290" v="226" actId="1076"/>
          <ac:spMkLst>
            <pc:docMk/>
            <pc:sldMk cId="2568256689" sldId="295"/>
            <ac:spMk id="5" creationId="{E7EC0EA7-9536-7160-12F2-073B4EC03641}"/>
          </ac:spMkLst>
        </pc:spChg>
        <pc:spChg chg="del mod">
          <ac:chgData name=". Suraj" userId="S::suraj@buffalo.edu::4ac641a3-e04b-42e8-b8e5-aff0aa7cdc85" providerId="AD" clId="Web-{EE4462DE-9C68-53CB-5271-D55A84E58419}" dt="2022-05-13T16:07:19.610" v="171"/>
          <ac:spMkLst>
            <pc:docMk/>
            <pc:sldMk cId="2568256689" sldId="295"/>
            <ac:spMk id="7" creationId="{E853DEA0-87C6-C129-6C78-8EE2296A0EC6}"/>
          </ac:spMkLst>
        </pc:spChg>
        <pc:spChg chg="add mod">
          <ac:chgData name=". Suraj" userId="S::suraj@buffalo.edu::4ac641a3-e04b-42e8-b8e5-aff0aa7cdc85" providerId="AD" clId="Web-{EE4462DE-9C68-53CB-5271-D55A84E58419}" dt="2022-05-13T16:14:50.166" v="197" actId="1076"/>
          <ac:spMkLst>
            <pc:docMk/>
            <pc:sldMk cId="2568256689" sldId="295"/>
            <ac:spMk id="11" creationId="{A064038C-B652-EF0D-E302-0D85E0CEF439}"/>
          </ac:spMkLst>
        </pc:spChg>
        <pc:spChg chg="add mod">
          <ac:chgData name=". Suraj" userId="S::suraj@buffalo.edu::4ac641a3-e04b-42e8-b8e5-aff0aa7cdc85" providerId="AD" clId="Web-{EE4462DE-9C68-53CB-5271-D55A84E58419}" dt="2022-05-13T16:19:58.386" v="252" actId="1076"/>
          <ac:spMkLst>
            <pc:docMk/>
            <pc:sldMk cId="2568256689" sldId="295"/>
            <ac:spMk id="13" creationId="{34A3E69D-7134-08EE-8866-9CC0D84ED961}"/>
          </ac:spMkLst>
        </pc:spChg>
        <pc:picChg chg="mod">
          <ac:chgData name=". Suraj" userId="S::suraj@buffalo.edu::4ac641a3-e04b-42e8-b8e5-aff0aa7cdc85" providerId="AD" clId="Web-{EE4462DE-9C68-53CB-5271-D55A84E58419}" dt="2022-05-13T16:19:12.243" v="227" actId="1076"/>
          <ac:picMkLst>
            <pc:docMk/>
            <pc:sldMk cId="2568256689" sldId="295"/>
            <ac:picMk id="4" creationId="{9FA04F8E-39E2-55E0-AEF2-24BDD2E8D157}"/>
          </ac:picMkLst>
        </pc:picChg>
        <pc:picChg chg="del mod">
          <ac:chgData name=". Suraj" userId="S::suraj@buffalo.edu::4ac641a3-e04b-42e8-b8e5-aff0aa7cdc85" providerId="AD" clId="Web-{EE4462DE-9C68-53CB-5271-D55A84E58419}" dt="2022-05-13T16:18:45.570" v="218"/>
          <ac:picMkLst>
            <pc:docMk/>
            <pc:sldMk cId="2568256689" sldId="295"/>
            <ac:picMk id="6" creationId="{C6B13E90-49DC-0073-E46D-D2ACD5BB2566}"/>
          </ac:picMkLst>
        </pc:picChg>
        <pc:picChg chg="add mod">
          <ac:chgData name=". Suraj" userId="S::suraj@buffalo.edu::4ac641a3-e04b-42e8-b8e5-aff0aa7cdc85" providerId="AD" clId="Web-{EE4462DE-9C68-53CB-5271-D55A84E58419}" dt="2022-05-13T16:19:50.105" v="251" actId="1076"/>
          <ac:picMkLst>
            <pc:docMk/>
            <pc:sldMk cId="2568256689" sldId="295"/>
            <ac:picMk id="10" creationId="{1592C41D-D38F-0052-D81F-ED9CFC754758}"/>
          </ac:picMkLst>
        </pc:picChg>
        <pc:picChg chg="add mod">
          <ac:chgData name=". Suraj" userId="S::suraj@buffalo.edu::4ac641a3-e04b-42e8-b8e5-aff0aa7cdc85" providerId="AD" clId="Web-{EE4462DE-9C68-53CB-5271-D55A84E58419}" dt="2022-05-13T16:20:01.293" v="253" actId="1076"/>
          <ac:picMkLst>
            <pc:docMk/>
            <pc:sldMk cId="2568256689" sldId="295"/>
            <ac:picMk id="12" creationId="{BB9EC9F9-CED6-5031-3A17-ED552271594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0400" y="6041329"/>
            <a:ext cx="4800600" cy="3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1079500"/>
            <a:ext cx="7093434" cy="5778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1066800"/>
            <a:ext cx="7077369" cy="29325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6A37-D6A5-0C40-A676-03633A9F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/>
          </a:p>
          <a:p>
            <a:r>
              <a:rPr lang="en-US"/>
              <a:t>Drag chart to placeholder or click icon to add chart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0402" y="6041329"/>
            <a:ext cx="4800595" cy="3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4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5600" y="321249"/>
            <a:ext cx="4800600" cy="3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6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55600" y="321249"/>
            <a:ext cx="4800600" cy="355823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439930E-F253-DE46-B952-3E0957740773}"/>
              </a:ext>
            </a:extLst>
          </p:cNvPr>
          <p:cNvSpPr txBox="1">
            <a:spLocks/>
          </p:cNvSpPr>
          <p:nvPr userDrawn="1"/>
        </p:nvSpPr>
        <p:spPr>
          <a:xfrm>
            <a:off x="6938176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53C135-CEC6-A548-8917-8F7FEB82358B}" type="slidenum">
              <a:rPr lang="en-US" b="1" smtClean="0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63" r:id="rId3"/>
    <p:sldLayoutId id="2147483669" r:id="rId4"/>
    <p:sldLayoutId id="2147483650" r:id="rId5"/>
    <p:sldLayoutId id="2147483664" r:id="rId6"/>
    <p:sldLayoutId id="2147483652" r:id="rId7"/>
    <p:sldLayoutId id="2147483653" r:id="rId8"/>
    <p:sldLayoutId id="2147483654" r:id="rId9"/>
    <p:sldLayoutId id="2147483655" r:id="rId10"/>
    <p:sldLayoutId id="2147483665" r:id="rId11"/>
    <p:sldLayoutId id="2147483666" r:id="rId12"/>
    <p:sldLayoutId id="2147483660" r:id="rId13"/>
    <p:sldLayoutId id="2147483667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thank-you-png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8" y="1221531"/>
            <a:ext cx="7140567" cy="2386584"/>
          </a:xfrm>
        </p:spPr>
        <p:txBody>
          <a:bodyPr/>
          <a:lstStyle/>
          <a:p>
            <a:r>
              <a:rPr lang="en-US" sz="4000">
                <a:latin typeface="Arial"/>
                <a:cs typeface="Arial"/>
              </a:rPr>
              <a:t>CSE 635 Milestone 3 </a:t>
            </a:r>
            <a:br>
              <a:rPr lang="en-US" sz="4000">
                <a:latin typeface="Arial"/>
                <a:cs typeface="Arial"/>
              </a:rPr>
            </a:br>
            <a:r>
              <a:rPr lang="en-US" sz="4000">
                <a:latin typeface="Arial"/>
                <a:cs typeface="Arial"/>
              </a:rPr>
              <a:t>Stance Detection and Rumor Verification</a:t>
            </a:r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b="1"/>
              <a:t>Team : Predict This!</a:t>
            </a:r>
          </a:p>
          <a:p>
            <a:r>
              <a:rPr lang="en-US" sz="2000" err="1"/>
              <a:t>Vaisshnavi</a:t>
            </a:r>
            <a:r>
              <a:rPr lang="en-US" sz="2000"/>
              <a:t> </a:t>
            </a:r>
            <a:r>
              <a:rPr lang="en-US" sz="2000" err="1"/>
              <a:t>Yerrapothu</a:t>
            </a:r>
            <a:endParaRPr lang="en-US" sz="2000"/>
          </a:p>
          <a:p>
            <a:r>
              <a:rPr lang="en-US" sz="2000"/>
              <a:t>Suraj </a:t>
            </a:r>
            <a:r>
              <a:rPr lang="en-US" sz="2000" err="1"/>
              <a:t>Suraj</a:t>
            </a:r>
            <a:endParaRPr lang="en-US" sz="2000"/>
          </a:p>
          <a:p>
            <a:r>
              <a:rPr lang="en-US" sz="2000"/>
              <a:t>Ashutosh Bhawsar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A5B0-96B1-AE29-6AB5-B378666E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Task 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D556-CCB1-392D-99BE-736B565D8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solidFill>
                  <a:schemeClr val="tx2"/>
                </a:solidFill>
                <a:ea typeface="+mn-lt"/>
                <a:cs typeface="+mn-lt"/>
              </a:rPr>
              <a:t>Model Used</a:t>
            </a:r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 -</a:t>
            </a:r>
          </a:p>
          <a:p>
            <a:pPr marL="0" indent="0">
              <a:buNone/>
            </a:pPr>
            <a:r>
              <a:rPr lang="en-US">
                <a:cs typeface="Arial"/>
              </a:rPr>
              <a:t>- t5 text to text transformers.</a:t>
            </a:r>
          </a:p>
          <a:p>
            <a:pPr marL="0" indent="0">
              <a:buNone/>
            </a:pPr>
            <a:r>
              <a:rPr lang="en-US">
                <a:cs typeface="Arial"/>
              </a:rPr>
              <a:t>- simple t5 encoder-decoder model.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1BA3BD2-E891-FDB5-67A5-09C50B25F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537" y="3430383"/>
            <a:ext cx="7022926" cy="287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78AC-89FA-472C-AA70-A196E02D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Task 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E6626-77F9-709D-D549-FF4CD48E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solidFill>
                  <a:schemeClr val="tx2"/>
                </a:solidFill>
                <a:cs typeface="Arial"/>
              </a:rPr>
              <a:t>Parameters for training and fine tuning</a:t>
            </a:r>
            <a:r>
              <a:rPr lang="en-US">
                <a:solidFill>
                  <a:schemeClr val="tx2"/>
                </a:solidFill>
                <a:cs typeface="Arial"/>
              </a:rPr>
              <a:t> -</a:t>
            </a:r>
            <a:endParaRPr lang="en-US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chemeClr val="tx2"/>
                </a:solidFill>
                <a:cs typeface="Arial"/>
              </a:rPr>
              <a:t>- </a:t>
            </a:r>
            <a:r>
              <a:rPr lang="en-US">
                <a:cs typeface="Arial"/>
              </a:rPr>
              <a:t>Pretrained model : simplet5 – t5 base</a:t>
            </a:r>
          </a:p>
          <a:p>
            <a:pPr marL="0" indent="0">
              <a:buNone/>
            </a:pPr>
            <a:r>
              <a:rPr lang="en-US">
                <a:cs typeface="Arial"/>
              </a:rPr>
              <a:t>- Max source text length : 1000</a:t>
            </a:r>
          </a:p>
          <a:p>
            <a:pPr marL="0" indent="0">
              <a:buNone/>
            </a:pPr>
            <a:r>
              <a:rPr lang="en-US">
                <a:cs typeface="Arial"/>
              </a:rPr>
              <a:t>- Max target text length : 150</a:t>
            </a:r>
          </a:p>
          <a:p>
            <a:pPr marL="0" indent="0">
              <a:buNone/>
            </a:pPr>
            <a:r>
              <a:rPr lang="en-US">
                <a:cs typeface="Arial"/>
              </a:rPr>
              <a:t>- Max token length for source : 128</a:t>
            </a:r>
          </a:p>
          <a:p>
            <a:pPr marL="0" indent="0">
              <a:buNone/>
            </a:pPr>
            <a:r>
              <a:rPr lang="en-US">
                <a:cs typeface="Arial"/>
              </a:rPr>
              <a:t>- Max token length for target : 128</a:t>
            </a:r>
          </a:p>
          <a:p>
            <a:pPr marL="0" indent="0">
              <a:buNone/>
            </a:pPr>
            <a:r>
              <a:rPr lang="en-US">
                <a:cs typeface="Arial"/>
              </a:rPr>
              <a:t>- Epochs : 5</a:t>
            </a:r>
          </a:p>
          <a:p>
            <a:pPr marL="0" indent="0">
              <a:buNone/>
            </a:pPr>
            <a:r>
              <a:rPr lang="en-US">
                <a:cs typeface="Arial"/>
              </a:rPr>
              <a:t>- Training records – 5596 rows</a:t>
            </a:r>
          </a:p>
          <a:p>
            <a:pPr marL="0" indent="0">
              <a:buNone/>
            </a:pPr>
            <a:r>
              <a:rPr lang="en-US">
                <a:cs typeface="Arial"/>
              </a:rPr>
              <a:t>- Testing records – 2096 rows</a:t>
            </a:r>
          </a:p>
        </p:txBody>
      </p:sp>
    </p:spTree>
    <p:extLst>
      <p:ext uri="{BB962C8B-B14F-4D97-AF65-F5344CB8AC3E}">
        <p14:creationId xmlns:p14="http://schemas.microsoft.com/office/powerpoint/2010/main" val="288834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FE30-D795-D6C2-95D8-0FC71733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Task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3BE2-BEE6-1C8C-9FFA-BA65C96C5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solidFill>
                  <a:schemeClr val="tx2"/>
                </a:solidFill>
                <a:cs typeface="Arial"/>
              </a:rPr>
              <a:t>Results</a:t>
            </a:r>
            <a:r>
              <a:rPr lang="en-US">
                <a:solidFill>
                  <a:schemeClr val="tx2"/>
                </a:solidFill>
                <a:cs typeface="Arial"/>
              </a:rPr>
              <a:t> -</a:t>
            </a:r>
            <a:endParaRPr lang="en-US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chemeClr val="tx2"/>
                </a:solidFill>
                <a:cs typeface="Arial"/>
              </a:rPr>
              <a:t>- </a:t>
            </a:r>
            <a:r>
              <a:rPr lang="en-US">
                <a:cs typeface="Arial"/>
              </a:rPr>
              <a:t>Cosine similarity : </a:t>
            </a:r>
            <a:endParaRPr lang="en-US">
              <a:solidFill>
                <a:schemeClr val="tx2"/>
              </a:solidFill>
              <a:cs typeface="Arial"/>
            </a:endParaRPr>
          </a:p>
          <a:p>
            <a:pPr marL="0" indent="0">
              <a:buNone/>
            </a:pPr>
            <a:endParaRPr lang="en-US">
              <a:cs typeface="Arial"/>
            </a:endParaRPr>
          </a:p>
          <a:p>
            <a:pPr marL="0" indent="0">
              <a:buNone/>
            </a:pPr>
            <a:endParaRPr lang="en-US">
              <a:cs typeface="Arial"/>
            </a:endParaRPr>
          </a:p>
          <a:p>
            <a:pPr marL="0" indent="0">
              <a:buNone/>
            </a:pPr>
            <a:endParaRPr lang="en-US">
              <a:cs typeface="Arial"/>
            </a:endParaRPr>
          </a:p>
          <a:p>
            <a:pPr marL="0" indent="0">
              <a:buNone/>
            </a:pPr>
            <a:r>
              <a:rPr lang="en-US">
                <a:cs typeface="Arial"/>
              </a:rPr>
              <a:t>- BLEU Score : </a:t>
            </a:r>
          </a:p>
          <a:p>
            <a:endParaRPr lang="en-US">
              <a:cs typeface="Arial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3145D66-BCD6-4521-40A8-C86432B08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555" y="4541414"/>
            <a:ext cx="5126892" cy="1761018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46B2A89-28FE-407B-7E8C-C1846D2E7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553" y="2282440"/>
            <a:ext cx="4970584" cy="226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7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3246-3BA4-3F0F-EF95-71945271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Task 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85D00-9D7C-4FF8-060D-1CDC1B5D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solidFill>
                  <a:schemeClr val="tx2"/>
                </a:solidFill>
                <a:ea typeface="+mn-lt"/>
                <a:cs typeface="+mn-lt"/>
              </a:rPr>
              <a:t>Results (cont.)</a:t>
            </a:r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 -</a:t>
            </a:r>
          </a:p>
          <a:p>
            <a:pPr marL="0" indent="0">
              <a:buNone/>
            </a:pPr>
            <a:r>
              <a:rPr lang="en-US">
                <a:cs typeface="Arial"/>
              </a:rPr>
              <a:t>- BERT Scores : </a:t>
            </a: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DD68C6B-E9F6-0C22-0CD7-5B192ECD5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4" y="3165232"/>
            <a:ext cx="6642847" cy="30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33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FA40-6CA5-C767-9431-6653B2F06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961734"/>
            <a:ext cx="6951472" cy="590931"/>
          </a:xfrm>
        </p:spPr>
        <p:txBody>
          <a:bodyPr/>
          <a:lstStyle/>
          <a:p>
            <a:r>
              <a:rPr lang="en-US">
                <a:cs typeface="Arial"/>
              </a:rPr>
              <a:t>Task 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A93E5-1382-C2E0-20DD-E2F31D0F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1504098"/>
            <a:ext cx="11209707" cy="39682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solidFill>
                  <a:schemeClr val="tx2"/>
                </a:solidFill>
                <a:ea typeface="+mn-lt"/>
                <a:cs typeface="+mn-lt"/>
              </a:rPr>
              <a:t>Results (cont.)</a:t>
            </a:r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 -</a:t>
            </a:r>
          </a:p>
          <a:p>
            <a:r>
              <a:rPr lang="en-US">
                <a:cs typeface="Arial"/>
              </a:rPr>
              <a:t>- ROUGE Scores : </a:t>
            </a:r>
          </a:p>
          <a:p>
            <a:r>
              <a:rPr lang="en-US">
                <a:ea typeface="+mn-lt"/>
                <a:cs typeface="+mn-lt"/>
              </a:rPr>
              <a:t>{'rouge1': </a:t>
            </a:r>
            <a:r>
              <a:rPr lang="en-US" err="1">
                <a:ea typeface="+mn-lt"/>
                <a:cs typeface="+mn-lt"/>
              </a:rPr>
              <a:t>AggregateScore</a:t>
            </a:r>
            <a:r>
              <a:rPr lang="en-US">
                <a:ea typeface="+mn-lt"/>
                <a:cs typeface="+mn-lt"/>
              </a:rPr>
              <a:t>(low=Score(precision=0.4251271271125035, recall=0.4373630994118866, </a:t>
            </a:r>
            <a:r>
              <a:rPr lang="en-US" err="1">
                <a:ea typeface="+mn-lt"/>
                <a:cs typeface="+mn-lt"/>
              </a:rPr>
              <a:t>fmeasure</a:t>
            </a:r>
            <a:r>
              <a:rPr lang="en-US">
                <a:ea typeface="+mn-lt"/>
                <a:cs typeface="+mn-lt"/>
              </a:rPr>
              <a:t>=0.4161240447328763), mid=Score(precision=0.441869178964449, recall=0.45561177213253007, </a:t>
            </a:r>
            <a:r>
              <a:rPr lang="en-US" err="1">
                <a:ea typeface="+mn-lt"/>
                <a:cs typeface="+mn-lt"/>
              </a:rPr>
              <a:t>fmeasure</a:t>
            </a:r>
            <a:r>
              <a:rPr lang="en-US">
                <a:ea typeface="+mn-lt"/>
                <a:cs typeface="+mn-lt"/>
              </a:rPr>
              <a:t>=0.43370709185583556), high=Score(precision=0.4586129726488238, recall=0.47247876916824005, </a:t>
            </a:r>
            <a:r>
              <a:rPr lang="en-US" err="1">
                <a:ea typeface="+mn-lt"/>
                <a:cs typeface="+mn-lt"/>
              </a:rPr>
              <a:t>fmeasure</a:t>
            </a:r>
            <a:r>
              <a:rPr lang="en-US">
                <a:ea typeface="+mn-lt"/>
                <a:cs typeface="+mn-lt"/>
              </a:rPr>
              <a:t>=0.45029000097689753)), </a:t>
            </a:r>
          </a:p>
          <a:p>
            <a:r>
              <a:rPr lang="en-US">
                <a:ea typeface="+mn-lt"/>
                <a:cs typeface="+mn-lt"/>
              </a:rPr>
              <a:t>'rouge2': </a:t>
            </a:r>
            <a:r>
              <a:rPr lang="en-US" err="1">
                <a:ea typeface="+mn-lt"/>
                <a:cs typeface="+mn-lt"/>
              </a:rPr>
              <a:t>AggregateScore</a:t>
            </a:r>
            <a:r>
              <a:rPr lang="en-US">
                <a:ea typeface="+mn-lt"/>
                <a:cs typeface="+mn-lt"/>
              </a:rPr>
              <a:t>(low=Score(precision=0.3819559024919208, recall=0.3999018996642332, </a:t>
            </a:r>
            <a:r>
              <a:rPr lang="en-US" err="1">
                <a:ea typeface="+mn-lt"/>
                <a:cs typeface="+mn-lt"/>
              </a:rPr>
              <a:t>fmeasure</a:t>
            </a:r>
            <a:r>
              <a:rPr lang="en-US">
                <a:ea typeface="+mn-lt"/>
                <a:cs typeface="+mn-lt"/>
              </a:rPr>
              <a:t>=0.3807335663192744), mid=Score(precision=0.39959570841004133, recall=0.41828578882066375, </a:t>
            </a:r>
            <a:r>
              <a:rPr lang="en-US" err="1">
                <a:ea typeface="+mn-lt"/>
                <a:cs typeface="+mn-lt"/>
              </a:rPr>
              <a:t>fmeasure</a:t>
            </a:r>
            <a:r>
              <a:rPr lang="en-US">
                <a:ea typeface="+mn-lt"/>
                <a:cs typeface="+mn-lt"/>
              </a:rPr>
              <a:t>=0.39844333431819157), high=Score(precision=0.41756983963119615, recall=0.4369868128739215, </a:t>
            </a:r>
            <a:r>
              <a:rPr lang="en-US" err="1">
                <a:ea typeface="+mn-lt"/>
                <a:cs typeface="+mn-lt"/>
              </a:rPr>
              <a:t>fmeasure</a:t>
            </a:r>
            <a:r>
              <a:rPr lang="en-US">
                <a:ea typeface="+mn-lt"/>
                <a:cs typeface="+mn-lt"/>
              </a:rPr>
              <a:t>=0.4163796071175468)), 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5360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A1F6-4554-6DBD-817B-29176672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123098"/>
            <a:ext cx="6951472" cy="590931"/>
          </a:xfrm>
        </p:spPr>
        <p:txBody>
          <a:bodyPr/>
          <a:lstStyle/>
          <a:p>
            <a:r>
              <a:rPr lang="en-US">
                <a:cs typeface="Arial"/>
              </a:rPr>
              <a:t>Task 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1EFCE-4CF6-4F74-7D62-EEC8BFFE7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1710287"/>
            <a:ext cx="10635966" cy="39682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solidFill>
                  <a:schemeClr val="tx2"/>
                </a:solidFill>
                <a:ea typeface="+mn-lt"/>
                <a:cs typeface="+mn-lt"/>
              </a:rPr>
              <a:t>Results (cont.)</a:t>
            </a:r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 -</a:t>
            </a:r>
          </a:p>
          <a:p>
            <a:r>
              <a:rPr lang="en-US">
                <a:cs typeface="Arial"/>
              </a:rPr>
              <a:t>- ROUGE Scores cont.:</a:t>
            </a:r>
          </a:p>
          <a:p>
            <a:r>
              <a:rPr lang="en-US">
                <a:cs typeface="Arial"/>
              </a:rPr>
              <a:t>'</a:t>
            </a:r>
            <a:r>
              <a:rPr lang="en-US" err="1">
                <a:cs typeface="Arial"/>
              </a:rPr>
              <a:t>rougeL</a:t>
            </a:r>
            <a:r>
              <a:rPr lang="en-US">
                <a:cs typeface="Arial"/>
              </a:rPr>
              <a:t>': </a:t>
            </a:r>
            <a:r>
              <a:rPr lang="en-US" err="1">
                <a:cs typeface="Arial"/>
              </a:rPr>
              <a:t>AggregateScore</a:t>
            </a:r>
            <a:r>
              <a:rPr lang="en-US">
                <a:cs typeface="Arial"/>
              </a:rPr>
              <a:t>(low=Score(precision=0.4164099911290084, recall=0.4313838334980544, </a:t>
            </a:r>
            <a:r>
              <a:rPr lang="en-US" err="1">
                <a:cs typeface="Arial"/>
              </a:rPr>
              <a:t>fmeasure</a:t>
            </a:r>
            <a:r>
              <a:rPr lang="en-US">
                <a:cs typeface="Arial"/>
              </a:rPr>
              <a:t>=0.4102650993319388), mid=Score(precision=0.43291338466662976, recall=0.449612498737404, </a:t>
            </a:r>
            <a:r>
              <a:rPr lang="en-US" err="1">
                <a:cs typeface="Arial"/>
              </a:rPr>
              <a:t>fmeasure</a:t>
            </a:r>
            <a:r>
              <a:rPr lang="en-US">
                <a:cs typeface="Arial"/>
              </a:rPr>
              <a:t>=0.42740240715039857), high=Score(precision=0.4498241332041679, recall=0.4668836699760964, </a:t>
            </a:r>
            <a:r>
              <a:rPr lang="en-US" err="1">
                <a:cs typeface="Arial"/>
              </a:rPr>
              <a:t>fmeasure</a:t>
            </a:r>
            <a:r>
              <a:rPr lang="en-US">
                <a:cs typeface="Arial"/>
              </a:rPr>
              <a:t>=0.4446337746276702)), </a:t>
            </a:r>
          </a:p>
          <a:p>
            <a:r>
              <a:rPr lang="en-US">
                <a:cs typeface="Arial"/>
              </a:rPr>
              <a:t>'</a:t>
            </a:r>
            <a:r>
              <a:rPr lang="en-US" err="1">
                <a:cs typeface="Arial"/>
              </a:rPr>
              <a:t>rougeLsum</a:t>
            </a:r>
            <a:r>
              <a:rPr lang="en-US">
                <a:cs typeface="Arial"/>
              </a:rPr>
              <a:t>': </a:t>
            </a:r>
            <a:r>
              <a:rPr lang="en-US" err="1">
                <a:cs typeface="Arial"/>
              </a:rPr>
              <a:t>AggregateScore</a:t>
            </a:r>
            <a:r>
              <a:rPr lang="en-US">
                <a:cs typeface="Arial"/>
              </a:rPr>
              <a:t>(low=Score(precision=0.4172381694754507, recall=0.43122815604303016, </a:t>
            </a:r>
            <a:r>
              <a:rPr lang="en-US" err="1">
                <a:cs typeface="Arial"/>
              </a:rPr>
              <a:t>fmeasure</a:t>
            </a:r>
            <a:r>
              <a:rPr lang="en-US">
                <a:cs typeface="Arial"/>
              </a:rPr>
              <a:t>=0.4106615766985917), mid=Score(precision=0.43434342576328455, recall=0.4503354064217186, </a:t>
            </a:r>
            <a:r>
              <a:rPr lang="en-US" err="1">
                <a:cs typeface="Arial"/>
              </a:rPr>
              <a:t>fmeasure</a:t>
            </a:r>
            <a:r>
              <a:rPr lang="en-US">
                <a:cs typeface="Arial"/>
              </a:rPr>
              <a:t>=0.42825460863359854), high=Score(precision=0.45088245743137784, recall=0.46864159585325754, </a:t>
            </a:r>
            <a:r>
              <a:rPr lang="en-US" err="1">
                <a:cs typeface="Arial"/>
              </a:rPr>
              <a:t>fmeasure</a:t>
            </a:r>
            <a:r>
              <a:rPr lang="en-US">
                <a:cs typeface="Arial"/>
              </a:rPr>
              <a:t>=0.44556725826435745))}</a:t>
            </a:r>
            <a:endParaRPr lang="en-US">
              <a:ea typeface="+mn-lt"/>
              <a:cs typeface="+mn-lt"/>
            </a:endParaRP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3503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BC13-A607-8E01-CE20-10AD6CDC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Task 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5FC23-067E-0239-B3AB-D5EBE6E6A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solidFill>
                  <a:schemeClr val="tx2"/>
                </a:solidFill>
                <a:cs typeface="Arial"/>
              </a:rPr>
              <a:t>Results (cont.)</a:t>
            </a:r>
            <a:r>
              <a:rPr lang="en-US">
                <a:solidFill>
                  <a:schemeClr val="tx2"/>
                </a:solidFill>
                <a:cs typeface="Arial"/>
              </a:rPr>
              <a:t> -</a:t>
            </a:r>
            <a:endParaRPr lang="en-US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cs typeface="Arial"/>
              </a:rPr>
              <a:t>- Training and validation loss over epochs: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4706392-725C-F42F-DA4D-5E3F445CF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785" y="3176191"/>
            <a:ext cx="4648200" cy="3309386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E6DDBC4F-1F29-61D0-32BD-9F7186E14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16" y="4259267"/>
            <a:ext cx="4618892" cy="102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85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A9A125E0-6870-4375-A148-5FA68F191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0221" y="643466"/>
            <a:ext cx="1061155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7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Subtasks : </a:t>
            </a:r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10232554" cy="39682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/>
            <a:r>
              <a:rPr lang="en-US" sz="2400">
                <a:cs typeface="Arial" panose="020B0604020202020204"/>
              </a:rPr>
              <a:t>A - Stance Classification :</a:t>
            </a:r>
          </a:p>
          <a:p>
            <a:pPr marL="0" indent="0">
              <a:buNone/>
            </a:pPr>
            <a:r>
              <a:rPr lang="en-US" sz="2400">
                <a:cs typeface="Arial" panose="020B0604020202020204"/>
              </a:rPr>
              <a:t>- Classify text data into 4 classes – Support, Deny, Query, Comment</a:t>
            </a:r>
          </a:p>
          <a:p>
            <a:pPr marL="457200" indent="-457200"/>
            <a:r>
              <a:rPr lang="en-US" sz="2400">
                <a:cs typeface="Arial" panose="020B0604020202020204"/>
              </a:rPr>
              <a:t>B - Rumor Verification:</a:t>
            </a:r>
          </a:p>
          <a:p>
            <a:pPr marL="0" indent="0">
              <a:buNone/>
            </a:pPr>
            <a:r>
              <a:rPr lang="en-US" sz="2400">
                <a:cs typeface="Arial" panose="020B0604020202020204"/>
              </a:rPr>
              <a:t>- Classify text data into True, False and Unverified class</a:t>
            </a:r>
          </a:p>
          <a:p>
            <a:pPr marL="457200" indent="-457200"/>
            <a:r>
              <a:rPr lang="en-US" sz="2400">
                <a:cs typeface="Arial" panose="020B0604020202020204"/>
              </a:rPr>
              <a:t>C – Stance Generation :</a:t>
            </a:r>
          </a:p>
          <a:p>
            <a:pPr marL="0" indent="0">
              <a:buNone/>
            </a:pPr>
            <a:r>
              <a:rPr lang="en-US" sz="2400">
                <a:cs typeface="Arial" panose="020B0604020202020204"/>
              </a:rPr>
              <a:t>- Generating a stance based on source tweets and consecutive replies </a:t>
            </a:r>
          </a:p>
        </p:txBody>
      </p:sp>
    </p:spTree>
    <p:extLst>
      <p:ext uri="{BB962C8B-B14F-4D97-AF65-F5344CB8AC3E}">
        <p14:creationId xmlns:p14="http://schemas.microsoft.com/office/powerpoint/2010/main" val="286582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74F9-EAF5-B1DD-4F40-B559803B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Task 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E1FF3-C170-74C2-CBED-46761BFC6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>
                <a:solidFill>
                  <a:schemeClr val="tx2"/>
                </a:solidFill>
                <a:cs typeface="Arial"/>
              </a:rPr>
              <a:t>Preprocessing : </a:t>
            </a:r>
            <a:endParaRPr lang="en-US">
              <a:solidFill>
                <a:schemeClr val="tx2"/>
              </a:solidFill>
              <a:cs typeface="Arial"/>
            </a:endParaRPr>
          </a:p>
          <a:p>
            <a:r>
              <a:rPr lang="en-US">
                <a:cs typeface="Arial"/>
              </a:rPr>
              <a:t>Extracting the source and reply tweets from the </a:t>
            </a:r>
            <a:r>
              <a:rPr lang="en-US" err="1">
                <a:cs typeface="Arial"/>
              </a:rPr>
              <a:t>json</a:t>
            </a:r>
            <a:r>
              <a:rPr lang="en-US">
                <a:cs typeface="Arial"/>
              </a:rPr>
              <a:t> file.</a:t>
            </a:r>
          </a:p>
          <a:p>
            <a:r>
              <a:rPr lang="en-US">
                <a:cs typeface="Arial"/>
              </a:rPr>
              <a:t>Removing the null values.</a:t>
            </a:r>
          </a:p>
          <a:p>
            <a:r>
              <a:rPr lang="en-US">
                <a:cs typeface="Arial"/>
              </a:rPr>
              <a:t>Processing the URLs, hashtags and mentions.</a:t>
            </a:r>
          </a:p>
          <a:p>
            <a:pPr marL="0" indent="0">
              <a:buNone/>
            </a:pPr>
            <a:r>
              <a:rPr lang="en-US" b="1">
                <a:solidFill>
                  <a:schemeClr val="tx2"/>
                </a:solidFill>
                <a:cs typeface="Arial"/>
              </a:rPr>
              <a:t>Models:</a:t>
            </a:r>
          </a:p>
          <a:p>
            <a:pPr marL="0" indent="0">
              <a:buNone/>
            </a:pPr>
            <a:r>
              <a:rPr lang="en-US" b="1">
                <a:solidFill>
                  <a:schemeClr val="tx2"/>
                </a:solidFill>
                <a:cs typeface="Arial"/>
              </a:rPr>
              <a:t>Baseline: </a:t>
            </a:r>
            <a:r>
              <a:rPr lang="en-US">
                <a:solidFill>
                  <a:schemeClr val="accent4"/>
                </a:solidFill>
                <a:cs typeface="Arial"/>
              </a:rPr>
              <a:t>MLP with </a:t>
            </a:r>
            <a:r>
              <a:rPr lang="en-US" err="1">
                <a:solidFill>
                  <a:schemeClr val="accent4"/>
                </a:solidFill>
                <a:cs typeface="Arial"/>
              </a:rPr>
              <a:t>tf-idf</a:t>
            </a:r>
          </a:p>
          <a:p>
            <a:pPr marL="0" indent="0">
              <a:buNone/>
            </a:pPr>
            <a:r>
              <a:rPr lang="en-US" b="1">
                <a:solidFill>
                  <a:schemeClr val="tx2"/>
                </a:solidFill>
                <a:cs typeface="Arial"/>
              </a:rPr>
              <a:t>Milestone3:  </a:t>
            </a:r>
            <a:r>
              <a:rPr lang="en-US" b="1" err="1">
                <a:solidFill>
                  <a:schemeClr val="accent4"/>
                </a:solidFill>
                <a:cs typeface="Arial"/>
              </a:rPr>
              <a:t>RoBERTA</a:t>
            </a:r>
            <a:endParaRPr lang="en-US" b="1">
              <a:solidFill>
                <a:schemeClr val="accent4"/>
              </a:solidFill>
              <a:cs typeface="Arial"/>
            </a:endParaRPr>
          </a:p>
          <a:p>
            <a:pPr marL="0" indent="0">
              <a:buNone/>
            </a:pPr>
            <a:endParaRPr lang="en-US">
              <a:solidFill>
                <a:schemeClr val="accent4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280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C17E-40B3-7EF3-5C7A-4346AE69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01018"/>
            <a:ext cx="7546557" cy="1089529"/>
          </a:xfrm>
        </p:spPr>
        <p:txBody>
          <a:bodyPr/>
          <a:lstStyle/>
          <a:p>
            <a:r>
              <a:rPr lang="en-US">
                <a:cs typeface="Arial"/>
              </a:rPr>
              <a:t>TASK A Milestone2 – Base 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EBC2C-826F-262D-2603-5751C465A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MODEL: TF-IDF and MLP</a:t>
            </a:r>
          </a:p>
          <a:p>
            <a:r>
              <a:rPr lang="en-US">
                <a:cs typeface="Arial"/>
              </a:rPr>
              <a:t>TD-IDF and Bayes Classifier </a:t>
            </a:r>
          </a:p>
          <a:p>
            <a:r>
              <a:rPr lang="en-US">
                <a:cs typeface="Arial"/>
              </a:rPr>
              <a:t>TD-IDF and SVM</a:t>
            </a:r>
          </a:p>
          <a:p>
            <a:endParaRPr lang="en-US">
              <a:cs typeface="Arial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24AB679-D848-C05F-DC2C-3ABA6E63B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194" y="1343844"/>
            <a:ext cx="4345360" cy="2416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A12275-7E28-644E-A5EF-F2CD9BEA6721}"/>
              </a:ext>
            </a:extLst>
          </p:cNvPr>
          <p:cNvSpPr txBox="1"/>
          <p:nvPr/>
        </p:nvSpPr>
        <p:spPr>
          <a:xfrm>
            <a:off x="765027" y="6252131"/>
            <a:ext cx="299486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latin typeface="NimbusRomNo9L"/>
              </a:rPr>
              <a:t>MultiLayerPerceptron</a:t>
            </a:r>
            <a:r>
              <a:rPr lang="en-US" sz="1400">
                <a:latin typeface="NimbusRomNo9L"/>
              </a:rPr>
              <a:t> 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25185E72-0792-3FEC-0C24-441D29B50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42" y="4045676"/>
            <a:ext cx="3686629" cy="1990811"/>
          </a:xfrm>
          <a:prstGeom prst="rect">
            <a:avLst/>
          </a:prstGeom>
        </p:spPr>
      </p:pic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48A34134-ADC9-BEF5-8D8F-0FA427250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343" y="3927923"/>
            <a:ext cx="3918856" cy="21141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CBB024-9FBA-BF64-3D1D-311577847039}"/>
              </a:ext>
            </a:extLst>
          </p:cNvPr>
          <p:cNvSpPr txBox="1"/>
          <p:nvPr/>
        </p:nvSpPr>
        <p:spPr>
          <a:xfrm>
            <a:off x="5929086" y="6255657"/>
            <a:ext cx="273594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NimbusRomNo9L"/>
              </a:rPr>
              <a:t>Naïve Bayes</a:t>
            </a:r>
          </a:p>
        </p:txBody>
      </p:sp>
      <p:pic>
        <p:nvPicPr>
          <p:cNvPr id="13" name="Picture 13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3811C1A9-A18D-FC7C-C4BD-FCD6D4D1A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700" y="3927923"/>
            <a:ext cx="3722914" cy="19980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2BE347-F027-6AD0-62EA-B2D2EB582C4D}"/>
              </a:ext>
            </a:extLst>
          </p:cNvPr>
          <p:cNvSpPr txBox="1"/>
          <p:nvPr/>
        </p:nvSpPr>
        <p:spPr>
          <a:xfrm>
            <a:off x="10152743" y="61903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NimbusRomNo9L"/>
              </a:rPr>
              <a:t>SVM </a:t>
            </a:r>
          </a:p>
        </p:txBody>
      </p:sp>
    </p:spTree>
    <p:extLst>
      <p:ext uri="{BB962C8B-B14F-4D97-AF65-F5344CB8AC3E}">
        <p14:creationId xmlns:p14="http://schemas.microsoft.com/office/powerpoint/2010/main" val="184635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3BED-E431-A246-4D29-B9A87418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Milestone3 for TASK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2BD4-E20F-A8FB-0E8E-B288FE55D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solidFill>
                  <a:schemeClr val="tx2"/>
                </a:solidFill>
                <a:cs typeface="Arial"/>
              </a:rPr>
              <a:t>Model:</a:t>
            </a:r>
            <a:r>
              <a:rPr lang="en-US">
                <a:cs typeface="Arial"/>
              </a:rPr>
              <a:t>  </a:t>
            </a:r>
            <a:r>
              <a:rPr lang="en-US" err="1">
                <a:cs typeface="Arial"/>
              </a:rPr>
              <a:t>RoBERTA</a:t>
            </a:r>
            <a:r>
              <a:rPr lang="en-US">
                <a:cs typeface="Arial"/>
              </a:rPr>
              <a:t> for Sentence Pair Classification</a:t>
            </a:r>
          </a:p>
          <a:p>
            <a:r>
              <a:rPr lang="en-US">
                <a:ea typeface="+mn-lt"/>
                <a:cs typeface="+mn-lt"/>
              </a:rPr>
              <a:t>The structure for sentence pair classification is as follows:</a:t>
            </a:r>
            <a:endParaRPr lang="en-US">
              <a:cs typeface="Arial"/>
            </a:endParaRPr>
          </a:p>
          <a:p>
            <a:r>
              <a:rPr lang="en-US">
                <a:ea typeface="+mn-lt"/>
                <a:cs typeface="+mn-lt"/>
              </a:rPr>
              <a:t>Source + Reply1 - label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SourceReply1 + Reply2 - label</a:t>
            </a:r>
            <a:endParaRPr lang="en-US"/>
          </a:p>
          <a:p>
            <a:br>
              <a:rPr lang="en-US"/>
            </a:b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9C8C5FC-3B1B-49FC-E4C0-E2AC9026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935" y="2188565"/>
            <a:ext cx="4544785" cy="2811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4EA9C8-FB43-DACA-ED78-444BF5B64284}"/>
              </a:ext>
            </a:extLst>
          </p:cNvPr>
          <p:cNvSpPr txBox="1"/>
          <p:nvPr/>
        </p:nvSpPr>
        <p:spPr>
          <a:xfrm>
            <a:off x="8401574" y="4997042"/>
            <a:ext cx="274320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>
                <a:latin typeface="Times New Roman"/>
                <a:cs typeface="Times New Roman"/>
              </a:rPr>
              <a:t>Architecture for sentence pair classification using RoBERTA.</a:t>
            </a:r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8A11A1D5-2259-9B5A-4B82-5FB7D3412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69" y="4169655"/>
            <a:ext cx="4372936" cy="16770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B47097-FA6A-C328-E289-C77DB7E5E8F8}"/>
              </a:ext>
            </a:extLst>
          </p:cNvPr>
          <p:cNvSpPr txBox="1"/>
          <p:nvPr/>
        </p:nvSpPr>
        <p:spPr>
          <a:xfrm>
            <a:off x="1424730" y="5898859"/>
            <a:ext cx="274320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>
                <a:latin typeface="Times New Roman"/>
                <a:cs typeface="Times New Roman"/>
              </a:rPr>
              <a:t>Results for RoBERTA sentence pair classification.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7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80E4-8F38-9453-21B5-9C182373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Task 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E8F0-46BE-6595-A161-91B5A8BCF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>
                <a:solidFill>
                  <a:schemeClr val="tx2"/>
                </a:solidFill>
                <a:ea typeface="+mn-lt"/>
                <a:cs typeface="+mn-lt"/>
              </a:rPr>
              <a:t>Preprocessing : </a:t>
            </a:r>
            <a:endParaRPr lang="en-US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Extracting the source and reply tweets and additional features like "</a:t>
            </a:r>
            <a:r>
              <a:rPr lang="en-US" err="1">
                <a:ea typeface="+mn-lt"/>
                <a:cs typeface="+mn-lt"/>
              </a:rPr>
              <a:t>favourite_count</a:t>
            </a:r>
            <a:r>
              <a:rPr lang="en-US">
                <a:ea typeface="+mn-lt"/>
                <a:cs typeface="+mn-lt"/>
              </a:rPr>
              <a:t>" and "ups" from the </a:t>
            </a:r>
            <a:r>
              <a:rPr lang="en-US" err="1">
                <a:ea typeface="+mn-lt"/>
                <a:cs typeface="+mn-lt"/>
              </a:rPr>
              <a:t>json</a:t>
            </a:r>
            <a:r>
              <a:rPr lang="en-US">
                <a:ea typeface="+mn-lt"/>
                <a:cs typeface="+mn-lt"/>
              </a:rPr>
              <a:t> file.</a:t>
            </a:r>
          </a:p>
          <a:p>
            <a:r>
              <a:rPr lang="en-US">
                <a:ea typeface="+mn-lt"/>
                <a:cs typeface="+mn-lt"/>
              </a:rPr>
              <a:t>Getting the labels of TASK A</a:t>
            </a:r>
          </a:p>
          <a:p>
            <a:r>
              <a:rPr lang="en-US">
                <a:ea typeface="+mn-lt"/>
                <a:cs typeface="+mn-lt"/>
              </a:rPr>
              <a:t>Removing the null values.</a:t>
            </a:r>
          </a:p>
          <a:p>
            <a:r>
              <a:rPr lang="en-US">
                <a:ea typeface="+mn-lt"/>
                <a:cs typeface="+mn-lt"/>
              </a:rPr>
              <a:t>Processing the URLs, hashtags and mentions.</a:t>
            </a:r>
          </a:p>
          <a:p>
            <a:pPr marL="0" indent="0">
              <a:buNone/>
            </a:pPr>
            <a:r>
              <a:rPr lang="en-US" b="1">
                <a:solidFill>
                  <a:schemeClr val="tx2"/>
                </a:solidFill>
                <a:ea typeface="+mn-lt"/>
                <a:cs typeface="+mn-lt"/>
              </a:rPr>
              <a:t>Models:</a:t>
            </a:r>
            <a:endParaRPr lang="en-US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n-US" b="1">
                <a:solidFill>
                  <a:schemeClr val="tx2"/>
                </a:solidFill>
                <a:ea typeface="+mn-lt"/>
                <a:cs typeface="+mn-lt"/>
              </a:rPr>
              <a:t>Baseline: </a:t>
            </a:r>
            <a:r>
              <a:rPr lang="en-US">
                <a:solidFill>
                  <a:schemeClr val="accent4"/>
                </a:solidFill>
                <a:ea typeface="+mn-lt"/>
                <a:cs typeface="+mn-lt"/>
              </a:rPr>
              <a:t>MLP with </a:t>
            </a:r>
            <a:r>
              <a:rPr lang="en-US" err="1">
                <a:solidFill>
                  <a:schemeClr val="accent4"/>
                </a:solidFill>
                <a:ea typeface="+mn-lt"/>
                <a:cs typeface="+mn-lt"/>
              </a:rPr>
              <a:t>tf-idf</a:t>
            </a:r>
          </a:p>
          <a:p>
            <a:r>
              <a:rPr lang="en-US" b="1">
                <a:solidFill>
                  <a:schemeClr val="tx2"/>
                </a:solidFill>
                <a:ea typeface="+mn-lt"/>
                <a:cs typeface="+mn-lt"/>
              </a:rPr>
              <a:t>Milestone3: </a:t>
            </a:r>
            <a:r>
              <a:rPr lang="en-US" b="1">
                <a:solidFill>
                  <a:schemeClr val="accent4"/>
                </a:solidFill>
                <a:ea typeface="+mn-lt"/>
                <a:cs typeface="+mn-lt"/>
              </a:rPr>
              <a:t>BERT, MLP with numerical features, LSTM</a:t>
            </a:r>
            <a:endParaRPr lang="en-US">
              <a:solidFill>
                <a:schemeClr val="accent4"/>
              </a:solidFill>
            </a:endParaRP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557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1EE7-2872-B33D-6C0A-62FCECA6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Milestone2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2EA24-1FB6-7112-F9D3-338C0D372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MODEL: TF-IDF and MLP</a:t>
            </a:r>
          </a:p>
          <a:p>
            <a:r>
              <a:rPr lang="en-US">
                <a:cs typeface="Arial"/>
              </a:rPr>
              <a:t>MODEL: TF-IDF and SVM</a:t>
            </a: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FA04F8E-39E2-55E0-AEF2-24BDD2E8D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35" y="3578671"/>
            <a:ext cx="2833270" cy="1571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EC0EA7-9536-7160-12F2-073B4EC03641}"/>
              </a:ext>
            </a:extLst>
          </p:cNvPr>
          <p:cNvSpPr txBox="1"/>
          <p:nvPr/>
        </p:nvSpPr>
        <p:spPr>
          <a:xfrm>
            <a:off x="852159" y="5149093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NimbusRomNo9L"/>
              </a:rPr>
              <a:t>MultiLayerPerceptron Architecture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404AB-931C-CDB3-C639-31CFFE662ED9}"/>
              </a:ext>
            </a:extLst>
          </p:cNvPr>
          <p:cNvSpPr txBox="1"/>
          <p:nvPr/>
        </p:nvSpPr>
        <p:spPr>
          <a:xfrm>
            <a:off x="1218064" y="60277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RMSE: 0.571</a:t>
            </a:r>
          </a:p>
        </p:txBody>
      </p:sp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1592C41D-D38F-0052-D81F-ED9CFC754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593" y="3698773"/>
            <a:ext cx="3111909" cy="21950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64038C-B652-EF0D-E302-0D85E0CEF439}"/>
              </a:ext>
            </a:extLst>
          </p:cNvPr>
          <p:cNvSpPr txBox="1"/>
          <p:nvPr/>
        </p:nvSpPr>
        <p:spPr>
          <a:xfrm>
            <a:off x="6094771" y="622381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NimbusRomNo9L"/>
              </a:rPr>
              <a:t>SVM</a:t>
            </a:r>
          </a:p>
        </p:txBody>
      </p:sp>
      <p:pic>
        <p:nvPicPr>
          <p:cNvPr id="12" name="Picture 12" descr="Table&#10;&#10;Description automatically generated">
            <a:extLst>
              <a:ext uri="{FF2B5EF4-FFF2-40B4-BE49-F238E27FC236}">
                <a16:creationId xmlns:a16="http://schemas.microsoft.com/office/drawing/2014/main" id="{BB9EC9F9-CED6-5031-3A17-ED5522715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65" y="4229969"/>
            <a:ext cx="4248764" cy="15566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A3E69D-7134-08EE-8866-9CC0D84ED961}"/>
              </a:ext>
            </a:extLst>
          </p:cNvPr>
          <p:cNvSpPr txBox="1"/>
          <p:nvPr/>
        </p:nvSpPr>
        <p:spPr>
          <a:xfrm>
            <a:off x="9996948" y="6205384"/>
            <a:ext cx="7337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NimbusRomNo9L"/>
              </a:rPr>
              <a:t>MLP</a:t>
            </a:r>
          </a:p>
        </p:txBody>
      </p:sp>
    </p:spTree>
    <p:extLst>
      <p:ext uri="{BB962C8B-B14F-4D97-AF65-F5344CB8AC3E}">
        <p14:creationId xmlns:p14="http://schemas.microsoft.com/office/powerpoint/2010/main" val="256825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21FC2-C369-C31E-E9E7-D67796B8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cs typeface="Arial"/>
              </a:rPr>
              <a:t>Milestone3 for TASK B</a:t>
            </a: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A278-D206-A802-05AE-CE124C7EB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 b="1">
                <a:cs typeface="Arial"/>
              </a:rPr>
              <a:t>Model: </a:t>
            </a:r>
          </a:p>
          <a:p>
            <a:pPr>
              <a:lnSpc>
                <a:spcPct val="120000"/>
              </a:lnSpc>
            </a:pPr>
            <a:r>
              <a:rPr lang="en-US" sz="1500">
                <a:cs typeface="Arial"/>
              </a:rPr>
              <a:t>LSTM and BERT did not give the best results as the data is too small.</a:t>
            </a:r>
          </a:p>
          <a:p>
            <a:pPr>
              <a:lnSpc>
                <a:spcPct val="120000"/>
              </a:lnSpc>
            </a:pPr>
            <a:r>
              <a:rPr lang="en-US" sz="1500">
                <a:cs typeface="Arial"/>
              </a:rPr>
              <a:t>Tried numerical features with </a:t>
            </a:r>
            <a:r>
              <a:rPr lang="en-US" sz="1500" err="1">
                <a:cs typeface="Arial"/>
              </a:rPr>
              <a:t>tf-idf</a:t>
            </a:r>
            <a:r>
              <a:rPr lang="en-US" sz="1500">
                <a:cs typeface="Arial"/>
              </a:rPr>
              <a:t> vectors for MLP able to obtain good results with RMSE value of </a:t>
            </a:r>
            <a:r>
              <a:rPr lang="en-US" sz="1500">
                <a:ea typeface="+mn-lt"/>
                <a:cs typeface="+mn-lt"/>
              </a:rPr>
              <a:t>0.32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F28D284-5D68-F2E0-7C6E-69A7DB1EB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216" y="593983"/>
            <a:ext cx="5089438" cy="28400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C76466-E93F-7E4A-FFD3-9116D54268CE}"/>
              </a:ext>
            </a:extLst>
          </p:cNvPr>
          <p:cNvSpPr txBox="1"/>
          <p:nvPr/>
        </p:nvSpPr>
        <p:spPr>
          <a:xfrm>
            <a:off x="6858000" y="3432629"/>
            <a:ext cx="274320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>
                <a:latin typeface="Times New Roman"/>
                <a:cs typeface="Times New Roman"/>
              </a:rPr>
              <a:t>Architecture for combing the tf-idf vectors with numerical data using pipelining.</a:t>
            </a:r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978E6DF1-C591-D9C6-A8C7-D9818893B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607" y="4082143"/>
            <a:ext cx="4974916" cy="1758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7CC48A-4FA8-A00B-E0D3-4D69B41A3E75}"/>
              </a:ext>
            </a:extLst>
          </p:cNvPr>
          <p:cNvSpPr txBox="1"/>
          <p:nvPr/>
        </p:nvSpPr>
        <p:spPr>
          <a:xfrm>
            <a:off x="6621324" y="5930958"/>
            <a:ext cx="274320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>
                <a:latin typeface="Times New Roman"/>
                <a:cs typeface="Times New Roman"/>
              </a:rPr>
              <a:t>Results for MLP with other features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1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12C3-235C-73CC-2C84-B5344E05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Task 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F6B12-0B48-46CA-CDA9-CE819C65C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9237472" cy="39682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solidFill>
                  <a:schemeClr val="tx2"/>
                </a:solidFill>
                <a:cs typeface="Arial"/>
              </a:rPr>
              <a:t>Extra Preprocessing</a:t>
            </a:r>
            <a:r>
              <a:rPr lang="en-US">
                <a:solidFill>
                  <a:schemeClr val="tx2"/>
                </a:solidFill>
                <a:cs typeface="Arial"/>
              </a:rPr>
              <a:t> -</a:t>
            </a:r>
            <a:r>
              <a:rPr lang="en-US">
                <a:cs typeface="Arial"/>
              </a:rPr>
              <a:t> </a:t>
            </a:r>
          </a:p>
          <a:p>
            <a:pPr marL="0" indent="0">
              <a:buNone/>
            </a:pPr>
            <a:r>
              <a:rPr lang="en-US">
                <a:cs typeface="Arial"/>
              </a:rPr>
              <a:t>- Scraping data from generated CSV files to get </a:t>
            </a:r>
            <a:r>
              <a:rPr lang="en-US" err="1">
                <a:cs typeface="Arial"/>
              </a:rPr>
              <a:t>source_text</a:t>
            </a:r>
            <a:r>
              <a:rPr lang="en-US">
                <a:cs typeface="Arial"/>
              </a:rPr>
              <a:t> and </a:t>
            </a:r>
            <a:r>
              <a:rPr lang="en-US" err="1">
                <a:cs typeface="Arial"/>
              </a:rPr>
              <a:t>target_text</a:t>
            </a:r>
            <a:r>
              <a:rPr lang="en-US">
                <a:cs typeface="Arial"/>
              </a:rPr>
              <a:t>.</a:t>
            </a:r>
          </a:p>
          <a:p>
            <a:pPr marL="0" indent="0">
              <a:buNone/>
            </a:pPr>
            <a:r>
              <a:rPr lang="en-US">
                <a:cs typeface="Arial"/>
              </a:rPr>
              <a:t>- Separate data saved for training and testing.</a:t>
            </a:r>
          </a:p>
          <a:p>
            <a:pPr marL="0" indent="0">
              <a:buNone/>
            </a:pPr>
            <a:r>
              <a:rPr lang="en-US">
                <a:solidFill>
                  <a:srgbClr val="666666"/>
                </a:solidFill>
                <a:cs typeface="Arial"/>
              </a:rPr>
              <a:t>- Cleaning the data with obsolete characters using spacy.</a:t>
            </a:r>
          </a:p>
          <a:p>
            <a:pPr marL="0" indent="0">
              <a:buNone/>
            </a:pPr>
            <a:endParaRPr lang="en-US">
              <a:solidFill>
                <a:srgbClr val="666666"/>
              </a:solidFill>
              <a:cs typeface="Arial"/>
            </a:endParaRPr>
          </a:p>
          <a:p>
            <a:r>
              <a:rPr lang="en-US" b="1">
                <a:solidFill>
                  <a:schemeClr val="tx2"/>
                </a:solidFill>
                <a:cs typeface="Arial"/>
              </a:rPr>
              <a:t>Approach - </a:t>
            </a:r>
          </a:p>
          <a:p>
            <a:pPr marL="0" indent="0">
              <a:buNone/>
            </a:pPr>
            <a:r>
              <a:rPr lang="en-US" b="1">
                <a:cs typeface="Arial"/>
              </a:rPr>
              <a:t>- </a:t>
            </a:r>
            <a:r>
              <a:rPr lang="en-US">
                <a:cs typeface="Arial"/>
              </a:rPr>
              <a:t>Given source(S), generate first reply(R1), then use S and R1 to generate R2 and so on. Final text generated is golden response.</a:t>
            </a:r>
          </a:p>
          <a:p>
            <a:pPr marL="0" indent="0">
              <a:buNone/>
            </a:pPr>
            <a:r>
              <a:rPr lang="en-US" b="1">
                <a:cs typeface="Arial"/>
              </a:rPr>
              <a:t>- </a:t>
            </a:r>
            <a:r>
              <a:rPr lang="en-US">
                <a:cs typeface="Arial"/>
              </a:rPr>
              <a:t>Compare with respective golden text to get results.</a:t>
            </a:r>
          </a:p>
          <a:p>
            <a:pPr marL="0" indent="0">
              <a:buNone/>
            </a:pPr>
            <a:endParaRPr lang="en-US" b="1">
              <a:cs typeface="Arial"/>
            </a:endParaRPr>
          </a:p>
          <a:p>
            <a:pPr marL="285750" indent="-285750"/>
            <a:endParaRPr lang="en-US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282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CSE 635 Milestone 3  Stance Detection and Rumor Verification</vt:lpstr>
      <vt:lpstr>Subtasks : </vt:lpstr>
      <vt:lpstr>Task A</vt:lpstr>
      <vt:lpstr>TASK A Milestone2 – Base Models</vt:lpstr>
      <vt:lpstr>Milestone3 for TASK A</vt:lpstr>
      <vt:lpstr>Task B</vt:lpstr>
      <vt:lpstr>Milestone2</vt:lpstr>
      <vt:lpstr>Milestone3 for TASK B</vt:lpstr>
      <vt:lpstr>Task C</vt:lpstr>
      <vt:lpstr>Task C</vt:lpstr>
      <vt:lpstr>Task C</vt:lpstr>
      <vt:lpstr>Task C</vt:lpstr>
      <vt:lpstr>Task C</vt:lpstr>
      <vt:lpstr>Task C</vt:lpstr>
      <vt:lpstr>Task C</vt:lpstr>
      <vt:lpstr>Task C</vt:lpstr>
      <vt:lpstr>PowerPoint Presentation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revision>1</cp:revision>
  <dcterms:created xsi:type="dcterms:W3CDTF">2019-04-04T19:20:28Z</dcterms:created>
  <dcterms:modified xsi:type="dcterms:W3CDTF">2022-05-13T16:20:10Z</dcterms:modified>
  <cp:category/>
</cp:coreProperties>
</file>