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6" r:id="rId4"/>
    <p:sldId id="287" r:id="rId5"/>
    <p:sldId id="288" r:id="rId6"/>
    <p:sldId id="289" r:id="rId7"/>
    <p:sldId id="290" r:id="rId8"/>
    <p:sldId id="278" r:id="rId9"/>
    <p:sldId id="279" r:id="rId10"/>
    <p:sldId id="280" r:id="rId11"/>
    <p:sldId id="281" r:id="rId12"/>
    <p:sldId id="282" r:id="rId13"/>
    <p:sldId id="291" r:id="rId14"/>
    <p:sldId id="292" r:id="rId15"/>
    <p:sldId id="257" r:id="rId16"/>
    <p:sldId id="258" r:id="rId17"/>
    <p:sldId id="259" r:id="rId18"/>
    <p:sldId id="260" r:id="rId19"/>
    <p:sldId id="261" r:id="rId20"/>
    <p:sldId id="264" r:id="rId21"/>
    <p:sldId id="262" r:id="rId22"/>
    <p:sldId id="263" r:id="rId23"/>
    <p:sldId id="265" r:id="rId24"/>
    <p:sldId id="266" r:id="rId25"/>
    <p:sldId id="283" r:id="rId26"/>
    <p:sldId id="293" r:id="rId27"/>
    <p:sldId id="267" r:id="rId28"/>
    <p:sldId id="268" r:id="rId29"/>
    <p:sldId id="269" r:id="rId30"/>
    <p:sldId id="270" r:id="rId31"/>
    <p:sldId id="271" r:id="rId32"/>
    <p:sldId id="272" r:id="rId33"/>
    <p:sldId id="273" r:id="rId34"/>
    <p:sldId id="274" r:id="rId35"/>
    <p:sldId id="275" r:id="rId36"/>
    <p:sldId id="276" r:id="rId37"/>
    <p:sldId id="284" r:id="rId38"/>
    <p:sldId id="285" r:id="rId39"/>
    <p:sldId id="294" r:id="rId40"/>
    <p:sldId id="295" r:id="rId41"/>
    <p:sldId id="297" r:id="rId42"/>
    <p:sldId id="298" r:id="rId43"/>
    <p:sldId id="300" r:id="rId44"/>
    <p:sldId id="301" r:id="rId45"/>
    <p:sldId id="299" r:id="rId46"/>
    <p:sldId id="302" r:id="rId47"/>
    <p:sldId id="303" r:id="rId48"/>
    <p:sldId id="304" r:id="rId49"/>
    <p:sldId id="30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2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404222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411900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123523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86596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6A5C20-85AD-41D1-AAFE-402EE7DFFF51}" type="datetimeFigureOut">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1405859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6A5C20-85AD-41D1-AAFE-402EE7DFFF51}" type="datetimeFigureOut">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93191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6A5C20-85AD-41D1-AAFE-402EE7DFFF51}" type="datetimeFigureOut">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266936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6A5C20-85AD-41D1-AAFE-402EE7DFFF51}" type="datetimeFigureOut">
              <a:rPr lang="en-IN" smtClean="0"/>
              <a:t>01-05-2020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52711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A5C20-85AD-41D1-AAFE-402EE7DFFF51}" type="datetimeFigureOut">
              <a:rPr lang="en-IN" smtClean="0"/>
              <a:t>01-05-2020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94681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6A5C20-85AD-41D1-AAFE-402EE7DFFF51}" type="datetimeFigureOut">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53515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6A5C20-85AD-41D1-AAFE-402EE7DFFF51}" type="datetimeFigureOut">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227000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A5C20-85AD-41D1-AAFE-402EE7DFFF51}" type="datetimeFigureOut">
              <a:rPr lang="en-IN" smtClean="0"/>
              <a:t>01-05-2020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CADA0-E01C-459D-AB8F-6AC03931BC5C}" type="slidenum">
              <a:rPr lang="en-IN" smtClean="0"/>
              <a:t>‹#›</a:t>
            </a:fld>
            <a:endParaRPr lang="en-IN"/>
          </a:p>
        </p:txBody>
      </p:sp>
    </p:spTree>
    <p:extLst>
      <p:ext uri="{BB962C8B-B14F-4D97-AF65-F5344CB8AC3E}">
        <p14:creationId xmlns:p14="http://schemas.microsoft.com/office/powerpoint/2010/main" val="161030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STRUCTURE</a:t>
            </a:r>
            <a:br>
              <a:rPr lang="en-US" dirty="0" smtClean="0"/>
            </a:br>
            <a:r>
              <a:rPr lang="en-US" dirty="0" smtClean="0"/>
              <a:t>AND</a:t>
            </a:r>
            <a:br>
              <a:rPr lang="en-US" dirty="0" smtClean="0"/>
            </a:br>
            <a:r>
              <a:rPr lang="en-US" dirty="0" smtClean="0"/>
              <a:t>ALGORITHMS</a:t>
            </a:r>
            <a:endParaRPr lang="en-IN" dirty="0"/>
          </a:p>
        </p:txBody>
      </p:sp>
      <p:sp>
        <p:nvSpPr>
          <p:cNvPr id="3" name="Subtitle 2"/>
          <p:cNvSpPr>
            <a:spLocks noGrp="1"/>
          </p:cNvSpPr>
          <p:nvPr>
            <p:ph type="subTitle" idx="1"/>
          </p:nvPr>
        </p:nvSpPr>
        <p:spPr/>
        <p:txBody>
          <a:bodyPr/>
          <a:lstStyle/>
          <a:p>
            <a:r>
              <a:rPr lang="en-US" dirty="0" smtClean="0"/>
              <a:t>Ashutosh </a:t>
            </a:r>
            <a:r>
              <a:rPr lang="en-US" dirty="0" err="1" smtClean="0"/>
              <a:t>Sonawane</a:t>
            </a:r>
            <a:endParaRPr lang="en-IN" dirty="0"/>
          </a:p>
        </p:txBody>
      </p:sp>
    </p:spTree>
    <p:extLst>
      <p:ext uri="{BB962C8B-B14F-4D97-AF65-F5344CB8AC3E}">
        <p14:creationId xmlns:p14="http://schemas.microsoft.com/office/powerpoint/2010/main" val="1729903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5343"/>
          </a:xfrm>
        </p:spPr>
        <p:txBody>
          <a:bodyPr/>
          <a:lstStyle/>
          <a:p>
            <a:r>
              <a:rPr lang="en-IN" dirty="0"/>
              <a:t>P</a:t>
            </a:r>
            <a:r>
              <a:rPr lang="en-IN" dirty="0" smtClean="0"/>
              <a:t>erformance </a:t>
            </a:r>
            <a:r>
              <a:rPr lang="en-IN" dirty="0"/>
              <a:t>of </a:t>
            </a:r>
            <a:r>
              <a:rPr lang="en-IN" dirty="0" smtClean="0"/>
              <a:t>Algorithm</a:t>
            </a:r>
            <a:endParaRPr lang="en-IN" dirty="0"/>
          </a:p>
        </p:txBody>
      </p:sp>
      <p:sp>
        <p:nvSpPr>
          <p:cNvPr id="3" name="Content Placeholder 2"/>
          <p:cNvSpPr>
            <a:spLocks noGrp="1"/>
          </p:cNvSpPr>
          <p:nvPr>
            <p:ph idx="1"/>
          </p:nvPr>
        </p:nvSpPr>
        <p:spPr>
          <a:xfrm>
            <a:off x="838200" y="955343"/>
            <a:ext cx="10515600" cy="5221620"/>
          </a:xfrm>
        </p:spPr>
        <p:txBody>
          <a:bodyPr/>
          <a:lstStyle/>
          <a:p>
            <a:r>
              <a:rPr lang="en-US" dirty="0"/>
              <a:t>The performance of algorithm is measured on the basis of following </a:t>
            </a:r>
            <a:r>
              <a:rPr lang="en-US" dirty="0" smtClean="0"/>
              <a:t>properties.</a:t>
            </a:r>
          </a:p>
          <a:p>
            <a:pPr lvl="1"/>
            <a:r>
              <a:rPr lang="en-US" b="1" dirty="0"/>
              <a:t>Time complexity:</a:t>
            </a:r>
            <a:r>
              <a:rPr lang="en-US" dirty="0"/>
              <a:t> It is a way of representing the amount of time needed by a program to run to the completion</a:t>
            </a:r>
            <a:r>
              <a:rPr lang="en-US" dirty="0" smtClean="0"/>
              <a:t>.</a:t>
            </a:r>
          </a:p>
          <a:p>
            <a:pPr lvl="1"/>
            <a:r>
              <a:rPr lang="en-US" b="1" dirty="0"/>
              <a:t>Space complexity:</a:t>
            </a:r>
            <a:r>
              <a:rPr lang="en-US" dirty="0"/>
              <a:t> It is the amount of memory space required by an algorithm, during a course of its execution</a:t>
            </a:r>
            <a:r>
              <a:rPr lang="en-US" dirty="0" smtClean="0"/>
              <a:t>.</a:t>
            </a:r>
          </a:p>
          <a:p>
            <a:r>
              <a:rPr lang="en-US" dirty="0" smtClean="0"/>
              <a:t>How to major time complexity?</a:t>
            </a:r>
          </a:p>
          <a:p>
            <a:pPr lvl="1"/>
            <a:r>
              <a:rPr lang="en-US" dirty="0" smtClean="0"/>
              <a:t>By observe time taken by the program in sec.</a:t>
            </a:r>
          </a:p>
          <a:p>
            <a:pPr lvl="2"/>
            <a:r>
              <a:rPr lang="en-US" dirty="0" smtClean="0"/>
              <a:t>But every system have different speed because of processor clock cycle speed.(1.4 GHz or 2.2 GHz) 10</a:t>
            </a:r>
            <a:r>
              <a:rPr lang="en-US" baseline="30000" dirty="0" smtClean="0"/>
              <a:t>9</a:t>
            </a:r>
            <a:r>
              <a:rPr lang="en-US" dirty="0" smtClean="0"/>
              <a:t> Hz</a:t>
            </a:r>
          </a:p>
          <a:p>
            <a:pPr lvl="1"/>
            <a:r>
              <a:rPr lang="en-US" dirty="0" smtClean="0"/>
              <a:t>By identifying number of clock cycle.</a:t>
            </a:r>
          </a:p>
          <a:p>
            <a:pPr lvl="2"/>
            <a:r>
              <a:rPr lang="en-US" dirty="0" smtClean="0"/>
              <a:t>It is very critical and time consuming.</a:t>
            </a:r>
          </a:p>
        </p:txBody>
      </p:sp>
      <p:sp>
        <p:nvSpPr>
          <p:cNvPr id="4" name="TextBox 3"/>
          <p:cNvSpPr txBox="1"/>
          <p:nvPr/>
        </p:nvSpPr>
        <p:spPr>
          <a:xfrm>
            <a:off x="1528550" y="3992985"/>
            <a:ext cx="7861111" cy="2862322"/>
          </a:xfrm>
          <a:prstGeom prst="rect">
            <a:avLst/>
          </a:prstGeom>
          <a:noFill/>
        </p:spPr>
        <p:txBody>
          <a:bodyPr wrap="square" rtlCol="0">
            <a:spAutoFit/>
          </a:bodyPr>
          <a:lstStyle/>
          <a:p>
            <a:r>
              <a:rPr lang="en-US" dirty="0" smtClean="0"/>
              <a:t>#include&lt;</a:t>
            </a:r>
            <a:r>
              <a:rPr lang="en-US" dirty="0" err="1" smtClean="0"/>
              <a:t>chrono</a:t>
            </a:r>
            <a:r>
              <a:rPr lang="en-US" dirty="0" smtClean="0"/>
              <a:t>&gt;</a:t>
            </a:r>
          </a:p>
          <a:p>
            <a:r>
              <a:rPr lang="en-US" dirty="0" smtClean="0"/>
              <a:t>Using namespace </a:t>
            </a:r>
            <a:r>
              <a:rPr lang="en-US" dirty="0" err="1" smtClean="0"/>
              <a:t>std</a:t>
            </a:r>
            <a:r>
              <a:rPr lang="en-US" dirty="0" smtClean="0"/>
              <a:t>::</a:t>
            </a:r>
            <a:r>
              <a:rPr lang="en-US" dirty="0" err="1" smtClean="0"/>
              <a:t>chrono</a:t>
            </a:r>
            <a:r>
              <a:rPr lang="en-US" dirty="0" smtClean="0"/>
              <a:t>;</a:t>
            </a:r>
          </a:p>
          <a:p>
            <a:r>
              <a:rPr lang="en-US" dirty="0" err="1" smtClean="0"/>
              <a:t>Int</a:t>
            </a:r>
            <a:r>
              <a:rPr lang="en-US" dirty="0" smtClean="0"/>
              <a:t> main(){</a:t>
            </a:r>
          </a:p>
          <a:p>
            <a:r>
              <a:rPr lang="en-US" dirty="0"/>
              <a:t>	</a:t>
            </a:r>
            <a:r>
              <a:rPr lang="en-US" dirty="0" err="1" smtClean="0"/>
              <a:t>int</a:t>
            </a:r>
            <a:r>
              <a:rPr lang="en-US" dirty="0" smtClean="0"/>
              <a:t> </a:t>
            </a:r>
            <a:r>
              <a:rPr lang="en-US" dirty="0" err="1" smtClean="0"/>
              <a:t>arr</a:t>
            </a:r>
            <a:r>
              <a:rPr lang="en-US" dirty="0" smtClean="0"/>
              <a:t>[]={98,56,78,12,45,65,89,32};</a:t>
            </a:r>
          </a:p>
          <a:p>
            <a:r>
              <a:rPr lang="en-US" dirty="0"/>
              <a:t>	</a:t>
            </a:r>
            <a:r>
              <a:rPr lang="en-US" dirty="0" smtClean="0"/>
              <a:t>auto start = </a:t>
            </a:r>
            <a:r>
              <a:rPr lang="en-US" dirty="0" err="1" smtClean="0"/>
              <a:t>high_resolution_clock</a:t>
            </a:r>
            <a:r>
              <a:rPr lang="en-US" dirty="0" smtClean="0"/>
              <a:t>::now();</a:t>
            </a:r>
          </a:p>
          <a:p>
            <a:r>
              <a:rPr lang="en-US" dirty="0" smtClean="0"/>
              <a:t>	</a:t>
            </a:r>
            <a:r>
              <a:rPr lang="en-US" dirty="0" err="1" smtClean="0"/>
              <a:t>selectionSort</a:t>
            </a:r>
            <a:r>
              <a:rPr lang="en-US" dirty="0" smtClean="0"/>
              <a:t>(arr,8);</a:t>
            </a:r>
            <a:endParaRPr lang="en-US" dirty="0"/>
          </a:p>
          <a:p>
            <a:r>
              <a:rPr lang="en-US" dirty="0" smtClean="0"/>
              <a:t>	</a:t>
            </a:r>
            <a:r>
              <a:rPr lang="en-US" dirty="0"/>
              <a:t> auto </a:t>
            </a:r>
            <a:r>
              <a:rPr lang="en-US" dirty="0" smtClean="0"/>
              <a:t>end </a:t>
            </a:r>
            <a:r>
              <a:rPr lang="en-US" dirty="0"/>
              <a:t>= </a:t>
            </a:r>
            <a:r>
              <a:rPr lang="en-US" dirty="0" err="1"/>
              <a:t>high_resolution_clock</a:t>
            </a:r>
            <a:r>
              <a:rPr lang="en-US" dirty="0"/>
              <a:t>::now</a:t>
            </a:r>
            <a:r>
              <a:rPr lang="en-US" dirty="0" smtClean="0"/>
              <a:t>();</a:t>
            </a:r>
          </a:p>
          <a:p>
            <a:r>
              <a:rPr lang="en-US" dirty="0"/>
              <a:t>	</a:t>
            </a:r>
            <a:r>
              <a:rPr lang="en-US" dirty="0" smtClean="0"/>
              <a:t>auto duration = </a:t>
            </a:r>
            <a:r>
              <a:rPr lang="en-US" dirty="0" err="1" smtClean="0"/>
              <a:t>duration_cast</a:t>
            </a:r>
            <a:r>
              <a:rPr lang="en-US" dirty="0" smtClean="0"/>
              <a:t>&lt;microseconds&gt;(end-start);</a:t>
            </a:r>
          </a:p>
          <a:p>
            <a:r>
              <a:rPr lang="en-US" dirty="0"/>
              <a:t>	</a:t>
            </a:r>
            <a:r>
              <a:rPr lang="en-US" dirty="0" err="1" smtClean="0"/>
              <a:t>cout</a:t>
            </a:r>
            <a:r>
              <a:rPr lang="en-US" dirty="0" smtClean="0"/>
              <a:t> &lt;&lt; “selection sort take ” &lt;&lt; </a:t>
            </a:r>
            <a:r>
              <a:rPr lang="en-US" dirty="0" err="1" smtClean="0"/>
              <a:t>duration.count</a:t>
            </a:r>
            <a:r>
              <a:rPr lang="en-US" dirty="0" smtClean="0"/>
              <a:t>() &lt;&lt; “microseconds..”;</a:t>
            </a:r>
          </a:p>
          <a:p>
            <a:r>
              <a:rPr lang="en-US" dirty="0" smtClean="0"/>
              <a:t>	return 0;  }</a:t>
            </a:r>
            <a:endParaRPr lang="en-IN" dirty="0"/>
          </a:p>
        </p:txBody>
      </p:sp>
    </p:spTree>
    <p:extLst>
      <p:ext uri="{BB962C8B-B14F-4D97-AF65-F5344CB8AC3E}">
        <p14:creationId xmlns:p14="http://schemas.microsoft.com/office/powerpoint/2010/main" val="407776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xit" presetSubtype="0" fill="hold" grpId="1" nodeType="clickEffect">
                                  <p:stCondLst>
                                    <p:cond delay="0"/>
                                  </p:stCondLst>
                                  <p:childTnLst>
                                    <p:animEffect transition="out" filter="fade">
                                      <p:cBhvr>
                                        <p:cTn id="47" dur="1000"/>
                                        <p:tgtEl>
                                          <p:spTgt spid="4"/>
                                        </p:tgtEl>
                                      </p:cBhvr>
                                    </p:animEffect>
                                    <p:anim calcmode="lin" valueType="num">
                                      <p:cBhvr>
                                        <p:cTn id="48" dur="1000"/>
                                        <p:tgtEl>
                                          <p:spTgt spid="4"/>
                                        </p:tgtEl>
                                        <p:attrNameLst>
                                          <p:attrName>ppt_x</p:attrName>
                                        </p:attrNameLst>
                                      </p:cBhvr>
                                      <p:tavLst>
                                        <p:tav tm="0">
                                          <p:val>
                                            <p:strVal val="ppt_x"/>
                                          </p:val>
                                        </p:tav>
                                        <p:tav tm="100000">
                                          <p:val>
                                            <p:strVal val="ppt_x"/>
                                          </p:val>
                                        </p:tav>
                                      </p:tavLst>
                                    </p:anim>
                                    <p:anim calcmode="lin" valueType="num">
                                      <p:cBhvr>
                                        <p:cTn id="49" dur="1000"/>
                                        <p:tgtEl>
                                          <p:spTgt spid="4"/>
                                        </p:tgtEl>
                                        <p:attrNameLst>
                                          <p:attrName>ppt_y</p:attrName>
                                        </p:attrNameLst>
                                      </p:cBhvr>
                                      <p:tavLst>
                                        <p:tav tm="0">
                                          <p:val>
                                            <p:strVal val="ppt_y"/>
                                          </p:val>
                                        </p:tav>
                                        <p:tav tm="100000">
                                          <p:val>
                                            <p:strVal val="ppt_y+.1"/>
                                          </p:val>
                                        </p:tav>
                                      </p:tavLst>
                                    </p:anim>
                                    <p:set>
                                      <p:cBhvr>
                                        <p:cTn id="50" dur="1" fill="hold">
                                          <p:stCondLst>
                                            <p:cond delay="9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fade">
                                      <p:cBhvr>
                                        <p:cTn id="55" dur="1000"/>
                                        <p:tgtEl>
                                          <p:spTgt spid="3">
                                            <p:txEl>
                                              <p:pRg st="5" end="5"/>
                                            </p:txEl>
                                          </p:spTgt>
                                        </p:tgtEl>
                                      </p:cBhvr>
                                    </p:animEffect>
                                    <p:anim calcmode="lin" valueType="num">
                                      <p:cBhvr>
                                        <p:cTn id="5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1000"/>
                                        <p:tgtEl>
                                          <p:spTgt spid="3">
                                            <p:txEl>
                                              <p:pRg st="6" end="6"/>
                                            </p:txEl>
                                          </p:spTgt>
                                        </p:tgtEl>
                                      </p:cBhvr>
                                    </p:animEffect>
                                    <p:anim calcmode="lin" valueType="num">
                                      <p:cBhvr>
                                        <p:cTn id="6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1000"/>
                                        <p:tgtEl>
                                          <p:spTgt spid="3">
                                            <p:txEl>
                                              <p:pRg st="7" end="7"/>
                                            </p:txEl>
                                          </p:spTgt>
                                        </p:tgtEl>
                                      </p:cBhvr>
                                    </p:animEffect>
                                    <p:anim calcmode="lin" valueType="num">
                                      <p:cBhvr>
                                        <p:cTn id="7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64525"/>
          </a:xfrm>
        </p:spPr>
        <p:txBody>
          <a:bodyPr/>
          <a:lstStyle/>
          <a:p>
            <a:r>
              <a:rPr lang="en-IN" dirty="0"/>
              <a:t>Asymptotic </a:t>
            </a:r>
            <a:r>
              <a:rPr lang="en-IN" dirty="0" smtClean="0"/>
              <a:t>Notations</a:t>
            </a:r>
            <a:endParaRPr lang="en-IN" dirty="0"/>
          </a:p>
        </p:txBody>
      </p:sp>
      <p:sp>
        <p:nvSpPr>
          <p:cNvPr id="3" name="Content Placeholder 2"/>
          <p:cNvSpPr>
            <a:spLocks noGrp="1"/>
          </p:cNvSpPr>
          <p:nvPr>
            <p:ph idx="1"/>
          </p:nvPr>
        </p:nvSpPr>
        <p:spPr>
          <a:xfrm>
            <a:off x="838200" y="1064525"/>
            <a:ext cx="10515600" cy="5112438"/>
          </a:xfrm>
        </p:spPr>
        <p:txBody>
          <a:bodyPr>
            <a:normAutofit fontScale="92500" lnSpcReduction="10000"/>
          </a:bodyPr>
          <a:lstStyle/>
          <a:p>
            <a:r>
              <a:rPr lang="en-US" dirty="0"/>
              <a:t>Big oh Notation (Ο)</a:t>
            </a:r>
          </a:p>
          <a:p>
            <a:r>
              <a:rPr lang="en-US" dirty="0"/>
              <a:t>Omega Notation (Ω)</a:t>
            </a:r>
          </a:p>
          <a:p>
            <a:r>
              <a:rPr lang="en-US" dirty="0"/>
              <a:t>Theta Notation (θ</a:t>
            </a:r>
            <a:r>
              <a:rPr lang="en-US" dirty="0" smtClean="0"/>
              <a:t>)</a:t>
            </a:r>
          </a:p>
          <a:p>
            <a:endParaRPr lang="en-US" dirty="0"/>
          </a:p>
          <a:p>
            <a:pPr marL="0" indent="0">
              <a:buNone/>
            </a:pPr>
            <a:r>
              <a:rPr lang="en-US" dirty="0"/>
              <a:t>Big oh Notation (O)</a:t>
            </a:r>
          </a:p>
          <a:p>
            <a:pPr lvl="1"/>
            <a:r>
              <a:rPr lang="en-US" dirty="0"/>
              <a:t>It is the formal way to express the upper boundary of an algorithm running time. It measures the </a:t>
            </a:r>
            <a:r>
              <a:rPr lang="en-US" dirty="0" smtClean="0"/>
              <a:t>longest </a:t>
            </a:r>
            <a:r>
              <a:rPr lang="en-US" dirty="0"/>
              <a:t>amount of time, algorithm takes to complete their operation.</a:t>
            </a:r>
          </a:p>
          <a:p>
            <a:pPr marL="0" indent="0">
              <a:buNone/>
            </a:pPr>
            <a:r>
              <a:rPr lang="en-US" dirty="0"/>
              <a:t>Omega Notation (Ω)</a:t>
            </a:r>
          </a:p>
          <a:p>
            <a:pPr lvl="1"/>
            <a:r>
              <a:rPr lang="en-US" dirty="0"/>
              <a:t>It is the formal way to represent the lower bound of an algorithm's running time. It measures the best amount of time an algorithm can possibly take to </a:t>
            </a:r>
            <a:r>
              <a:rPr lang="en-US" dirty="0" smtClean="0"/>
              <a:t>complete.</a:t>
            </a:r>
          </a:p>
          <a:p>
            <a:pPr marL="0" indent="0">
              <a:buNone/>
            </a:pPr>
            <a:r>
              <a:rPr lang="en-US" dirty="0"/>
              <a:t>Theta Notation (θ)</a:t>
            </a:r>
          </a:p>
          <a:p>
            <a:pPr lvl="1"/>
            <a:r>
              <a:rPr lang="en-US" dirty="0"/>
              <a:t>It is the formal way to express both the upper bound and lower bound of an algorithm running time.</a:t>
            </a:r>
          </a:p>
          <a:p>
            <a:pPr lvl="1"/>
            <a:endParaRPr lang="en-US" dirty="0"/>
          </a:p>
          <a:p>
            <a:pPr marL="0" indent="0">
              <a:buNone/>
            </a:pPr>
            <a:endParaRPr lang="en-IN" dirty="0"/>
          </a:p>
        </p:txBody>
      </p:sp>
    </p:spTree>
    <p:extLst>
      <p:ext uri="{BB962C8B-B14F-4D97-AF65-F5344CB8AC3E}">
        <p14:creationId xmlns:p14="http://schemas.microsoft.com/office/powerpoint/2010/main" val="20732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2638"/>
          </a:xfrm>
        </p:spPr>
        <p:txBody>
          <a:bodyPr/>
          <a:lstStyle/>
          <a:p>
            <a:r>
              <a:rPr lang="en-US" dirty="0" smtClean="0"/>
              <a:t>How to calculate?</a:t>
            </a:r>
            <a:endParaRPr lang="en-IN" dirty="0"/>
          </a:p>
        </p:txBody>
      </p:sp>
      <p:sp>
        <p:nvSpPr>
          <p:cNvPr id="3" name="Content Placeholder 2"/>
          <p:cNvSpPr>
            <a:spLocks noGrp="1"/>
          </p:cNvSpPr>
          <p:nvPr>
            <p:ph idx="1"/>
          </p:nvPr>
        </p:nvSpPr>
        <p:spPr>
          <a:xfrm>
            <a:off x="838200" y="982639"/>
            <a:ext cx="10515600" cy="5718412"/>
          </a:xfrm>
        </p:spPr>
        <p:txBody>
          <a:bodyPr>
            <a:normAutofit fontScale="92500" lnSpcReduction="20000"/>
          </a:bodyPr>
          <a:lstStyle/>
          <a:p>
            <a:r>
              <a:rPr lang="en-US" dirty="0" smtClean="0"/>
              <a:t>If algorithm doesn’t have any loop or fix number of lines then it will run in constant time. </a:t>
            </a:r>
            <a:r>
              <a:rPr lang="en-US" b="1" dirty="0" smtClean="0"/>
              <a:t>O(1).</a:t>
            </a:r>
          </a:p>
          <a:p>
            <a:r>
              <a:rPr lang="en-US" dirty="0" smtClean="0"/>
              <a:t>What if we have for loop in a code</a:t>
            </a:r>
          </a:p>
          <a:p>
            <a:pPr marL="457200" lvl="1" indent="0">
              <a:buNone/>
            </a:pPr>
            <a:r>
              <a:rPr lang="en-US" dirty="0"/>
              <a:t>for(</a:t>
            </a:r>
            <a:r>
              <a:rPr lang="en-US" dirty="0" err="1"/>
              <a:t>int</a:t>
            </a:r>
            <a:r>
              <a:rPr lang="en-US" dirty="0"/>
              <a:t> </a:t>
            </a:r>
            <a:r>
              <a:rPr lang="en-US" dirty="0" err="1"/>
              <a:t>i</a:t>
            </a:r>
            <a:r>
              <a:rPr lang="en-US" dirty="0"/>
              <a:t>=1; </a:t>
            </a:r>
            <a:r>
              <a:rPr lang="en-US" dirty="0" err="1"/>
              <a:t>i</a:t>
            </a:r>
            <a:r>
              <a:rPr lang="en-US" dirty="0"/>
              <a:t> &lt;= 10; </a:t>
            </a:r>
            <a:r>
              <a:rPr lang="en-US" dirty="0" err="1"/>
              <a:t>i</a:t>
            </a:r>
            <a:r>
              <a:rPr lang="en-US" dirty="0"/>
              <a:t>++){…..} </a:t>
            </a:r>
          </a:p>
          <a:p>
            <a:pPr marL="457200" lvl="1" indent="0">
              <a:buNone/>
            </a:pPr>
            <a:r>
              <a:rPr lang="en-US" b="1" dirty="0"/>
              <a:t>O(1)</a:t>
            </a:r>
            <a:endParaRPr lang="en-US" dirty="0" smtClean="0"/>
          </a:p>
          <a:p>
            <a:r>
              <a:rPr lang="en-US" dirty="0" smtClean="0"/>
              <a:t>But if we have variable depended loop</a:t>
            </a:r>
          </a:p>
          <a:p>
            <a:pPr marL="457200" lvl="1" indent="0">
              <a:buNone/>
            </a:pPr>
            <a:r>
              <a:rPr lang="en-US" dirty="0"/>
              <a:t>f</a:t>
            </a:r>
            <a:r>
              <a:rPr lang="en-US" dirty="0" smtClean="0"/>
              <a:t>or(</a:t>
            </a:r>
            <a:r>
              <a:rPr lang="en-US" dirty="0" err="1" smtClean="0"/>
              <a:t>int</a:t>
            </a:r>
            <a:r>
              <a:rPr lang="en-US" dirty="0" smtClean="0"/>
              <a:t> </a:t>
            </a:r>
            <a:r>
              <a:rPr lang="en-US" dirty="0" err="1" smtClean="0"/>
              <a:t>i</a:t>
            </a:r>
            <a:r>
              <a:rPr lang="en-US" dirty="0" smtClean="0"/>
              <a:t>=0; </a:t>
            </a:r>
            <a:r>
              <a:rPr lang="en-US" dirty="0" err="1" smtClean="0"/>
              <a:t>i</a:t>
            </a:r>
            <a:r>
              <a:rPr lang="en-US" dirty="0" smtClean="0"/>
              <a:t>&lt;=x; </a:t>
            </a:r>
            <a:r>
              <a:rPr lang="en-US" dirty="0" err="1" smtClean="0"/>
              <a:t>i</a:t>
            </a:r>
            <a:r>
              <a:rPr lang="en-US" dirty="0" smtClean="0"/>
              <a:t>++){…..}</a:t>
            </a:r>
          </a:p>
          <a:p>
            <a:pPr marL="457200" lvl="1" indent="0">
              <a:buNone/>
            </a:pPr>
            <a:r>
              <a:rPr lang="en-US" b="1" dirty="0" smtClean="0"/>
              <a:t>O{n}</a:t>
            </a:r>
          </a:p>
          <a:p>
            <a:r>
              <a:rPr lang="en-US" dirty="0" smtClean="0"/>
              <a:t>If we have loop inside another loop</a:t>
            </a:r>
          </a:p>
          <a:p>
            <a:pPr marL="457200" lvl="1" indent="0">
              <a:buNone/>
            </a:pPr>
            <a:r>
              <a:rPr lang="en-US" dirty="0"/>
              <a:t>for(</a:t>
            </a:r>
            <a:r>
              <a:rPr lang="en-US" dirty="0" err="1"/>
              <a:t>int</a:t>
            </a:r>
            <a:r>
              <a:rPr lang="en-US" dirty="0"/>
              <a:t> </a:t>
            </a:r>
            <a:r>
              <a:rPr lang="en-US" dirty="0" err="1"/>
              <a:t>i</a:t>
            </a:r>
            <a:r>
              <a:rPr lang="en-US" dirty="0"/>
              <a:t>=1; </a:t>
            </a:r>
            <a:r>
              <a:rPr lang="en-US" dirty="0" err="1"/>
              <a:t>i</a:t>
            </a:r>
            <a:r>
              <a:rPr lang="en-US" dirty="0"/>
              <a:t> &lt;= x; </a:t>
            </a:r>
            <a:r>
              <a:rPr lang="en-US" dirty="0" err="1"/>
              <a:t>i</a:t>
            </a:r>
            <a:r>
              <a:rPr lang="en-US" dirty="0"/>
              <a:t>++){</a:t>
            </a:r>
          </a:p>
          <a:p>
            <a:pPr marL="457200" lvl="1" indent="0">
              <a:buNone/>
            </a:pPr>
            <a:r>
              <a:rPr lang="en-US" dirty="0"/>
              <a:t>	for(</a:t>
            </a:r>
            <a:r>
              <a:rPr lang="en-US" dirty="0" err="1"/>
              <a:t>int</a:t>
            </a:r>
            <a:r>
              <a:rPr lang="en-US" dirty="0"/>
              <a:t> j=1; j &lt;= y; </a:t>
            </a:r>
            <a:r>
              <a:rPr lang="en-US" dirty="0" err="1"/>
              <a:t>j++</a:t>
            </a:r>
            <a:r>
              <a:rPr lang="en-US" dirty="0"/>
              <a:t>){…..}</a:t>
            </a:r>
          </a:p>
          <a:p>
            <a:pPr marL="457200" lvl="1" indent="0">
              <a:buNone/>
            </a:pPr>
            <a:r>
              <a:rPr lang="en-US" dirty="0"/>
              <a:t>} </a:t>
            </a:r>
          </a:p>
          <a:p>
            <a:pPr marL="457200" lvl="1" indent="0">
              <a:buNone/>
            </a:pPr>
            <a:r>
              <a:rPr lang="en-US" b="1" dirty="0"/>
              <a:t>O(n</a:t>
            </a:r>
            <a:r>
              <a:rPr lang="en-US" b="1" baseline="30000" dirty="0"/>
              <a:t>2</a:t>
            </a:r>
            <a:r>
              <a:rPr lang="en-US" b="1" dirty="0"/>
              <a:t>) </a:t>
            </a:r>
            <a:endParaRPr lang="en-US" dirty="0" smtClean="0"/>
          </a:p>
          <a:p>
            <a:r>
              <a:rPr lang="en-US" dirty="0" smtClean="0"/>
              <a:t>If our loop iterator is increase or decrease in multiplication or division</a:t>
            </a:r>
            <a:endParaRPr lang="en-IN" b="1" dirty="0" smtClean="0"/>
          </a:p>
          <a:p>
            <a:pPr marL="457200" lvl="1" indent="0">
              <a:buNone/>
            </a:pPr>
            <a:r>
              <a:rPr lang="en-US" dirty="0" smtClean="0"/>
              <a:t>for(</a:t>
            </a:r>
            <a:r>
              <a:rPr lang="en-US" dirty="0" err="1" smtClean="0"/>
              <a:t>int</a:t>
            </a:r>
            <a:r>
              <a:rPr lang="en-US" dirty="0" smtClean="0"/>
              <a:t> </a:t>
            </a:r>
            <a:r>
              <a:rPr lang="en-US" dirty="0" err="1" smtClean="0"/>
              <a:t>i</a:t>
            </a:r>
            <a:r>
              <a:rPr lang="en-US" dirty="0" smtClean="0"/>
              <a:t>=1;i&lt;=</a:t>
            </a:r>
            <a:r>
              <a:rPr lang="en-US" dirty="0" err="1" smtClean="0"/>
              <a:t>n;i</a:t>
            </a:r>
            <a:r>
              <a:rPr lang="en-US" dirty="0" smtClean="0"/>
              <a:t>=</a:t>
            </a:r>
            <a:r>
              <a:rPr lang="en-US" dirty="0" err="1" smtClean="0"/>
              <a:t>i</a:t>
            </a:r>
            <a:r>
              <a:rPr lang="en-US" dirty="0" smtClean="0"/>
              <a:t>*2){…..}</a:t>
            </a:r>
          </a:p>
          <a:p>
            <a:pPr marL="457200" lvl="1" indent="0">
              <a:buNone/>
            </a:pPr>
            <a:r>
              <a:rPr lang="en-US" b="1" dirty="0" smtClean="0"/>
              <a:t>O(log n)</a:t>
            </a:r>
            <a:endParaRPr lang="en-US" b="1" dirty="0"/>
          </a:p>
        </p:txBody>
      </p:sp>
      <p:sp>
        <p:nvSpPr>
          <p:cNvPr id="4" name="TextBox 3"/>
          <p:cNvSpPr txBox="1"/>
          <p:nvPr/>
        </p:nvSpPr>
        <p:spPr>
          <a:xfrm>
            <a:off x="6096000" y="2975211"/>
            <a:ext cx="4285397" cy="646331"/>
          </a:xfrm>
          <a:prstGeom prst="rect">
            <a:avLst/>
          </a:prstGeom>
          <a:noFill/>
          <a:ln>
            <a:solidFill>
              <a:schemeClr val="tx1"/>
            </a:solidFill>
          </a:ln>
        </p:spPr>
        <p:txBody>
          <a:bodyPr wrap="square" rtlCol="0">
            <a:spAutoFit/>
          </a:bodyPr>
          <a:lstStyle/>
          <a:p>
            <a:r>
              <a:rPr lang="en-US" dirty="0" smtClean="0"/>
              <a:t>In this loop iterator value is increase by one(+ or -) </a:t>
            </a:r>
            <a:endParaRPr lang="en-IN" dirty="0"/>
          </a:p>
        </p:txBody>
      </p:sp>
      <p:cxnSp>
        <p:nvCxnSpPr>
          <p:cNvPr id="6" name="Straight Arrow Connector 5"/>
          <p:cNvCxnSpPr/>
          <p:nvPr/>
        </p:nvCxnSpPr>
        <p:spPr>
          <a:xfrm flipH="1">
            <a:off x="4244454" y="3284729"/>
            <a:ext cx="1851547" cy="13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36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1000"/>
                                        <p:tgtEl>
                                          <p:spTgt spid="6"/>
                                        </p:tgtEl>
                                      </p:cBhvr>
                                    </p:animEffect>
                                    <p:anim calcmode="lin" valueType="num">
                                      <p:cBhvr>
                                        <p:cTn id="88" dur="1000" fill="hold"/>
                                        <p:tgtEl>
                                          <p:spTgt spid="6"/>
                                        </p:tgtEl>
                                        <p:attrNameLst>
                                          <p:attrName>ppt_x</p:attrName>
                                        </p:attrNameLst>
                                      </p:cBhvr>
                                      <p:tavLst>
                                        <p:tav tm="0">
                                          <p:val>
                                            <p:strVal val="#ppt_x"/>
                                          </p:val>
                                        </p:tav>
                                        <p:tav tm="100000">
                                          <p:val>
                                            <p:strVal val="#ppt_x"/>
                                          </p:val>
                                        </p:tav>
                                      </p:tavLst>
                                    </p:anim>
                                    <p:anim calcmode="lin" valueType="num">
                                      <p:cBhvr>
                                        <p:cTn id="89" dur="1000" fill="hold"/>
                                        <p:tgtEl>
                                          <p:spTgt spid="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1000"/>
                                        <p:tgtEl>
                                          <p:spTgt spid="4"/>
                                        </p:tgtEl>
                                      </p:cBhvr>
                                    </p:animEffect>
                                    <p:anim calcmode="lin" valueType="num">
                                      <p:cBhvr>
                                        <p:cTn id="93" dur="1000" fill="hold"/>
                                        <p:tgtEl>
                                          <p:spTgt spid="4"/>
                                        </p:tgtEl>
                                        <p:attrNameLst>
                                          <p:attrName>ppt_x</p:attrName>
                                        </p:attrNameLst>
                                      </p:cBhvr>
                                      <p:tavLst>
                                        <p:tav tm="0">
                                          <p:val>
                                            <p:strVal val="#ppt_x"/>
                                          </p:val>
                                        </p:tav>
                                        <p:tav tm="100000">
                                          <p:val>
                                            <p:strVal val="#ppt_x"/>
                                          </p:val>
                                        </p:tav>
                                      </p:tavLst>
                                    </p:anim>
                                    <p:anim calcmode="lin" valueType="num">
                                      <p:cBhvr>
                                        <p:cTn id="9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
                                            <p:txEl>
                                              <p:pRg st="12" end="12"/>
                                            </p:txEl>
                                          </p:spTgt>
                                        </p:tgtEl>
                                        <p:attrNameLst>
                                          <p:attrName>style.visibility</p:attrName>
                                        </p:attrNameLst>
                                      </p:cBhvr>
                                      <p:to>
                                        <p:strVal val="visible"/>
                                      </p:to>
                                    </p:set>
                                    <p:animEffect transition="in" filter="fade">
                                      <p:cBhvr>
                                        <p:cTn id="99" dur="1000"/>
                                        <p:tgtEl>
                                          <p:spTgt spid="3">
                                            <p:txEl>
                                              <p:pRg st="12" end="12"/>
                                            </p:txEl>
                                          </p:spTgt>
                                        </p:tgtEl>
                                      </p:cBhvr>
                                    </p:animEffect>
                                    <p:anim calcmode="lin" valueType="num">
                                      <p:cBhvr>
                                        <p:cTn id="10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3">
                                            <p:txEl>
                                              <p:pRg st="13" end="13"/>
                                            </p:txEl>
                                          </p:spTgt>
                                        </p:tgtEl>
                                        <p:attrNameLst>
                                          <p:attrName>style.visibility</p:attrName>
                                        </p:attrNameLst>
                                      </p:cBhvr>
                                      <p:to>
                                        <p:strVal val="visible"/>
                                      </p:to>
                                    </p:set>
                                    <p:animEffect transition="in" filter="fade">
                                      <p:cBhvr>
                                        <p:cTn id="106" dur="1000"/>
                                        <p:tgtEl>
                                          <p:spTgt spid="3">
                                            <p:txEl>
                                              <p:pRg st="13" end="13"/>
                                            </p:txEl>
                                          </p:spTgt>
                                        </p:tgtEl>
                                      </p:cBhvr>
                                    </p:animEffect>
                                    <p:anim calcmode="lin" valueType="num">
                                      <p:cBhvr>
                                        <p:cTn id="10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8"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3">
                                            <p:txEl>
                                              <p:pRg st="14" end="14"/>
                                            </p:txEl>
                                          </p:spTgt>
                                        </p:tgtEl>
                                        <p:attrNameLst>
                                          <p:attrName>style.visibility</p:attrName>
                                        </p:attrNameLst>
                                      </p:cBhvr>
                                      <p:to>
                                        <p:strVal val="visible"/>
                                      </p:to>
                                    </p:set>
                                    <p:animEffect transition="in" filter="fade">
                                      <p:cBhvr>
                                        <p:cTn id="113" dur="1000"/>
                                        <p:tgtEl>
                                          <p:spTgt spid="3">
                                            <p:txEl>
                                              <p:pRg st="14" end="14"/>
                                            </p:txEl>
                                          </p:spTgt>
                                        </p:tgtEl>
                                      </p:cBhvr>
                                    </p:animEffect>
                                    <p:anim calcmode="lin" valueType="num">
                                      <p:cBhvr>
                                        <p:cTn id="11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1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34" y="503452"/>
            <a:ext cx="4230806" cy="2308324"/>
          </a:xfrm>
          <a:prstGeom prst="rect">
            <a:avLst/>
          </a:prstGeom>
          <a:noFill/>
        </p:spPr>
        <p:txBody>
          <a:bodyPr wrap="square" rtlCol="0">
            <a:spAutoFit/>
          </a:bodyPr>
          <a:lstStyle/>
          <a:p>
            <a:r>
              <a:rPr lang="en-IN" dirty="0" smtClean="0"/>
              <a:t>void</a:t>
            </a:r>
            <a:r>
              <a:rPr lang="en-IN" dirty="0"/>
              <a:t> </a:t>
            </a:r>
            <a:r>
              <a:rPr lang="en-IN" dirty="0" err="1"/>
              <a:t>tableOf</a:t>
            </a:r>
            <a:r>
              <a:rPr lang="en-IN" dirty="0"/>
              <a:t>(</a:t>
            </a:r>
            <a:r>
              <a:rPr lang="en-IN" dirty="0" err="1"/>
              <a:t>int</a:t>
            </a:r>
            <a:r>
              <a:rPr lang="en-IN" dirty="0"/>
              <a:t> </a:t>
            </a:r>
            <a:r>
              <a:rPr lang="en-IN" dirty="0" err="1"/>
              <a:t>num</a:t>
            </a:r>
            <a:r>
              <a:rPr lang="en-IN" dirty="0"/>
              <a:t>)</a:t>
            </a:r>
          </a:p>
          <a:p>
            <a:r>
              <a:rPr lang="en-IN" dirty="0"/>
              <a:t>{</a:t>
            </a:r>
          </a:p>
          <a:p>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a:t>
            </a:r>
          </a:p>
          <a:p>
            <a:r>
              <a:rPr lang="en-IN" dirty="0"/>
              <a:t>  {</a:t>
            </a:r>
          </a:p>
          <a:p>
            <a:r>
              <a:rPr lang="en-IN" dirty="0"/>
              <a:t>    </a:t>
            </a:r>
            <a:r>
              <a:rPr lang="en-IN" dirty="0" err="1"/>
              <a:t>std</a:t>
            </a:r>
            <a:r>
              <a:rPr lang="en-IN" dirty="0"/>
              <a:t>::</a:t>
            </a:r>
            <a:r>
              <a:rPr lang="en-IN" dirty="0" err="1"/>
              <a:t>cout</a:t>
            </a:r>
            <a:r>
              <a:rPr lang="en-IN" dirty="0"/>
              <a:t> </a:t>
            </a:r>
            <a:r>
              <a:rPr lang="en-IN" dirty="0" smtClean="0"/>
              <a:t>&lt;&lt;</a:t>
            </a:r>
            <a:r>
              <a:rPr lang="en-IN" dirty="0"/>
              <a:t> </a:t>
            </a:r>
            <a:r>
              <a:rPr lang="en-IN" dirty="0" err="1"/>
              <a:t>num</a:t>
            </a:r>
            <a:r>
              <a:rPr lang="en-IN" dirty="0"/>
              <a:t> * </a:t>
            </a:r>
            <a:r>
              <a:rPr lang="en-IN" dirty="0" err="1"/>
              <a:t>i</a:t>
            </a:r>
            <a:r>
              <a:rPr lang="en-IN" dirty="0"/>
              <a:t> &lt;&lt; </a:t>
            </a:r>
            <a:r>
              <a:rPr lang="en-IN" dirty="0" err="1"/>
              <a:t>std</a:t>
            </a:r>
            <a:r>
              <a:rPr lang="en-IN" dirty="0"/>
              <a:t>::</a:t>
            </a:r>
            <a:r>
              <a:rPr lang="en-IN" dirty="0" err="1"/>
              <a:t>endl</a:t>
            </a:r>
            <a:r>
              <a:rPr lang="en-IN" dirty="0"/>
              <a:t>;</a:t>
            </a:r>
          </a:p>
          <a:p>
            <a:r>
              <a:rPr lang="en-IN" dirty="0"/>
              <a:t>  }</a:t>
            </a:r>
          </a:p>
          <a:p>
            <a:r>
              <a:rPr lang="en-IN" dirty="0"/>
              <a:t>}</a:t>
            </a:r>
          </a:p>
          <a:p>
            <a:endParaRPr lang="en-IN" dirty="0"/>
          </a:p>
        </p:txBody>
      </p:sp>
      <p:sp>
        <p:nvSpPr>
          <p:cNvPr id="3" name="TextBox 2"/>
          <p:cNvSpPr txBox="1"/>
          <p:nvPr/>
        </p:nvSpPr>
        <p:spPr>
          <a:xfrm>
            <a:off x="95534" y="2334608"/>
            <a:ext cx="3125337" cy="461665"/>
          </a:xfrm>
          <a:prstGeom prst="rect">
            <a:avLst/>
          </a:prstGeom>
          <a:noFill/>
        </p:spPr>
        <p:txBody>
          <a:bodyPr wrap="square" rtlCol="0">
            <a:spAutoFit/>
          </a:bodyPr>
          <a:lstStyle/>
          <a:p>
            <a:r>
              <a:rPr lang="en-US" sz="2400" b="1" dirty="0" smtClean="0"/>
              <a:t>O(1)</a:t>
            </a:r>
            <a:endParaRPr lang="en-IN" b="1" dirty="0"/>
          </a:p>
        </p:txBody>
      </p:sp>
      <p:sp>
        <p:nvSpPr>
          <p:cNvPr id="4" name="TextBox 3"/>
          <p:cNvSpPr txBox="1"/>
          <p:nvPr/>
        </p:nvSpPr>
        <p:spPr>
          <a:xfrm>
            <a:off x="95534" y="3474982"/>
            <a:ext cx="4230806" cy="2862322"/>
          </a:xfrm>
          <a:prstGeom prst="rect">
            <a:avLst/>
          </a:prstGeom>
          <a:noFill/>
        </p:spPr>
        <p:txBody>
          <a:bodyPr wrap="square" rtlCol="0">
            <a:spAutoFit/>
          </a:bodyPr>
          <a:lstStyle/>
          <a:p>
            <a:r>
              <a:rPr lang="en-IN" dirty="0" smtClean="0"/>
              <a:t>void</a:t>
            </a:r>
            <a:r>
              <a:rPr lang="en-IN" dirty="0"/>
              <a:t> table(</a:t>
            </a:r>
            <a:r>
              <a:rPr lang="en-IN" dirty="0" err="1"/>
              <a:t>int</a:t>
            </a:r>
            <a:r>
              <a:rPr lang="en-IN" dirty="0"/>
              <a:t> from, </a:t>
            </a:r>
            <a:r>
              <a:rPr lang="en-IN" dirty="0" err="1"/>
              <a:t>int</a:t>
            </a:r>
            <a:r>
              <a:rPr lang="en-IN" dirty="0"/>
              <a:t> to)</a:t>
            </a:r>
          </a:p>
          <a:p>
            <a:r>
              <a:rPr lang="en-IN" dirty="0"/>
              <a:t>{</a:t>
            </a:r>
          </a:p>
          <a:p>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a:t>
            </a:r>
          </a:p>
          <a:p>
            <a:r>
              <a:rPr lang="en-IN" dirty="0"/>
              <a:t>  {</a:t>
            </a:r>
          </a:p>
          <a:p>
            <a:r>
              <a:rPr lang="en-IN" dirty="0"/>
              <a:t>    for (</a:t>
            </a:r>
            <a:r>
              <a:rPr lang="en-IN" dirty="0" err="1"/>
              <a:t>int</a:t>
            </a:r>
            <a:r>
              <a:rPr lang="en-IN" dirty="0"/>
              <a:t> j = from; j &lt;= to; </a:t>
            </a:r>
            <a:r>
              <a:rPr lang="en-IN" dirty="0" err="1"/>
              <a:t>j++</a:t>
            </a:r>
            <a:r>
              <a:rPr lang="en-IN" dirty="0"/>
              <a:t>)</a:t>
            </a:r>
          </a:p>
          <a:p>
            <a:r>
              <a:rPr lang="en-IN" dirty="0"/>
              <a:t>      </a:t>
            </a:r>
            <a:r>
              <a:rPr lang="en-IN" dirty="0" err="1"/>
              <a:t>std</a:t>
            </a:r>
            <a:r>
              <a:rPr lang="en-IN" dirty="0"/>
              <a:t>::</a:t>
            </a:r>
            <a:r>
              <a:rPr lang="en-IN" dirty="0" err="1"/>
              <a:t>cout</a:t>
            </a:r>
            <a:r>
              <a:rPr lang="en-IN" dirty="0"/>
              <a:t> &lt;&lt; </a:t>
            </a:r>
            <a:r>
              <a:rPr lang="en-IN" dirty="0" err="1"/>
              <a:t>std</a:t>
            </a:r>
            <a:r>
              <a:rPr lang="en-IN" dirty="0"/>
              <a:t>::</a:t>
            </a:r>
            <a:r>
              <a:rPr lang="en-IN" dirty="0" err="1"/>
              <a:t>setw</a:t>
            </a:r>
            <a:r>
              <a:rPr lang="en-IN" dirty="0"/>
              <a:t>(4) &lt;&lt; j * </a:t>
            </a:r>
            <a:r>
              <a:rPr lang="en-IN" dirty="0" err="1"/>
              <a:t>i</a:t>
            </a:r>
            <a:r>
              <a:rPr lang="en-IN" dirty="0"/>
              <a:t> &lt;&lt; "|";</a:t>
            </a:r>
          </a:p>
          <a:p>
            <a:r>
              <a:rPr lang="en-IN" dirty="0"/>
              <a:t>    </a:t>
            </a:r>
            <a:r>
              <a:rPr lang="en-IN" dirty="0" err="1"/>
              <a:t>std</a:t>
            </a:r>
            <a:r>
              <a:rPr lang="en-IN" dirty="0"/>
              <a:t>::</a:t>
            </a:r>
            <a:r>
              <a:rPr lang="en-IN" dirty="0" err="1"/>
              <a:t>cout</a:t>
            </a:r>
            <a:r>
              <a:rPr lang="en-IN" dirty="0"/>
              <a:t> &lt;&lt; </a:t>
            </a:r>
            <a:r>
              <a:rPr lang="en-IN" dirty="0" err="1"/>
              <a:t>std</a:t>
            </a:r>
            <a:r>
              <a:rPr lang="en-IN" dirty="0"/>
              <a:t>::</a:t>
            </a:r>
            <a:r>
              <a:rPr lang="en-IN" dirty="0" err="1"/>
              <a:t>endl</a:t>
            </a:r>
            <a:r>
              <a:rPr lang="en-IN" dirty="0"/>
              <a:t>;</a:t>
            </a:r>
          </a:p>
          <a:p>
            <a:r>
              <a:rPr lang="en-IN" dirty="0"/>
              <a:t>  }</a:t>
            </a:r>
          </a:p>
          <a:p>
            <a:r>
              <a:rPr lang="en-IN" dirty="0"/>
              <a:t>}</a:t>
            </a:r>
          </a:p>
          <a:p>
            <a:endParaRPr lang="en-IN" dirty="0"/>
          </a:p>
        </p:txBody>
      </p:sp>
      <p:sp>
        <p:nvSpPr>
          <p:cNvPr id="5" name="TextBox 4"/>
          <p:cNvSpPr txBox="1"/>
          <p:nvPr/>
        </p:nvSpPr>
        <p:spPr>
          <a:xfrm>
            <a:off x="95534" y="6153023"/>
            <a:ext cx="3125337" cy="461665"/>
          </a:xfrm>
          <a:prstGeom prst="rect">
            <a:avLst/>
          </a:prstGeom>
          <a:noFill/>
        </p:spPr>
        <p:txBody>
          <a:bodyPr wrap="square" rtlCol="0">
            <a:spAutoFit/>
          </a:bodyPr>
          <a:lstStyle/>
          <a:p>
            <a:r>
              <a:rPr lang="en-US" sz="2400" b="1" dirty="0" smtClean="0"/>
              <a:t>O(n)</a:t>
            </a:r>
            <a:endParaRPr lang="en-IN" b="1" dirty="0"/>
          </a:p>
        </p:txBody>
      </p:sp>
      <p:sp>
        <p:nvSpPr>
          <p:cNvPr id="6" name="TextBox 5"/>
          <p:cNvSpPr txBox="1"/>
          <p:nvPr/>
        </p:nvSpPr>
        <p:spPr>
          <a:xfrm>
            <a:off x="4499222" y="333079"/>
            <a:ext cx="3518838" cy="2862322"/>
          </a:xfrm>
          <a:prstGeom prst="rect">
            <a:avLst/>
          </a:prstGeom>
          <a:noFill/>
        </p:spPr>
        <p:txBody>
          <a:bodyPr wrap="square" rtlCol="0">
            <a:spAutoFit/>
          </a:bodyPr>
          <a:lstStyle/>
          <a:p>
            <a:r>
              <a:rPr lang="en-IN" dirty="0" smtClean="0"/>
              <a:t>bool</a:t>
            </a:r>
            <a:r>
              <a:rPr lang="en-IN" dirty="0"/>
              <a:t> </a:t>
            </a:r>
            <a:r>
              <a:rPr lang="en-IN" dirty="0" err="1"/>
              <a:t>primeNumber</a:t>
            </a:r>
            <a:r>
              <a:rPr lang="en-IN" dirty="0"/>
              <a:t>(</a:t>
            </a:r>
            <a:r>
              <a:rPr lang="en-IN" dirty="0" err="1"/>
              <a:t>int</a:t>
            </a:r>
            <a:r>
              <a:rPr lang="en-IN" dirty="0"/>
              <a:t> </a:t>
            </a:r>
            <a:r>
              <a:rPr lang="en-IN" dirty="0" err="1"/>
              <a:t>num</a:t>
            </a:r>
            <a:r>
              <a:rPr lang="en-IN" dirty="0"/>
              <a:t>)</a:t>
            </a:r>
          </a:p>
          <a:p>
            <a:r>
              <a:rPr lang="en-IN" dirty="0"/>
              <a:t>{</a:t>
            </a:r>
          </a:p>
          <a:p>
            <a:r>
              <a:rPr lang="en-IN" dirty="0"/>
              <a:t>  for (</a:t>
            </a:r>
            <a:r>
              <a:rPr lang="en-IN" dirty="0" err="1"/>
              <a:t>int</a:t>
            </a:r>
            <a:r>
              <a:rPr lang="en-IN" dirty="0"/>
              <a:t> </a:t>
            </a:r>
            <a:r>
              <a:rPr lang="en-IN" dirty="0" err="1"/>
              <a:t>i</a:t>
            </a:r>
            <a:r>
              <a:rPr lang="en-IN" dirty="0"/>
              <a:t> = 2; </a:t>
            </a:r>
            <a:r>
              <a:rPr lang="en-IN" dirty="0" err="1"/>
              <a:t>i</a:t>
            </a:r>
            <a:r>
              <a:rPr lang="en-IN" dirty="0"/>
              <a:t> &lt; </a:t>
            </a:r>
            <a:r>
              <a:rPr lang="en-IN" dirty="0" err="1"/>
              <a:t>num</a:t>
            </a:r>
            <a:r>
              <a:rPr lang="en-IN" dirty="0"/>
              <a:t> / 2; </a:t>
            </a:r>
            <a:r>
              <a:rPr lang="en-IN" dirty="0" err="1"/>
              <a:t>i</a:t>
            </a:r>
            <a:r>
              <a:rPr lang="en-IN" dirty="0"/>
              <a:t>++)</a:t>
            </a:r>
          </a:p>
          <a:p>
            <a:r>
              <a:rPr lang="en-IN" dirty="0"/>
              <a:t>  {</a:t>
            </a:r>
          </a:p>
          <a:p>
            <a:r>
              <a:rPr lang="en-IN" dirty="0"/>
              <a:t>    if (</a:t>
            </a:r>
            <a:r>
              <a:rPr lang="en-IN" dirty="0" err="1"/>
              <a:t>num</a:t>
            </a:r>
            <a:r>
              <a:rPr lang="en-IN" dirty="0"/>
              <a:t> % </a:t>
            </a:r>
            <a:r>
              <a:rPr lang="en-IN" dirty="0" err="1"/>
              <a:t>i</a:t>
            </a:r>
            <a:r>
              <a:rPr lang="en-IN" dirty="0"/>
              <a:t> == 0)</a:t>
            </a:r>
          </a:p>
          <a:p>
            <a:r>
              <a:rPr lang="en-IN" dirty="0"/>
              <a:t>      return false;</a:t>
            </a:r>
          </a:p>
          <a:p>
            <a:r>
              <a:rPr lang="en-IN" dirty="0"/>
              <a:t>  }</a:t>
            </a:r>
          </a:p>
          <a:p>
            <a:r>
              <a:rPr lang="en-IN" dirty="0"/>
              <a:t>  return true;</a:t>
            </a:r>
          </a:p>
          <a:p>
            <a:r>
              <a:rPr lang="en-IN" dirty="0"/>
              <a:t>}</a:t>
            </a:r>
          </a:p>
          <a:p>
            <a:endParaRPr lang="en-IN" dirty="0"/>
          </a:p>
        </p:txBody>
      </p:sp>
      <p:sp>
        <p:nvSpPr>
          <p:cNvPr id="7" name="TextBox 6"/>
          <p:cNvSpPr txBox="1"/>
          <p:nvPr/>
        </p:nvSpPr>
        <p:spPr>
          <a:xfrm>
            <a:off x="4546989" y="2811776"/>
            <a:ext cx="3125337" cy="461665"/>
          </a:xfrm>
          <a:prstGeom prst="rect">
            <a:avLst/>
          </a:prstGeom>
          <a:noFill/>
        </p:spPr>
        <p:txBody>
          <a:bodyPr wrap="square" rtlCol="0">
            <a:spAutoFit/>
          </a:bodyPr>
          <a:lstStyle/>
          <a:p>
            <a:r>
              <a:rPr lang="en-US" sz="2400" b="1" dirty="0" smtClean="0"/>
              <a:t>O(n)</a:t>
            </a:r>
            <a:endParaRPr lang="en-IN" b="1" dirty="0"/>
          </a:p>
        </p:txBody>
      </p:sp>
      <p:sp>
        <p:nvSpPr>
          <p:cNvPr id="8" name="TextBox 7"/>
          <p:cNvSpPr txBox="1"/>
          <p:nvPr/>
        </p:nvSpPr>
        <p:spPr>
          <a:xfrm>
            <a:off x="8018060" y="423082"/>
            <a:ext cx="4219422" cy="5632311"/>
          </a:xfrm>
          <a:prstGeom prst="rect">
            <a:avLst/>
          </a:prstGeom>
          <a:noFill/>
        </p:spPr>
        <p:txBody>
          <a:bodyPr wrap="square" rtlCol="0">
            <a:spAutoFit/>
          </a:bodyPr>
          <a:lstStyle/>
          <a:p>
            <a:r>
              <a:rPr lang="en-IN" dirty="0" smtClean="0"/>
              <a:t>void</a:t>
            </a:r>
            <a:r>
              <a:rPr lang="en-IN" dirty="0"/>
              <a:t> </a:t>
            </a:r>
            <a:r>
              <a:rPr lang="en-IN" dirty="0" err="1"/>
              <a:t>firstNPrimeNum</a:t>
            </a:r>
            <a:r>
              <a:rPr lang="en-IN" dirty="0"/>
              <a:t>(</a:t>
            </a:r>
            <a:r>
              <a:rPr lang="en-IN" dirty="0" err="1"/>
              <a:t>int</a:t>
            </a:r>
            <a:r>
              <a:rPr lang="en-IN" dirty="0"/>
              <a:t> </a:t>
            </a:r>
            <a:r>
              <a:rPr lang="en-IN" dirty="0" err="1"/>
              <a:t>num</a:t>
            </a:r>
            <a:r>
              <a:rPr lang="en-IN" dirty="0"/>
              <a:t>)</a:t>
            </a:r>
          </a:p>
          <a:p>
            <a:r>
              <a:rPr lang="en-IN" dirty="0"/>
              <a:t>{</a:t>
            </a:r>
          </a:p>
          <a:p>
            <a:r>
              <a:rPr lang="en-IN" dirty="0"/>
              <a:t>  if (</a:t>
            </a:r>
            <a:r>
              <a:rPr lang="en-IN" dirty="0" err="1"/>
              <a:t>num</a:t>
            </a:r>
            <a:r>
              <a:rPr lang="en-IN" dirty="0"/>
              <a:t> &gt;= 1</a:t>
            </a:r>
            <a:r>
              <a:rPr lang="en-IN" dirty="0" smtClean="0"/>
              <a:t>)</a:t>
            </a:r>
            <a:endParaRPr lang="en-IN" dirty="0"/>
          </a:p>
          <a:p>
            <a:r>
              <a:rPr lang="en-IN" dirty="0"/>
              <a:t>    </a:t>
            </a:r>
            <a:r>
              <a:rPr lang="en-IN" dirty="0" err="1"/>
              <a:t>std</a:t>
            </a:r>
            <a:r>
              <a:rPr lang="en-IN" dirty="0"/>
              <a:t>::</a:t>
            </a:r>
            <a:r>
              <a:rPr lang="en-IN" dirty="0" err="1"/>
              <a:t>cout</a:t>
            </a:r>
            <a:r>
              <a:rPr lang="en-IN" dirty="0"/>
              <a:t> &lt;&lt; "First " &lt;&lt; </a:t>
            </a:r>
            <a:r>
              <a:rPr lang="en-IN" dirty="0" err="1"/>
              <a:t>num</a:t>
            </a:r>
            <a:r>
              <a:rPr lang="en-IN" dirty="0"/>
              <a:t> &lt;&lt; " prime numbers are:\n</a:t>
            </a:r>
            <a:r>
              <a:rPr lang="en-IN" dirty="0" smtClean="0"/>
              <a:t>"&lt;&lt;</a:t>
            </a:r>
            <a:r>
              <a:rPr lang="en-IN" dirty="0"/>
              <a:t> "2  </a:t>
            </a:r>
            <a:r>
              <a:rPr lang="en-IN" dirty="0" smtClean="0"/>
              <a:t>";</a:t>
            </a:r>
            <a:endParaRPr lang="en-IN" dirty="0"/>
          </a:p>
          <a:p>
            <a:r>
              <a:rPr lang="en-IN" dirty="0"/>
              <a:t>  </a:t>
            </a:r>
            <a:r>
              <a:rPr lang="en-IN" dirty="0" err="1"/>
              <a:t>int</a:t>
            </a:r>
            <a:r>
              <a:rPr lang="en-IN" dirty="0"/>
              <a:t> c, </a:t>
            </a:r>
            <a:r>
              <a:rPr lang="en-IN" dirty="0" err="1"/>
              <a:t>i</a:t>
            </a:r>
            <a:r>
              <a:rPr lang="en-IN" dirty="0"/>
              <a:t> = 3;</a:t>
            </a:r>
          </a:p>
          <a:p>
            <a:r>
              <a:rPr lang="en-IN" dirty="0"/>
              <a:t>  for (</a:t>
            </a:r>
            <a:r>
              <a:rPr lang="en-IN" dirty="0" err="1"/>
              <a:t>int</a:t>
            </a:r>
            <a:r>
              <a:rPr lang="en-IN" dirty="0"/>
              <a:t> count = 2; count &lt;= </a:t>
            </a:r>
            <a:r>
              <a:rPr lang="en-IN" dirty="0" err="1"/>
              <a:t>num</a:t>
            </a:r>
            <a:r>
              <a:rPr lang="en-IN" dirty="0"/>
              <a:t>;)</a:t>
            </a:r>
          </a:p>
          <a:p>
            <a:r>
              <a:rPr lang="en-IN" dirty="0"/>
              <a:t>  {</a:t>
            </a:r>
          </a:p>
          <a:p>
            <a:r>
              <a:rPr lang="en-IN" dirty="0"/>
              <a:t>    for (c = 2; c &lt;= </a:t>
            </a:r>
            <a:r>
              <a:rPr lang="en-IN" dirty="0" err="1"/>
              <a:t>i</a:t>
            </a:r>
            <a:r>
              <a:rPr lang="en-IN" dirty="0"/>
              <a:t> - 1; </a:t>
            </a:r>
            <a:r>
              <a:rPr lang="en-IN" dirty="0" err="1"/>
              <a:t>c</a:t>
            </a:r>
            <a:r>
              <a:rPr lang="en-IN" dirty="0" err="1" smtClean="0"/>
              <a:t>++</a:t>
            </a:r>
            <a:r>
              <a:rPr lang="en-IN" dirty="0" smtClean="0"/>
              <a:t>)</a:t>
            </a:r>
            <a:endParaRPr lang="en-IN" dirty="0"/>
          </a:p>
          <a:p>
            <a:r>
              <a:rPr lang="en-IN" dirty="0"/>
              <a:t>      if (</a:t>
            </a:r>
            <a:r>
              <a:rPr lang="en-IN" dirty="0" err="1"/>
              <a:t>i</a:t>
            </a:r>
            <a:r>
              <a:rPr lang="en-IN" dirty="0"/>
              <a:t> % c == 0)</a:t>
            </a:r>
          </a:p>
          <a:p>
            <a:r>
              <a:rPr lang="en-IN" dirty="0"/>
              <a:t>        break</a:t>
            </a:r>
            <a:r>
              <a:rPr lang="en-IN" dirty="0" smtClean="0"/>
              <a:t>;</a:t>
            </a:r>
            <a:endParaRPr lang="en-IN" dirty="0"/>
          </a:p>
          <a:p>
            <a:r>
              <a:rPr lang="en-IN" dirty="0"/>
              <a:t>    if (c == </a:t>
            </a:r>
            <a:r>
              <a:rPr lang="en-IN" dirty="0" err="1"/>
              <a:t>i</a:t>
            </a:r>
            <a:r>
              <a:rPr lang="en-IN" dirty="0"/>
              <a:t>)</a:t>
            </a:r>
          </a:p>
          <a:p>
            <a:r>
              <a:rPr lang="en-IN" dirty="0"/>
              <a:t>    {</a:t>
            </a:r>
          </a:p>
          <a:p>
            <a:r>
              <a:rPr lang="en-IN" dirty="0"/>
              <a:t>      </a:t>
            </a:r>
            <a:r>
              <a:rPr lang="en-IN" dirty="0" err="1"/>
              <a:t>std</a:t>
            </a:r>
            <a:r>
              <a:rPr lang="en-IN" dirty="0"/>
              <a:t>::</a:t>
            </a:r>
            <a:r>
              <a:rPr lang="en-IN" dirty="0" err="1"/>
              <a:t>cout</a:t>
            </a:r>
            <a:r>
              <a:rPr lang="en-IN" dirty="0"/>
              <a:t> &lt;&lt; </a:t>
            </a:r>
            <a:r>
              <a:rPr lang="en-IN" dirty="0" err="1"/>
              <a:t>i</a:t>
            </a:r>
            <a:r>
              <a:rPr lang="en-IN" dirty="0"/>
              <a:t> &lt;&lt; "  ";</a:t>
            </a:r>
          </a:p>
          <a:p>
            <a:r>
              <a:rPr lang="en-IN" dirty="0"/>
              <a:t>      count++;</a:t>
            </a:r>
          </a:p>
          <a:p>
            <a:r>
              <a:rPr lang="en-IN" dirty="0"/>
              <a:t>    }</a:t>
            </a:r>
          </a:p>
          <a:p>
            <a:r>
              <a:rPr lang="en-IN" dirty="0"/>
              <a:t>    </a:t>
            </a:r>
            <a:r>
              <a:rPr lang="en-IN" dirty="0" err="1"/>
              <a:t>i</a:t>
            </a:r>
            <a:r>
              <a:rPr lang="en-IN" dirty="0"/>
              <a:t>++;</a:t>
            </a:r>
          </a:p>
          <a:p>
            <a:r>
              <a:rPr lang="en-IN" dirty="0"/>
              <a:t>  }</a:t>
            </a:r>
          </a:p>
          <a:p>
            <a:r>
              <a:rPr lang="en-IN" dirty="0"/>
              <a:t>}</a:t>
            </a:r>
          </a:p>
          <a:p>
            <a:endParaRPr lang="en-IN" dirty="0"/>
          </a:p>
        </p:txBody>
      </p:sp>
      <p:sp>
        <p:nvSpPr>
          <p:cNvPr id="9" name="TextBox 8"/>
          <p:cNvSpPr txBox="1"/>
          <p:nvPr/>
        </p:nvSpPr>
        <p:spPr>
          <a:xfrm>
            <a:off x="8368363" y="5309221"/>
            <a:ext cx="3125337" cy="461665"/>
          </a:xfrm>
          <a:prstGeom prst="rect">
            <a:avLst/>
          </a:prstGeom>
          <a:noFill/>
        </p:spPr>
        <p:txBody>
          <a:bodyPr wrap="square" rtlCol="0">
            <a:spAutoFit/>
          </a:bodyPr>
          <a:lstStyle/>
          <a:p>
            <a:r>
              <a:rPr lang="en-US" sz="2400" b="1" dirty="0" smtClean="0"/>
              <a:t>O(n</a:t>
            </a:r>
            <a:r>
              <a:rPr lang="en-US" sz="2400" b="1" baseline="30000" dirty="0" smtClean="0"/>
              <a:t>2</a:t>
            </a:r>
            <a:r>
              <a:rPr lang="en-US" sz="2400" b="1" dirty="0" smtClean="0"/>
              <a:t>)</a:t>
            </a:r>
            <a:endParaRPr lang="en-IN" b="1" dirty="0"/>
          </a:p>
        </p:txBody>
      </p:sp>
      <p:sp>
        <p:nvSpPr>
          <p:cNvPr id="10" name="TextBox 9"/>
          <p:cNvSpPr txBox="1"/>
          <p:nvPr/>
        </p:nvSpPr>
        <p:spPr>
          <a:xfrm>
            <a:off x="4558381" y="3407952"/>
            <a:ext cx="4117067" cy="3693319"/>
          </a:xfrm>
          <a:prstGeom prst="rect">
            <a:avLst/>
          </a:prstGeom>
          <a:noFill/>
        </p:spPr>
        <p:txBody>
          <a:bodyPr wrap="square" rtlCol="0">
            <a:spAutoFit/>
          </a:bodyPr>
          <a:lstStyle/>
          <a:p>
            <a:r>
              <a:rPr lang="en-IN" dirty="0" err="1" smtClean="0"/>
              <a:t>int</a:t>
            </a:r>
            <a:r>
              <a:rPr lang="en-IN" dirty="0"/>
              <a:t> </a:t>
            </a:r>
            <a:r>
              <a:rPr lang="en-IN" dirty="0" err="1"/>
              <a:t>secondMax</a:t>
            </a:r>
            <a:r>
              <a:rPr lang="en-IN" dirty="0"/>
              <a:t>(</a:t>
            </a:r>
            <a:r>
              <a:rPr lang="en-IN" dirty="0" err="1"/>
              <a:t>int</a:t>
            </a:r>
            <a:r>
              <a:rPr lang="en-IN" dirty="0"/>
              <a:t> *</a:t>
            </a:r>
            <a:r>
              <a:rPr lang="en-IN" dirty="0" err="1"/>
              <a:t>arr</a:t>
            </a:r>
            <a:r>
              <a:rPr lang="en-IN" dirty="0"/>
              <a:t>, </a:t>
            </a:r>
            <a:r>
              <a:rPr lang="en-IN" dirty="0" err="1"/>
              <a:t>int</a:t>
            </a:r>
            <a:r>
              <a:rPr lang="en-IN" dirty="0"/>
              <a:t> size)</a:t>
            </a:r>
          </a:p>
          <a:p>
            <a:r>
              <a:rPr lang="en-IN" dirty="0"/>
              <a:t>{</a:t>
            </a:r>
          </a:p>
          <a:p>
            <a:r>
              <a:rPr lang="en-IN" dirty="0"/>
              <a:t>  </a:t>
            </a:r>
            <a:r>
              <a:rPr lang="en-IN" dirty="0" err="1"/>
              <a:t>int</a:t>
            </a:r>
            <a:r>
              <a:rPr lang="en-IN" dirty="0"/>
              <a:t> max1, max2;</a:t>
            </a:r>
          </a:p>
          <a:p>
            <a:r>
              <a:rPr lang="en-IN" dirty="0"/>
              <a:t>  max1 = max2 = INT_MIN;</a:t>
            </a:r>
          </a:p>
          <a:p>
            <a:r>
              <a:rPr lang="en-IN" dirty="0"/>
              <a:t>  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a:t>
            </a:r>
          </a:p>
          <a:p>
            <a:r>
              <a:rPr lang="en-IN" dirty="0"/>
              <a:t>    if (</a:t>
            </a:r>
            <a:r>
              <a:rPr lang="en-IN" dirty="0" err="1"/>
              <a:t>arr</a:t>
            </a:r>
            <a:r>
              <a:rPr lang="en-IN" dirty="0"/>
              <a:t>[</a:t>
            </a:r>
            <a:r>
              <a:rPr lang="en-IN" dirty="0" err="1"/>
              <a:t>i</a:t>
            </a:r>
            <a:r>
              <a:rPr lang="en-IN" dirty="0"/>
              <a:t>] &gt; max1</a:t>
            </a:r>
            <a:r>
              <a:rPr lang="en-IN" dirty="0" smtClean="0"/>
              <a:t>){</a:t>
            </a:r>
          </a:p>
          <a:p>
            <a:r>
              <a:rPr lang="en-IN" dirty="0"/>
              <a:t>      max2 = max1</a:t>
            </a:r>
            <a:r>
              <a:rPr lang="en-IN" dirty="0" smtClean="0"/>
              <a:t>; </a:t>
            </a:r>
            <a:r>
              <a:rPr lang="en-IN" dirty="0"/>
              <a:t> max1 = </a:t>
            </a:r>
            <a:r>
              <a:rPr lang="en-IN" dirty="0" err="1"/>
              <a:t>arr</a:t>
            </a:r>
            <a:r>
              <a:rPr lang="en-IN" dirty="0"/>
              <a:t>[</a:t>
            </a:r>
            <a:r>
              <a:rPr lang="en-IN" dirty="0" err="1"/>
              <a:t>i</a:t>
            </a:r>
            <a:r>
              <a:rPr lang="en-IN" dirty="0"/>
              <a:t>];</a:t>
            </a:r>
          </a:p>
          <a:p>
            <a:r>
              <a:rPr lang="en-IN" dirty="0"/>
              <a:t>    }</a:t>
            </a:r>
          </a:p>
          <a:p>
            <a:r>
              <a:rPr lang="en-IN" dirty="0"/>
              <a:t>    else if (</a:t>
            </a:r>
            <a:r>
              <a:rPr lang="en-IN" dirty="0" err="1"/>
              <a:t>arr</a:t>
            </a:r>
            <a:r>
              <a:rPr lang="en-IN" dirty="0"/>
              <a:t>[</a:t>
            </a:r>
            <a:r>
              <a:rPr lang="en-IN" dirty="0" err="1"/>
              <a:t>i</a:t>
            </a:r>
            <a:r>
              <a:rPr lang="en-IN" dirty="0"/>
              <a:t>] &gt; max2 &amp;&amp; </a:t>
            </a:r>
            <a:r>
              <a:rPr lang="en-IN" dirty="0" err="1"/>
              <a:t>arr</a:t>
            </a:r>
            <a:r>
              <a:rPr lang="en-IN" dirty="0"/>
              <a:t>[</a:t>
            </a:r>
            <a:r>
              <a:rPr lang="en-IN" dirty="0" err="1"/>
              <a:t>i</a:t>
            </a:r>
            <a:r>
              <a:rPr lang="en-IN" dirty="0"/>
              <a:t>] &lt; max1)</a:t>
            </a:r>
          </a:p>
          <a:p>
            <a:r>
              <a:rPr lang="en-IN" dirty="0"/>
              <a:t>      max2 = </a:t>
            </a:r>
            <a:r>
              <a:rPr lang="en-IN" dirty="0" err="1"/>
              <a:t>arr</a:t>
            </a:r>
            <a:r>
              <a:rPr lang="en-IN" dirty="0"/>
              <a:t>[</a:t>
            </a:r>
            <a:r>
              <a:rPr lang="en-IN" dirty="0" err="1"/>
              <a:t>i</a:t>
            </a:r>
            <a:r>
              <a:rPr lang="en-IN" dirty="0"/>
              <a:t>];</a:t>
            </a:r>
          </a:p>
          <a:p>
            <a:r>
              <a:rPr lang="en-IN" dirty="0"/>
              <a:t>  return max2;</a:t>
            </a:r>
          </a:p>
          <a:p>
            <a:r>
              <a:rPr lang="en-IN" dirty="0"/>
              <a:t>}</a:t>
            </a:r>
          </a:p>
          <a:p>
            <a:endParaRPr lang="en-IN" dirty="0"/>
          </a:p>
        </p:txBody>
      </p:sp>
      <p:sp>
        <p:nvSpPr>
          <p:cNvPr id="11" name="TextBox 10"/>
          <p:cNvSpPr txBox="1"/>
          <p:nvPr/>
        </p:nvSpPr>
        <p:spPr>
          <a:xfrm>
            <a:off x="5163424" y="6399647"/>
            <a:ext cx="3125337" cy="461665"/>
          </a:xfrm>
          <a:prstGeom prst="rect">
            <a:avLst/>
          </a:prstGeom>
          <a:noFill/>
        </p:spPr>
        <p:txBody>
          <a:bodyPr wrap="square" rtlCol="0">
            <a:spAutoFit/>
          </a:bodyPr>
          <a:lstStyle/>
          <a:p>
            <a:r>
              <a:rPr lang="en-US" sz="2400" b="1" dirty="0" smtClean="0"/>
              <a:t>O(n)</a:t>
            </a:r>
            <a:endParaRPr lang="en-IN" b="1" dirty="0"/>
          </a:p>
        </p:txBody>
      </p:sp>
      <p:sp>
        <p:nvSpPr>
          <p:cNvPr id="12" name="TextBox 11"/>
          <p:cNvSpPr txBox="1"/>
          <p:nvPr/>
        </p:nvSpPr>
        <p:spPr>
          <a:xfrm>
            <a:off x="95534" y="134120"/>
            <a:ext cx="4353636" cy="369332"/>
          </a:xfrm>
          <a:prstGeom prst="rect">
            <a:avLst/>
          </a:prstGeom>
          <a:noFill/>
        </p:spPr>
        <p:txBody>
          <a:bodyPr wrap="square" rtlCol="0">
            <a:spAutoFit/>
          </a:bodyPr>
          <a:lstStyle/>
          <a:p>
            <a:r>
              <a:rPr lang="en-US" dirty="0"/>
              <a:t>//</a:t>
            </a:r>
            <a:r>
              <a:rPr lang="en-US" dirty="0" smtClean="0"/>
              <a:t>print </a:t>
            </a:r>
            <a:r>
              <a:rPr lang="en-US" dirty="0"/>
              <a:t>multiplication table of given </a:t>
            </a:r>
            <a:r>
              <a:rPr lang="en-US" dirty="0" smtClean="0"/>
              <a:t>number</a:t>
            </a:r>
            <a:endParaRPr lang="en-IN" dirty="0"/>
          </a:p>
        </p:txBody>
      </p:sp>
      <p:sp>
        <p:nvSpPr>
          <p:cNvPr id="13" name="TextBox 12"/>
          <p:cNvSpPr txBox="1"/>
          <p:nvPr/>
        </p:nvSpPr>
        <p:spPr>
          <a:xfrm>
            <a:off x="95534" y="2984731"/>
            <a:ext cx="4546989" cy="646331"/>
          </a:xfrm>
          <a:prstGeom prst="rect">
            <a:avLst/>
          </a:prstGeom>
          <a:noFill/>
        </p:spPr>
        <p:txBody>
          <a:bodyPr wrap="square" rtlCol="0">
            <a:spAutoFit/>
          </a:bodyPr>
          <a:lstStyle/>
          <a:p>
            <a:r>
              <a:rPr lang="en-US" dirty="0" smtClean="0"/>
              <a:t>//print </a:t>
            </a:r>
            <a:r>
              <a:rPr lang="en-US" dirty="0"/>
              <a:t>multiplication tables between given range</a:t>
            </a:r>
            <a:endParaRPr lang="en-IN" dirty="0"/>
          </a:p>
        </p:txBody>
      </p:sp>
      <p:sp>
        <p:nvSpPr>
          <p:cNvPr id="14" name="TextBox 13"/>
          <p:cNvSpPr txBox="1"/>
          <p:nvPr/>
        </p:nvSpPr>
        <p:spPr>
          <a:xfrm>
            <a:off x="4499222" y="120670"/>
            <a:ext cx="3518838" cy="369332"/>
          </a:xfrm>
          <a:prstGeom prst="rect">
            <a:avLst/>
          </a:prstGeom>
          <a:noFill/>
        </p:spPr>
        <p:txBody>
          <a:bodyPr wrap="square" rtlCol="0">
            <a:spAutoFit/>
          </a:bodyPr>
          <a:lstStyle/>
          <a:p>
            <a:r>
              <a:rPr lang="en-US" dirty="0" smtClean="0"/>
              <a:t>//</a:t>
            </a:r>
            <a:r>
              <a:rPr lang="en-US" dirty="0"/>
              <a:t>find given number is prime or not</a:t>
            </a:r>
            <a:endParaRPr lang="en-IN" dirty="0"/>
          </a:p>
        </p:txBody>
      </p:sp>
      <p:sp>
        <p:nvSpPr>
          <p:cNvPr id="15" name="TextBox 14"/>
          <p:cNvSpPr txBox="1"/>
          <p:nvPr/>
        </p:nvSpPr>
        <p:spPr>
          <a:xfrm>
            <a:off x="4362744" y="3154783"/>
            <a:ext cx="3889613" cy="369332"/>
          </a:xfrm>
          <a:prstGeom prst="rect">
            <a:avLst/>
          </a:prstGeom>
          <a:noFill/>
        </p:spPr>
        <p:txBody>
          <a:bodyPr wrap="square" rtlCol="0">
            <a:spAutoFit/>
          </a:bodyPr>
          <a:lstStyle/>
          <a:p>
            <a:r>
              <a:rPr lang="en-US" dirty="0" smtClean="0"/>
              <a:t>//second maximum number from array</a:t>
            </a:r>
            <a:endParaRPr lang="en-IN" dirty="0"/>
          </a:p>
        </p:txBody>
      </p:sp>
      <p:sp>
        <p:nvSpPr>
          <p:cNvPr id="16" name="TextBox 15"/>
          <p:cNvSpPr txBox="1"/>
          <p:nvPr/>
        </p:nvSpPr>
        <p:spPr>
          <a:xfrm>
            <a:off x="8018060" y="174144"/>
            <a:ext cx="3616657" cy="369332"/>
          </a:xfrm>
          <a:prstGeom prst="rect">
            <a:avLst/>
          </a:prstGeom>
          <a:noFill/>
        </p:spPr>
        <p:txBody>
          <a:bodyPr wrap="square" rtlCol="0">
            <a:spAutoFit/>
          </a:bodyPr>
          <a:lstStyle/>
          <a:p>
            <a:r>
              <a:rPr lang="en-US" dirty="0" smtClean="0"/>
              <a:t>//</a:t>
            </a:r>
            <a:r>
              <a:rPr lang="en-US" dirty="0"/>
              <a:t>print first n prime </a:t>
            </a:r>
            <a:r>
              <a:rPr lang="en-US" dirty="0" smtClean="0"/>
              <a:t>numbers</a:t>
            </a:r>
            <a:endParaRPr lang="en-IN" dirty="0"/>
          </a:p>
        </p:txBody>
      </p:sp>
    </p:spTree>
    <p:extLst>
      <p:ext uri="{BB962C8B-B14F-4D97-AF65-F5344CB8AC3E}">
        <p14:creationId xmlns:p14="http://schemas.microsoft.com/office/powerpoint/2010/main" val="368623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1000"/>
                                        <p:tgtEl>
                                          <p:spTgt spid="10"/>
                                        </p:tgtEl>
                                      </p:cBhvr>
                                    </p:animEffect>
                                    <p:anim calcmode="lin" valueType="num">
                                      <p:cBhvr>
                                        <p:cTn id="78" dur="1000" fill="hold"/>
                                        <p:tgtEl>
                                          <p:spTgt spid="10"/>
                                        </p:tgtEl>
                                        <p:attrNameLst>
                                          <p:attrName>ppt_x</p:attrName>
                                        </p:attrNameLst>
                                      </p:cBhvr>
                                      <p:tavLst>
                                        <p:tav tm="0">
                                          <p:val>
                                            <p:strVal val="#ppt_x"/>
                                          </p:val>
                                        </p:tav>
                                        <p:tav tm="100000">
                                          <p:val>
                                            <p:strVal val="#ppt_x"/>
                                          </p:val>
                                        </p:tav>
                                      </p:tavLst>
                                    </p:anim>
                                    <p:anim calcmode="lin" valueType="num">
                                      <p:cBhvr>
                                        <p:cTn id="7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fade">
                                      <p:cBhvr>
                                        <p:cTn id="98" dur="1000"/>
                                        <p:tgtEl>
                                          <p:spTgt spid="8"/>
                                        </p:tgtEl>
                                      </p:cBhvr>
                                    </p:animEffect>
                                    <p:anim calcmode="lin" valueType="num">
                                      <p:cBhvr>
                                        <p:cTn id="99" dur="1000" fill="hold"/>
                                        <p:tgtEl>
                                          <p:spTgt spid="8"/>
                                        </p:tgtEl>
                                        <p:attrNameLst>
                                          <p:attrName>ppt_x</p:attrName>
                                        </p:attrNameLst>
                                      </p:cBhvr>
                                      <p:tavLst>
                                        <p:tav tm="0">
                                          <p:val>
                                            <p:strVal val="#ppt_x"/>
                                          </p:val>
                                        </p:tav>
                                        <p:tav tm="100000">
                                          <p:val>
                                            <p:strVal val="#ppt_x"/>
                                          </p:val>
                                        </p:tav>
                                      </p:tavLst>
                                    </p:anim>
                                    <p:anim calcmode="lin" valueType="num">
                                      <p:cBhvr>
                                        <p:cTn id="10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fade">
                                      <p:cBhvr>
                                        <p:cTn id="105" dur="1000"/>
                                        <p:tgtEl>
                                          <p:spTgt spid="9"/>
                                        </p:tgtEl>
                                      </p:cBhvr>
                                    </p:animEffect>
                                    <p:anim calcmode="lin" valueType="num">
                                      <p:cBhvr>
                                        <p:cTn id="106" dur="1000" fill="hold"/>
                                        <p:tgtEl>
                                          <p:spTgt spid="9"/>
                                        </p:tgtEl>
                                        <p:attrNameLst>
                                          <p:attrName>ppt_x</p:attrName>
                                        </p:attrNameLst>
                                      </p:cBhvr>
                                      <p:tavLst>
                                        <p:tav tm="0">
                                          <p:val>
                                            <p:strVal val="#ppt_x"/>
                                          </p:val>
                                        </p:tav>
                                        <p:tav tm="100000">
                                          <p:val>
                                            <p:strVal val="#ppt_x"/>
                                          </p:val>
                                        </p:tav>
                                      </p:tavLst>
                                    </p:anim>
                                    <p:anim calcmode="lin" valueType="num">
                                      <p:cBhvr>
                                        <p:cTn id="10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3" y="704014"/>
            <a:ext cx="5308978" cy="3293209"/>
          </a:xfrm>
          <a:prstGeom prst="rect">
            <a:avLst/>
          </a:prstGeom>
          <a:noFill/>
        </p:spPr>
        <p:txBody>
          <a:bodyPr wrap="square" rtlCol="0">
            <a:spAutoFit/>
          </a:bodyPr>
          <a:lstStyle/>
          <a:p>
            <a:r>
              <a:rPr lang="en-IN" sz="1600" dirty="0" err="1"/>
              <a:t>int</a:t>
            </a:r>
            <a:r>
              <a:rPr lang="en-IN" sz="1600" dirty="0"/>
              <a:t> </a:t>
            </a:r>
            <a:r>
              <a:rPr lang="en-IN" sz="1600" dirty="0" err="1"/>
              <a:t>iterativeBsearch</a:t>
            </a:r>
            <a:r>
              <a:rPr lang="en-IN" sz="1600" dirty="0"/>
              <a:t>(</a:t>
            </a:r>
            <a:r>
              <a:rPr lang="en-IN" sz="1600" dirty="0" err="1"/>
              <a:t>int</a:t>
            </a:r>
            <a:r>
              <a:rPr lang="en-IN" sz="1600" dirty="0"/>
              <a:t> A[], </a:t>
            </a:r>
            <a:r>
              <a:rPr lang="en-IN" sz="1600" dirty="0" err="1"/>
              <a:t>int</a:t>
            </a:r>
            <a:r>
              <a:rPr lang="en-IN" sz="1600" dirty="0"/>
              <a:t> size, </a:t>
            </a:r>
            <a:r>
              <a:rPr lang="en-IN" sz="1600" dirty="0" err="1"/>
              <a:t>int</a:t>
            </a:r>
            <a:r>
              <a:rPr lang="en-IN" sz="1600" dirty="0"/>
              <a:t> element) {</a:t>
            </a:r>
          </a:p>
          <a:p>
            <a:r>
              <a:rPr lang="en-IN" sz="1600" dirty="0"/>
              <a:t>   </a:t>
            </a:r>
            <a:r>
              <a:rPr lang="en-IN" sz="1600" dirty="0" err="1"/>
              <a:t>int</a:t>
            </a:r>
            <a:r>
              <a:rPr lang="en-IN" sz="1600" dirty="0"/>
              <a:t> start = </a:t>
            </a:r>
            <a:r>
              <a:rPr lang="en-IN" sz="1600" dirty="0" smtClean="0"/>
              <a:t>0</a:t>
            </a:r>
            <a:r>
              <a:rPr lang="en-IN" sz="1600" dirty="0"/>
              <a:t>,</a:t>
            </a:r>
            <a:r>
              <a:rPr lang="en-IN" sz="1600" dirty="0" smtClean="0"/>
              <a:t> </a:t>
            </a:r>
            <a:r>
              <a:rPr lang="en-IN" sz="1600" dirty="0"/>
              <a:t>end = size-1;</a:t>
            </a:r>
          </a:p>
          <a:p>
            <a:r>
              <a:rPr lang="en-IN" sz="1600" dirty="0"/>
              <a:t>   while(start&lt;=end) {</a:t>
            </a:r>
          </a:p>
          <a:p>
            <a:r>
              <a:rPr lang="en-IN" sz="1600" dirty="0"/>
              <a:t>      </a:t>
            </a:r>
            <a:r>
              <a:rPr lang="en-IN" sz="1600" dirty="0" err="1"/>
              <a:t>int</a:t>
            </a:r>
            <a:r>
              <a:rPr lang="en-IN" sz="1600" dirty="0"/>
              <a:t> mid = (</a:t>
            </a:r>
            <a:r>
              <a:rPr lang="en-IN" sz="1600" dirty="0" err="1"/>
              <a:t>start+end</a:t>
            </a:r>
            <a:r>
              <a:rPr lang="en-IN" sz="1600" dirty="0"/>
              <a:t>)/2;</a:t>
            </a:r>
          </a:p>
          <a:p>
            <a:r>
              <a:rPr lang="en-IN" sz="1600" dirty="0"/>
              <a:t>      if( A[mid] == element) </a:t>
            </a:r>
          </a:p>
          <a:p>
            <a:r>
              <a:rPr lang="en-IN" sz="1600" dirty="0"/>
              <a:t>         return mid;</a:t>
            </a:r>
          </a:p>
          <a:p>
            <a:r>
              <a:rPr lang="en-IN" sz="1600" dirty="0"/>
              <a:t>      </a:t>
            </a:r>
            <a:r>
              <a:rPr lang="en-IN" sz="1600" dirty="0" smtClean="0"/>
              <a:t>else </a:t>
            </a:r>
            <a:r>
              <a:rPr lang="en-IN" sz="1600" dirty="0"/>
              <a:t>if( element &lt; A[mid] ) </a:t>
            </a:r>
          </a:p>
          <a:p>
            <a:r>
              <a:rPr lang="en-IN" sz="1600" dirty="0"/>
              <a:t>         end = mid-1;</a:t>
            </a:r>
          </a:p>
          <a:p>
            <a:r>
              <a:rPr lang="en-IN" sz="1600" dirty="0"/>
              <a:t>      </a:t>
            </a:r>
            <a:r>
              <a:rPr lang="en-IN" sz="1600" dirty="0" smtClean="0"/>
              <a:t>else</a:t>
            </a:r>
            <a:endParaRPr lang="en-IN" sz="1600" dirty="0"/>
          </a:p>
          <a:p>
            <a:r>
              <a:rPr lang="en-IN" sz="1600" dirty="0"/>
              <a:t>         start = mid+1</a:t>
            </a:r>
            <a:r>
              <a:rPr lang="en-IN" sz="1600" dirty="0" smtClean="0"/>
              <a:t>;</a:t>
            </a:r>
            <a:endParaRPr lang="en-IN" sz="1600" dirty="0"/>
          </a:p>
          <a:p>
            <a:r>
              <a:rPr lang="en-IN" sz="1600" dirty="0"/>
              <a:t>   </a:t>
            </a:r>
            <a:r>
              <a:rPr lang="en-IN" sz="1600" dirty="0" smtClean="0"/>
              <a:t>}</a:t>
            </a:r>
          </a:p>
          <a:p>
            <a:r>
              <a:rPr lang="en-IN" sz="1600" dirty="0" smtClean="0"/>
              <a:t>   return -1;</a:t>
            </a:r>
          </a:p>
          <a:p>
            <a:r>
              <a:rPr lang="en-IN" sz="1600" dirty="0" smtClean="0"/>
              <a:t>}</a:t>
            </a:r>
            <a:endParaRPr lang="en-IN" sz="1600" dirty="0"/>
          </a:p>
        </p:txBody>
      </p:sp>
      <p:sp>
        <p:nvSpPr>
          <p:cNvPr id="5" name="TextBox 4"/>
          <p:cNvSpPr txBox="1"/>
          <p:nvPr/>
        </p:nvSpPr>
        <p:spPr>
          <a:xfrm>
            <a:off x="109183" y="3997223"/>
            <a:ext cx="5308978" cy="2585323"/>
          </a:xfrm>
          <a:prstGeom prst="rect">
            <a:avLst/>
          </a:prstGeom>
          <a:noFill/>
        </p:spPr>
        <p:txBody>
          <a:bodyPr wrap="square" rtlCol="0">
            <a:spAutoFit/>
          </a:bodyPr>
          <a:lstStyle/>
          <a:p>
            <a:r>
              <a:rPr lang="en-IN" sz="1600" dirty="0" err="1"/>
              <a:t>int</a:t>
            </a:r>
            <a:r>
              <a:rPr lang="en-IN" sz="1600" dirty="0"/>
              <a:t> </a:t>
            </a:r>
            <a:r>
              <a:rPr lang="en-IN" sz="1600" dirty="0" err="1" smtClean="0"/>
              <a:t>recursiveBsearch</a:t>
            </a:r>
            <a:r>
              <a:rPr lang="en-IN" sz="1600" dirty="0" smtClean="0"/>
              <a:t>(</a:t>
            </a:r>
            <a:r>
              <a:rPr lang="en-IN" sz="1600" dirty="0" err="1" smtClean="0"/>
              <a:t>int</a:t>
            </a:r>
            <a:r>
              <a:rPr lang="en-IN" sz="1600" dirty="0" smtClean="0"/>
              <a:t> </a:t>
            </a:r>
            <a:r>
              <a:rPr lang="en-IN" sz="1600" dirty="0"/>
              <a:t>A[], </a:t>
            </a:r>
            <a:r>
              <a:rPr lang="en-IN" sz="1600" dirty="0" err="1"/>
              <a:t>int</a:t>
            </a:r>
            <a:r>
              <a:rPr lang="en-IN" sz="1600" dirty="0"/>
              <a:t> start, </a:t>
            </a:r>
            <a:r>
              <a:rPr lang="en-IN" sz="1600" dirty="0" err="1"/>
              <a:t>int</a:t>
            </a:r>
            <a:r>
              <a:rPr lang="en-IN" sz="1600" dirty="0"/>
              <a:t> end, </a:t>
            </a:r>
            <a:r>
              <a:rPr lang="en-IN" sz="1600" dirty="0" err="1"/>
              <a:t>int</a:t>
            </a:r>
            <a:r>
              <a:rPr lang="en-IN" sz="1600" dirty="0"/>
              <a:t> element) {</a:t>
            </a:r>
          </a:p>
          <a:p>
            <a:r>
              <a:rPr lang="en-IN" sz="1600" dirty="0"/>
              <a:t>   if(start&gt;end) return -1;</a:t>
            </a:r>
          </a:p>
          <a:p>
            <a:r>
              <a:rPr lang="en-IN" sz="1600" dirty="0"/>
              <a:t>      </a:t>
            </a:r>
            <a:r>
              <a:rPr lang="en-IN" sz="1600" dirty="0" err="1"/>
              <a:t>int</a:t>
            </a:r>
            <a:r>
              <a:rPr lang="en-IN" sz="1600" dirty="0"/>
              <a:t> mid = (</a:t>
            </a:r>
            <a:r>
              <a:rPr lang="en-IN" sz="1600" dirty="0" err="1"/>
              <a:t>start+end</a:t>
            </a:r>
            <a:r>
              <a:rPr lang="en-IN" sz="1600" dirty="0"/>
              <a:t>)/2;</a:t>
            </a:r>
          </a:p>
          <a:p>
            <a:r>
              <a:rPr lang="en-IN" sz="1600" dirty="0"/>
              <a:t>   if( A[mid] == element ) </a:t>
            </a:r>
            <a:endParaRPr lang="en-IN" sz="1600" dirty="0" smtClean="0"/>
          </a:p>
          <a:p>
            <a:r>
              <a:rPr lang="en-IN" sz="1600" dirty="0"/>
              <a:t> </a:t>
            </a:r>
            <a:r>
              <a:rPr lang="en-IN" sz="1600" dirty="0" smtClean="0"/>
              <a:t>      return </a:t>
            </a:r>
            <a:r>
              <a:rPr lang="en-IN" sz="1600" dirty="0"/>
              <a:t>mid;</a:t>
            </a:r>
          </a:p>
          <a:p>
            <a:r>
              <a:rPr lang="en-IN" sz="1600" dirty="0"/>
              <a:t>   else if( element &lt; A[mid] )</a:t>
            </a:r>
          </a:p>
          <a:p>
            <a:r>
              <a:rPr lang="en-IN" sz="1600" dirty="0"/>
              <a:t>      </a:t>
            </a:r>
            <a:r>
              <a:rPr lang="en-IN" sz="1600" dirty="0" err="1" smtClean="0"/>
              <a:t>recursiveBsearch</a:t>
            </a:r>
            <a:r>
              <a:rPr lang="en-IN" sz="1600" dirty="0" smtClean="0"/>
              <a:t>(A</a:t>
            </a:r>
            <a:r>
              <a:rPr lang="en-IN" sz="1600" dirty="0"/>
              <a:t>, start, mid-1, element);</a:t>
            </a:r>
          </a:p>
          <a:p>
            <a:r>
              <a:rPr lang="en-IN" sz="1600" dirty="0"/>
              <a:t>   else</a:t>
            </a:r>
          </a:p>
          <a:p>
            <a:r>
              <a:rPr lang="en-IN" sz="1600" dirty="0"/>
              <a:t>      </a:t>
            </a:r>
            <a:r>
              <a:rPr lang="en-IN" sz="1600" dirty="0" err="1" smtClean="0"/>
              <a:t>recursiveBsearch</a:t>
            </a:r>
            <a:r>
              <a:rPr lang="en-IN" sz="1600" dirty="0" smtClean="0"/>
              <a:t>(A</a:t>
            </a:r>
            <a:r>
              <a:rPr lang="en-IN" sz="1600" dirty="0"/>
              <a:t>, mid+1, end, element);</a:t>
            </a:r>
          </a:p>
          <a:p>
            <a:r>
              <a:rPr lang="en-IN" sz="1600" dirty="0"/>
              <a:t>}</a:t>
            </a:r>
          </a:p>
        </p:txBody>
      </p:sp>
      <p:sp>
        <p:nvSpPr>
          <p:cNvPr id="7" name="TextBox 6"/>
          <p:cNvSpPr txBox="1"/>
          <p:nvPr/>
        </p:nvSpPr>
        <p:spPr>
          <a:xfrm>
            <a:off x="354841" y="3597113"/>
            <a:ext cx="1282889" cy="400110"/>
          </a:xfrm>
          <a:prstGeom prst="rect">
            <a:avLst/>
          </a:prstGeom>
          <a:noFill/>
        </p:spPr>
        <p:txBody>
          <a:bodyPr wrap="square" rtlCol="0">
            <a:spAutoFit/>
          </a:bodyPr>
          <a:lstStyle/>
          <a:p>
            <a:r>
              <a:rPr lang="en-US" sz="2000" b="1" dirty="0" smtClean="0"/>
              <a:t>O(log n)</a:t>
            </a:r>
            <a:endParaRPr lang="en-IN" b="1" dirty="0"/>
          </a:p>
        </p:txBody>
      </p:sp>
      <p:sp>
        <p:nvSpPr>
          <p:cNvPr id="8" name="TextBox 7"/>
          <p:cNvSpPr txBox="1"/>
          <p:nvPr/>
        </p:nvSpPr>
        <p:spPr>
          <a:xfrm>
            <a:off x="354841" y="6265099"/>
            <a:ext cx="1282889" cy="400110"/>
          </a:xfrm>
          <a:prstGeom prst="rect">
            <a:avLst/>
          </a:prstGeom>
          <a:noFill/>
        </p:spPr>
        <p:txBody>
          <a:bodyPr wrap="square" rtlCol="0">
            <a:spAutoFit/>
          </a:bodyPr>
          <a:lstStyle/>
          <a:p>
            <a:r>
              <a:rPr lang="en-US" sz="2000" b="1" dirty="0" smtClean="0"/>
              <a:t>O(log n)</a:t>
            </a:r>
            <a:endParaRPr lang="en-IN" b="1" dirty="0"/>
          </a:p>
        </p:txBody>
      </p:sp>
      <p:sp>
        <p:nvSpPr>
          <p:cNvPr id="9" name="TextBox 8"/>
          <p:cNvSpPr txBox="1"/>
          <p:nvPr/>
        </p:nvSpPr>
        <p:spPr>
          <a:xfrm>
            <a:off x="109183" y="218364"/>
            <a:ext cx="3794077" cy="461665"/>
          </a:xfrm>
          <a:prstGeom prst="rect">
            <a:avLst/>
          </a:prstGeom>
          <a:noFill/>
        </p:spPr>
        <p:txBody>
          <a:bodyPr wrap="square" rtlCol="0">
            <a:spAutoFit/>
          </a:bodyPr>
          <a:lstStyle/>
          <a:p>
            <a:r>
              <a:rPr lang="en-US" sz="2400" b="1" dirty="0" smtClean="0"/>
              <a:t>Binary Search </a:t>
            </a:r>
            <a:endParaRPr lang="en-IN" b="1" dirty="0"/>
          </a:p>
        </p:txBody>
      </p:sp>
      <p:sp>
        <p:nvSpPr>
          <p:cNvPr id="11" name="TextBox 10"/>
          <p:cNvSpPr txBox="1"/>
          <p:nvPr/>
        </p:nvSpPr>
        <p:spPr>
          <a:xfrm>
            <a:off x="5418161" y="218364"/>
            <a:ext cx="3794077" cy="461665"/>
          </a:xfrm>
          <a:prstGeom prst="rect">
            <a:avLst/>
          </a:prstGeom>
          <a:noFill/>
        </p:spPr>
        <p:txBody>
          <a:bodyPr wrap="square" rtlCol="0">
            <a:spAutoFit/>
          </a:bodyPr>
          <a:lstStyle/>
          <a:p>
            <a:r>
              <a:rPr lang="en-US" sz="2400" b="1" dirty="0" smtClean="0"/>
              <a:t>Tree Traversal</a:t>
            </a:r>
            <a:r>
              <a:rPr lang="en-US" dirty="0" smtClean="0"/>
              <a:t> </a:t>
            </a:r>
            <a:endParaRPr lang="en-IN" dirty="0"/>
          </a:p>
        </p:txBody>
      </p:sp>
      <p:sp>
        <p:nvSpPr>
          <p:cNvPr id="14" name="TextBox 13"/>
          <p:cNvSpPr txBox="1"/>
          <p:nvPr/>
        </p:nvSpPr>
        <p:spPr>
          <a:xfrm>
            <a:off x="5418161" y="704014"/>
            <a:ext cx="5308978" cy="2339102"/>
          </a:xfrm>
          <a:prstGeom prst="rect">
            <a:avLst/>
          </a:prstGeom>
          <a:noFill/>
        </p:spPr>
        <p:txBody>
          <a:bodyPr wrap="square" rtlCol="0">
            <a:spAutoFit/>
          </a:bodyPr>
          <a:lstStyle/>
          <a:p>
            <a:r>
              <a:rPr lang="en-IN" sz="1600" dirty="0"/>
              <a:t>void Tree::</a:t>
            </a:r>
            <a:r>
              <a:rPr lang="en-IN" sz="1600" dirty="0" err="1"/>
              <a:t>inorder</a:t>
            </a:r>
            <a:r>
              <a:rPr lang="en-IN" sz="1600" dirty="0"/>
              <a:t>(Node *ep)</a:t>
            </a:r>
          </a:p>
          <a:p>
            <a:r>
              <a:rPr lang="en-IN" sz="1600" dirty="0"/>
              <a:t>{</a:t>
            </a:r>
          </a:p>
          <a:p>
            <a:r>
              <a:rPr lang="en-IN" sz="1600" dirty="0"/>
              <a:t>  if (ep != </a:t>
            </a:r>
            <a:r>
              <a:rPr lang="en-IN" sz="1600" dirty="0" err="1"/>
              <a:t>nullptr</a:t>
            </a:r>
            <a:r>
              <a:rPr lang="en-IN" sz="1600" dirty="0"/>
              <a:t>)</a:t>
            </a:r>
          </a:p>
          <a:p>
            <a:r>
              <a:rPr lang="en-IN" sz="1600" dirty="0"/>
              <a:t>  {</a:t>
            </a:r>
          </a:p>
          <a:p>
            <a:r>
              <a:rPr lang="en-IN" sz="1600" dirty="0"/>
              <a:t>    </a:t>
            </a:r>
            <a:r>
              <a:rPr lang="en-IN" sz="1600" dirty="0" err="1"/>
              <a:t>inorder</a:t>
            </a:r>
            <a:r>
              <a:rPr lang="en-IN" sz="1600" dirty="0"/>
              <a:t>(ep-&gt;</a:t>
            </a:r>
            <a:r>
              <a:rPr lang="en-IN" sz="1600" dirty="0" err="1"/>
              <a:t>getLeft</a:t>
            </a:r>
            <a:r>
              <a:rPr lang="en-IN" sz="1600" dirty="0"/>
              <a:t>());</a:t>
            </a:r>
          </a:p>
          <a:p>
            <a:r>
              <a:rPr lang="en-IN" sz="1600" dirty="0"/>
              <a:t>    </a:t>
            </a:r>
            <a:r>
              <a:rPr lang="en-IN" sz="1600" dirty="0" err="1"/>
              <a:t>std</a:t>
            </a:r>
            <a:r>
              <a:rPr lang="en-IN" sz="1600" dirty="0"/>
              <a:t>::</a:t>
            </a:r>
            <a:r>
              <a:rPr lang="en-IN" sz="1600" dirty="0" err="1"/>
              <a:t>cout</a:t>
            </a:r>
            <a:r>
              <a:rPr lang="en-IN" sz="1600" dirty="0"/>
              <a:t> &lt;&lt; ep-&gt;</a:t>
            </a:r>
            <a:r>
              <a:rPr lang="en-IN" sz="1600" dirty="0" err="1"/>
              <a:t>getData</a:t>
            </a:r>
            <a:r>
              <a:rPr lang="en-IN" sz="1600" dirty="0"/>
              <a:t>() &lt;&lt; " ";</a:t>
            </a:r>
          </a:p>
          <a:p>
            <a:r>
              <a:rPr lang="en-IN" sz="1600" dirty="0"/>
              <a:t>    </a:t>
            </a:r>
            <a:r>
              <a:rPr lang="en-IN" sz="1600" dirty="0" err="1"/>
              <a:t>inorder</a:t>
            </a:r>
            <a:r>
              <a:rPr lang="en-IN" sz="1600" dirty="0"/>
              <a:t>(ep-&gt;</a:t>
            </a:r>
            <a:r>
              <a:rPr lang="en-IN" sz="1600" dirty="0" err="1"/>
              <a:t>getRight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84825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9" grpId="0"/>
      <p:bldP spid="11"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Structure?</a:t>
            </a:r>
            <a:endParaRPr lang="en-IN" dirty="0"/>
          </a:p>
        </p:txBody>
      </p:sp>
      <p:sp>
        <p:nvSpPr>
          <p:cNvPr id="3" name="Content Placeholder 2"/>
          <p:cNvSpPr>
            <a:spLocks noGrp="1"/>
          </p:cNvSpPr>
          <p:nvPr>
            <p:ph idx="1"/>
          </p:nvPr>
        </p:nvSpPr>
        <p:spPr/>
        <p:txBody>
          <a:bodyPr>
            <a:normAutofit fontScale="77500" lnSpcReduction="20000"/>
          </a:bodyPr>
          <a:lstStyle/>
          <a:p>
            <a:r>
              <a:rPr lang="en-US" dirty="0"/>
              <a:t>In computer science, a </a:t>
            </a:r>
            <a:r>
              <a:rPr lang="en-US" b="1" dirty="0"/>
              <a:t>data structure</a:t>
            </a:r>
            <a:r>
              <a:rPr lang="en-US" dirty="0"/>
              <a:t> is a data organization, management, and storage format that enables efficient access and modification</a:t>
            </a:r>
            <a:r>
              <a:rPr lang="en-US" dirty="0" smtClean="0"/>
              <a:t>.</a:t>
            </a:r>
          </a:p>
          <a:p>
            <a:r>
              <a:rPr lang="en-US" dirty="0"/>
              <a:t>Different types of data structures are suited to different kinds of applications, and some are highly specialized to specific tasks. For example, </a:t>
            </a:r>
            <a:r>
              <a:rPr lang="en-US" b="1" dirty="0"/>
              <a:t>relational databases</a:t>
            </a:r>
            <a:r>
              <a:rPr lang="en-US" dirty="0"/>
              <a:t> commonly use </a:t>
            </a:r>
            <a:r>
              <a:rPr lang="en-US" b="1" dirty="0" smtClean="0"/>
              <a:t>B-tree</a:t>
            </a:r>
            <a:r>
              <a:rPr lang="en-US" dirty="0"/>
              <a:t> indexes for data retrieval</a:t>
            </a:r>
            <a:r>
              <a:rPr lang="en-US" dirty="0" smtClean="0"/>
              <a:t>,</a:t>
            </a:r>
            <a:r>
              <a:rPr lang="en-US" dirty="0"/>
              <a:t> while </a:t>
            </a:r>
            <a:r>
              <a:rPr lang="en-US" b="1" dirty="0"/>
              <a:t>compiler</a:t>
            </a:r>
            <a:r>
              <a:rPr lang="en-US" dirty="0"/>
              <a:t> implementations usually use </a:t>
            </a:r>
            <a:r>
              <a:rPr lang="en-US" b="1" dirty="0"/>
              <a:t>hash tables</a:t>
            </a:r>
            <a:r>
              <a:rPr lang="en-US" dirty="0"/>
              <a:t> to look up identifiers</a:t>
            </a:r>
            <a:r>
              <a:rPr lang="en-US" dirty="0" smtClean="0"/>
              <a:t>.</a:t>
            </a:r>
          </a:p>
          <a:p>
            <a:r>
              <a:rPr lang="en-US" dirty="0"/>
              <a:t>There are numerous types of data structures, generally built upon simpler primitive data </a:t>
            </a:r>
            <a:r>
              <a:rPr lang="en-US" dirty="0" smtClean="0"/>
              <a:t>types. For example Array, List, stack, queue, Tree graph, etc.</a:t>
            </a:r>
          </a:p>
          <a:p>
            <a:r>
              <a:rPr lang="en-US" dirty="0" smtClean="0"/>
              <a:t>And the basic operation perform on this data structure are as follow</a:t>
            </a:r>
          </a:p>
          <a:p>
            <a:pPr lvl="1"/>
            <a:r>
              <a:rPr lang="en-US" dirty="0" smtClean="0"/>
              <a:t>Insertion </a:t>
            </a:r>
          </a:p>
          <a:p>
            <a:pPr lvl="1"/>
            <a:r>
              <a:rPr lang="en-US" dirty="0" smtClean="0"/>
              <a:t>Deletion</a:t>
            </a:r>
          </a:p>
          <a:p>
            <a:pPr lvl="1"/>
            <a:r>
              <a:rPr lang="en-US" dirty="0" smtClean="0"/>
              <a:t>Traversal</a:t>
            </a:r>
          </a:p>
          <a:p>
            <a:pPr lvl="1"/>
            <a:r>
              <a:rPr lang="en-US" dirty="0" smtClean="0"/>
              <a:t>Searching</a:t>
            </a:r>
          </a:p>
          <a:p>
            <a:pPr lvl="1"/>
            <a:r>
              <a:rPr lang="en-US" dirty="0" smtClean="0"/>
              <a:t>Sorting</a:t>
            </a:r>
          </a:p>
          <a:p>
            <a:pPr lvl="1"/>
            <a:r>
              <a:rPr lang="en-US" dirty="0" err="1" smtClean="0"/>
              <a:t>etc</a:t>
            </a:r>
            <a:endParaRPr lang="en-IN" dirty="0"/>
          </a:p>
        </p:txBody>
      </p:sp>
    </p:spTree>
    <p:extLst>
      <p:ext uri="{BB962C8B-B14F-4D97-AF65-F5344CB8AC3E}">
        <p14:creationId xmlns:p14="http://schemas.microsoft.com/office/powerpoint/2010/main" val="269836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IN" dirty="0"/>
          </a:p>
        </p:txBody>
      </p:sp>
      <p:sp>
        <p:nvSpPr>
          <p:cNvPr id="4" name="Rectangle 3"/>
          <p:cNvSpPr/>
          <p:nvPr/>
        </p:nvSpPr>
        <p:spPr>
          <a:xfrm>
            <a:off x="4682836" y="193646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Structure</a:t>
            </a:r>
            <a:endParaRPr lang="en-IN" dirty="0"/>
          </a:p>
        </p:txBody>
      </p:sp>
      <p:sp>
        <p:nvSpPr>
          <p:cNvPr id="5" name="Rectangle 4"/>
          <p:cNvSpPr/>
          <p:nvPr/>
        </p:nvSpPr>
        <p:spPr>
          <a:xfrm>
            <a:off x="7716981"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Linear</a:t>
            </a:r>
            <a:endParaRPr lang="en-IN" dirty="0"/>
          </a:p>
        </p:txBody>
      </p:sp>
      <p:sp>
        <p:nvSpPr>
          <p:cNvPr id="6" name="Rectangle 5"/>
          <p:cNvSpPr/>
          <p:nvPr/>
        </p:nvSpPr>
        <p:spPr>
          <a:xfrm>
            <a:off x="1219200"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Linear</a:t>
            </a:r>
            <a:endParaRPr lang="en-IN" dirty="0"/>
          </a:p>
        </p:txBody>
      </p:sp>
      <p:sp>
        <p:nvSpPr>
          <p:cNvPr id="7" name="Rectangle 6"/>
          <p:cNvSpPr/>
          <p:nvPr/>
        </p:nvSpPr>
        <p:spPr>
          <a:xfrm>
            <a:off x="1935678" y="3719735"/>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IN" dirty="0"/>
          </a:p>
        </p:txBody>
      </p:sp>
      <p:sp>
        <p:nvSpPr>
          <p:cNvPr id="8" name="Rectangle 7"/>
          <p:cNvSpPr/>
          <p:nvPr/>
        </p:nvSpPr>
        <p:spPr>
          <a:xfrm>
            <a:off x="1935677" y="4439791"/>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sp>
        <p:nvSpPr>
          <p:cNvPr id="9" name="Rectangle 8"/>
          <p:cNvSpPr/>
          <p:nvPr/>
        </p:nvSpPr>
        <p:spPr>
          <a:xfrm>
            <a:off x="1935677" y="515984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IN" dirty="0"/>
          </a:p>
        </p:txBody>
      </p:sp>
      <p:sp>
        <p:nvSpPr>
          <p:cNvPr id="10" name="Rectangle 9"/>
          <p:cNvSpPr/>
          <p:nvPr/>
        </p:nvSpPr>
        <p:spPr>
          <a:xfrm>
            <a:off x="1935677" y="5879904"/>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IN" dirty="0"/>
          </a:p>
        </p:txBody>
      </p:sp>
      <p:sp>
        <p:nvSpPr>
          <p:cNvPr id="11" name="Rectangle 10"/>
          <p:cNvSpPr/>
          <p:nvPr/>
        </p:nvSpPr>
        <p:spPr>
          <a:xfrm>
            <a:off x="8381992" y="3719735"/>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Tree</a:t>
            </a:r>
            <a:endParaRPr lang="en-IN" dirty="0"/>
          </a:p>
        </p:txBody>
      </p:sp>
      <p:sp>
        <p:nvSpPr>
          <p:cNvPr id="12" name="Rectangle 11"/>
          <p:cNvSpPr/>
          <p:nvPr/>
        </p:nvSpPr>
        <p:spPr>
          <a:xfrm>
            <a:off x="8381992" y="4439791"/>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a:t>
            </a:r>
            <a:endParaRPr lang="en-IN" dirty="0"/>
          </a:p>
        </p:txBody>
      </p:sp>
      <p:cxnSp>
        <p:nvCxnSpPr>
          <p:cNvPr id="18" name="Straight Connector 17"/>
          <p:cNvCxnSpPr/>
          <p:nvPr/>
        </p:nvCxnSpPr>
        <p:spPr>
          <a:xfrm>
            <a:off x="2517569" y="2736993"/>
            <a:ext cx="6612575" cy="2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7569" y="2718980"/>
            <a:ext cx="0" cy="27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9130144" y="2758059"/>
            <a:ext cx="1" cy="23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56315" y="2509755"/>
            <a:ext cx="11875" cy="24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08166" y="3620774"/>
            <a:ext cx="11876" cy="257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1"/>
          </p:cNvCxnSpPr>
          <p:nvPr/>
        </p:nvCxnSpPr>
        <p:spPr>
          <a:xfrm>
            <a:off x="1520042" y="6193791"/>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506192" y="5497008"/>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04211" y="4065599"/>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14106" y="4757932"/>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939276" y="3571192"/>
            <a:ext cx="17190" cy="1182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954481" y="4749013"/>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52501" y="4092305"/>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5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par>
                                <p:cTn id="17" presetID="16" presetClass="entr" presetSubtype="2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par>
                                <p:cTn id="28" presetID="16" presetClass="entr" presetSubtype="21"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500"/>
                                        <p:tgtEl>
                                          <p:spTgt spid="31"/>
                                        </p:tgtEl>
                                      </p:cBhvr>
                                    </p:animEffect>
                                  </p:childTnLst>
                                </p:cTn>
                              </p:par>
                              <p:par>
                                <p:cTn id="31" presetID="16" presetClass="entr" presetSubtype="21"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arn(inVertical)">
                                      <p:cBhvr>
                                        <p:cTn id="33" dur="500"/>
                                        <p:tgtEl>
                                          <p:spTgt spid="32"/>
                                        </p:tgtEl>
                                      </p:cBhvr>
                                    </p:animEffect>
                                  </p:childTnLst>
                                </p:cTn>
                              </p:par>
                              <p:par>
                                <p:cTn id="34" presetID="16" presetClass="entr" presetSubtype="21"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inVertical)">
                                      <p:cBhvr>
                                        <p:cTn id="36" dur="500"/>
                                        <p:tgtEl>
                                          <p:spTgt spid="30"/>
                                        </p:tgtEl>
                                      </p:cBhvr>
                                    </p:animEffect>
                                  </p:childTnLst>
                                </p:cTn>
                              </p:par>
                              <p:par>
                                <p:cTn id="37" presetID="16" presetClass="entr" presetSubtype="21"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inVertical)">
                                      <p:cBhvr>
                                        <p:cTn id="39" dur="500"/>
                                        <p:tgtEl>
                                          <p:spTgt spid="2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arn(inVertical)">
                                      <p:cBhvr>
                                        <p:cTn id="45" dur="500"/>
                                        <p:tgtEl>
                                          <p:spTgt spid="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inVertical)">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arn(inVertical)">
                                      <p:cBhvr>
                                        <p:cTn id="56" dur="500"/>
                                        <p:tgtEl>
                                          <p:spTgt spid="33"/>
                                        </p:tgtEl>
                                      </p:cBhvr>
                                    </p:animEffect>
                                  </p:childTnLst>
                                </p:cTn>
                              </p:par>
                              <p:par>
                                <p:cTn id="57" presetID="16" presetClass="entr" presetSubtype="21"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arn(inVertical)">
                                      <p:cBhvr>
                                        <p:cTn id="59" dur="500"/>
                                        <p:tgtEl>
                                          <p:spTgt spid="37"/>
                                        </p:tgtEl>
                                      </p:cBhvr>
                                    </p:animEffect>
                                  </p:childTnLst>
                                </p:cTn>
                              </p:par>
                              <p:par>
                                <p:cTn id="60" presetID="16" presetClass="entr" presetSubtype="21"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arn(inVertical)">
                                      <p:cBhvr>
                                        <p:cTn id="62" dur="500"/>
                                        <p:tgtEl>
                                          <p:spTgt spid="36"/>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arn(inVertical)">
                                      <p:cBhvr>
                                        <p:cTn id="65" dur="500"/>
                                        <p:tgtEl>
                                          <p:spTgt spid="11"/>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barn(inVertical)">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IN" dirty="0"/>
          </a:p>
        </p:txBody>
      </p:sp>
      <p:sp>
        <p:nvSpPr>
          <p:cNvPr id="4" name="Rectangle 3"/>
          <p:cNvSpPr/>
          <p:nvPr/>
        </p:nvSpPr>
        <p:spPr>
          <a:xfrm>
            <a:off x="4682836" y="193646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Structure</a:t>
            </a:r>
            <a:endParaRPr lang="en-IN" dirty="0"/>
          </a:p>
        </p:txBody>
      </p:sp>
      <p:sp>
        <p:nvSpPr>
          <p:cNvPr id="5" name="Rectangle 4"/>
          <p:cNvSpPr/>
          <p:nvPr/>
        </p:nvSpPr>
        <p:spPr>
          <a:xfrm>
            <a:off x="7716981"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Logical</a:t>
            </a:r>
            <a:endParaRPr lang="en-IN" dirty="0"/>
          </a:p>
        </p:txBody>
      </p:sp>
      <p:sp>
        <p:nvSpPr>
          <p:cNvPr id="6" name="Rectangle 5"/>
          <p:cNvSpPr/>
          <p:nvPr/>
        </p:nvSpPr>
        <p:spPr>
          <a:xfrm>
            <a:off x="1219200"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a:t>
            </a:r>
            <a:endParaRPr lang="en-IN" dirty="0"/>
          </a:p>
        </p:txBody>
      </p:sp>
      <p:sp>
        <p:nvSpPr>
          <p:cNvPr id="7" name="Rectangle 6"/>
          <p:cNvSpPr/>
          <p:nvPr/>
        </p:nvSpPr>
        <p:spPr>
          <a:xfrm>
            <a:off x="8336470" y="370786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Tree</a:t>
            </a:r>
            <a:endParaRPr lang="en-IN" dirty="0"/>
          </a:p>
        </p:txBody>
      </p:sp>
      <p:sp>
        <p:nvSpPr>
          <p:cNvPr id="8" name="Rectangle 7"/>
          <p:cNvSpPr/>
          <p:nvPr/>
        </p:nvSpPr>
        <p:spPr>
          <a:xfrm>
            <a:off x="8371089" y="4427916"/>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a:t>
            </a:r>
            <a:endParaRPr lang="en-IN" dirty="0"/>
          </a:p>
        </p:txBody>
      </p:sp>
      <p:sp>
        <p:nvSpPr>
          <p:cNvPr id="9" name="Rectangle 8"/>
          <p:cNvSpPr/>
          <p:nvPr/>
        </p:nvSpPr>
        <p:spPr>
          <a:xfrm>
            <a:off x="8336469" y="5147973"/>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IN" dirty="0"/>
          </a:p>
        </p:txBody>
      </p:sp>
      <p:sp>
        <p:nvSpPr>
          <p:cNvPr id="10" name="Rectangle 9"/>
          <p:cNvSpPr/>
          <p:nvPr/>
        </p:nvSpPr>
        <p:spPr>
          <a:xfrm>
            <a:off x="8336469" y="5868029"/>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IN" dirty="0"/>
          </a:p>
        </p:txBody>
      </p:sp>
      <p:sp>
        <p:nvSpPr>
          <p:cNvPr id="11" name="Rectangle 10"/>
          <p:cNvSpPr/>
          <p:nvPr/>
        </p:nvSpPr>
        <p:spPr>
          <a:xfrm>
            <a:off x="1838695" y="373161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IN" dirty="0"/>
          </a:p>
        </p:txBody>
      </p:sp>
      <p:sp>
        <p:nvSpPr>
          <p:cNvPr id="12" name="Rectangle 11"/>
          <p:cNvSpPr/>
          <p:nvPr/>
        </p:nvSpPr>
        <p:spPr>
          <a:xfrm>
            <a:off x="1838695" y="4451666"/>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cxnSp>
        <p:nvCxnSpPr>
          <p:cNvPr id="18" name="Straight Connector 17"/>
          <p:cNvCxnSpPr/>
          <p:nvPr/>
        </p:nvCxnSpPr>
        <p:spPr>
          <a:xfrm>
            <a:off x="2517569" y="2736993"/>
            <a:ext cx="6612575" cy="2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7569" y="2718980"/>
            <a:ext cx="0" cy="27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9130144" y="2758059"/>
            <a:ext cx="1" cy="23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90061" y="2564242"/>
            <a:ext cx="11875" cy="24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08958" y="3608899"/>
            <a:ext cx="11876" cy="257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1"/>
          </p:cNvCxnSpPr>
          <p:nvPr/>
        </p:nvCxnSpPr>
        <p:spPr>
          <a:xfrm>
            <a:off x="7920834" y="6181916"/>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906984" y="5485133"/>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905003" y="4053724"/>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914898" y="4746057"/>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95979" y="3583067"/>
            <a:ext cx="17190" cy="1182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411184" y="4760888"/>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409204" y="4104180"/>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1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IN" dirty="0"/>
          </a:p>
        </p:txBody>
      </p:sp>
      <p:sp>
        <p:nvSpPr>
          <p:cNvPr id="3" name="Content Placeholder 2"/>
          <p:cNvSpPr>
            <a:spLocks noGrp="1"/>
          </p:cNvSpPr>
          <p:nvPr>
            <p:ph idx="1"/>
          </p:nvPr>
        </p:nvSpPr>
        <p:spPr>
          <a:xfrm>
            <a:off x="838200" y="1825625"/>
            <a:ext cx="10515600" cy="2128858"/>
          </a:xfrm>
        </p:spPr>
        <p:txBody>
          <a:bodyPr>
            <a:normAutofit fontScale="77500" lnSpcReduction="20000"/>
          </a:bodyPr>
          <a:lstStyle/>
          <a:p>
            <a:r>
              <a:rPr lang="en-US" dirty="0"/>
              <a:t>an </a:t>
            </a:r>
            <a:r>
              <a:rPr lang="en-US" b="1" dirty="0" smtClean="0"/>
              <a:t>Array</a:t>
            </a:r>
            <a:r>
              <a:rPr lang="en-US" dirty="0"/>
              <a:t>, is a data structure consisting of a collection of </a:t>
            </a:r>
            <a:r>
              <a:rPr lang="en-US" i="1" dirty="0"/>
              <a:t>elements</a:t>
            </a:r>
            <a:r>
              <a:rPr lang="en-US" dirty="0"/>
              <a:t> (values or variables), each identified by at least one </a:t>
            </a:r>
            <a:r>
              <a:rPr lang="en-US" i="1" dirty="0"/>
              <a:t>array index</a:t>
            </a:r>
            <a:r>
              <a:rPr lang="en-US" dirty="0"/>
              <a:t> or </a:t>
            </a:r>
            <a:r>
              <a:rPr lang="en-US" i="1" dirty="0"/>
              <a:t>key</a:t>
            </a:r>
            <a:r>
              <a:rPr lang="en-US" dirty="0"/>
              <a:t>.</a:t>
            </a:r>
            <a:endParaRPr lang="en-US" dirty="0" smtClean="0"/>
          </a:p>
          <a:p>
            <a:r>
              <a:rPr lang="en-US" dirty="0" smtClean="0"/>
              <a:t>Array is a container which can hold a fix number of items and these items should be of the same type.</a:t>
            </a:r>
            <a:endParaRPr lang="en-IN" dirty="0" smtClean="0"/>
          </a:p>
          <a:p>
            <a:r>
              <a:rPr lang="en-US" dirty="0" smtClean="0"/>
              <a:t>The </a:t>
            </a:r>
            <a:r>
              <a:rPr lang="en-US" dirty="0"/>
              <a:t>memory address of the first element of an array is called first address, foundation address, or base address</a:t>
            </a:r>
            <a:r>
              <a:rPr lang="en-US" dirty="0" smtClean="0"/>
              <a:t>.</a:t>
            </a:r>
          </a:p>
        </p:txBody>
      </p:sp>
      <p:sp>
        <p:nvSpPr>
          <p:cNvPr id="4" name="TextBox 3"/>
          <p:cNvSpPr txBox="1"/>
          <p:nvPr/>
        </p:nvSpPr>
        <p:spPr>
          <a:xfrm>
            <a:off x="1104404" y="3954483"/>
            <a:ext cx="3716978" cy="461665"/>
          </a:xfrm>
          <a:prstGeom prst="rect">
            <a:avLst/>
          </a:prstGeom>
          <a:noFill/>
        </p:spPr>
        <p:txBody>
          <a:bodyPr wrap="square" rtlCol="0">
            <a:spAutoFit/>
          </a:bodyPr>
          <a:lstStyle/>
          <a:p>
            <a:r>
              <a:rPr lang="en-US" sz="2400" b="1" dirty="0" err="1" smtClean="0"/>
              <a:t>DataType</a:t>
            </a:r>
            <a:r>
              <a:rPr lang="en-US" sz="2400" b="1" dirty="0" smtClean="0"/>
              <a:t> </a:t>
            </a:r>
            <a:r>
              <a:rPr lang="en-US" sz="2400" b="1" dirty="0" err="1" smtClean="0"/>
              <a:t>ArrayName</a:t>
            </a:r>
            <a:r>
              <a:rPr lang="en-US" sz="2400" b="1" dirty="0" smtClean="0"/>
              <a:t>[Size]</a:t>
            </a:r>
            <a:endParaRPr lang="en-IN" sz="2400" b="1" dirty="0"/>
          </a:p>
        </p:txBody>
      </p:sp>
      <p:sp>
        <p:nvSpPr>
          <p:cNvPr id="5" name="TextBox 4"/>
          <p:cNvSpPr txBox="1"/>
          <p:nvPr/>
        </p:nvSpPr>
        <p:spPr>
          <a:xfrm>
            <a:off x="1104404" y="4581896"/>
            <a:ext cx="3716978" cy="461665"/>
          </a:xfrm>
          <a:prstGeom prst="rect">
            <a:avLst/>
          </a:prstGeom>
          <a:noFill/>
        </p:spPr>
        <p:txBody>
          <a:bodyPr wrap="square" rtlCol="0">
            <a:spAutoFit/>
          </a:bodyPr>
          <a:lstStyle/>
          <a:p>
            <a:r>
              <a:rPr lang="en-US" sz="2400" b="1" dirty="0" err="1" smtClean="0"/>
              <a:t>Int</a:t>
            </a:r>
            <a:r>
              <a:rPr lang="en-US" sz="2400" b="1" dirty="0" smtClean="0"/>
              <a:t> </a:t>
            </a:r>
            <a:r>
              <a:rPr lang="en-US" sz="2400" b="1" dirty="0" err="1" smtClean="0"/>
              <a:t>arr</a:t>
            </a:r>
            <a:r>
              <a:rPr lang="en-US" sz="2400" b="1" dirty="0" smtClean="0"/>
              <a:t>[5]={10,20,30,40,50};</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1166454097"/>
              </p:ext>
            </p:extLst>
          </p:nvPr>
        </p:nvGraphicFramePr>
        <p:xfrm>
          <a:off x="5628903" y="4858141"/>
          <a:ext cx="6115130" cy="370840"/>
        </p:xfrm>
        <a:graphic>
          <a:graphicData uri="http://schemas.openxmlformats.org/drawingml/2006/table">
            <a:tbl>
              <a:tblPr firstRow="1" bandRow="1">
                <a:tableStyleId>{5940675A-B579-460E-94D1-54222C63F5DA}</a:tableStyleId>
              </a:tblPr>
              <a:tblGrid>
                <a:gridCol w="1223026">
                  <a:extLst>
                    <a:ext uri="{9D8B030D-6E8A-4147-A177-3AD203B41FA5}">
                      <a16:colId xmlns:a16="http://schemas.microsoft.com/office/drawing/2014/main" val="3715816005"/>
                    </a:ext>
                  </a:extLst>
                </a:gridCol>
                <a:gridCol w="1223026">
                  <a:extLst>
                    <a:ext uri="{9D8B030D-6E8A-4147-A177-3AD203B41FA5}">
                      <a16:colId xmlns:a16="http://schemas.microsoft.com/office/drawing/2014/main" val="550533645"/>
                    </a:ext>
                  </a:extLst>
                </a:gridCol>
                <a:gridCol w="1223026">
                  <a:extLst>
                    <a:ext uri="{9D8B030D-6E8A-4147-A177-3AD203B41FA5}">
                      <a16:colId xmlns:a16="http://schemas.microsoft.com/office/drawing/2014/main" val="3945117676"/>
                    </a:ext>
                  </a:extLst>
                </a:gridCol>
                <a:gridCol w="1223026">
                  <a:extLst>
                    <a:ext uri="{9D8B030D-6E8A-4147-A177-3AD203B41FA5}">
                      <a16:colId xmlns:a16="http://schemas.microsoft.com/office/drawing/2014/main" val="3668968625"/>
                    </a:ext>
                  </a:extLst>
                </a:gridCol>
                <a:gridCol w="1223026">
                  <a:extLst>
                    <a:ext uri="{9D8B030D-6E8A-4147-A177-3AD203B41FA5}">
                      <a16:colId xmlns:a16="http://schemas.microsoft.com/office/drawing/2014/main" val="3609250786"/>
                    </a:ext>
                  </a:extLst>
                </a:gridCol>
              </a:tblGrid>
              <a:tr h="370840">
                <a:tc>
                  <a:txBody>
                    <a:bodyPr/>
                    <a:lstStyle/>
                    <a:p>
                      <a:pPr algn="ctr"/>
                      <a:r>
                        <a:rPr lang="en-US" dirty="0" smtClean="0"/>
                        <a:t>10</a:t>
                      </a:r>
                      <a:endParaRPr lang="en-IN" dirty="0"/>
                    </a:p>
                  </a:txBody>
                  <a:tcPr/>
                </a:tc>
                <a:tc>
                  <a:txBody>
                    <a:bodyPr/>
                    <a:lstStyle/>
                    <a:p>
                      <a:pPr algn="ctr"/>
                      <a:r>
                        <a:rPr lang="en-US" dirty="0" smtClean="0"/>
                        <a:t>20</a:t>
                      </a:r>
                      <a:endParaRPr lang="en-IN" dirty="0"/>
                    </a:p>
                  </a:txBody>
                  <a:tcPr/>
                </a:tc>
                <a:tc>
                  <a:txBody>
                    <a:bodyPr/>
                    <a:lstStyle/>
                    <a:p>
                      <a:pPr algn="ctr"/>
                      <a:r>
                        <a:rPr lang="en-US" dirty="0" smtClean="0"/>
                        <a:t>30</a:t>
                      </a:r>
                      <a:endParaRPr lang="en-IN" dirty="0"/>
                    </a:p>
                  </a:txBody>
                  <a:tcPr/>
                </a:tc>
                <a:tc>
                  <a:txBody>
                    <a:bodyPr/>
                    <a:lstStyle/>
                    <a:p>
                      <a:pPr algn="ctr"/>
                      <a:r>
                        <a:rPr lang="en-US" dirty="0" smtClean="0"/>
                        <a:t>40</a:t>
                      </a:r>
                      <a:endParaRPr lang="en-IN" dirty="0"/>
                    </a:p>
                  </a:txBody>
                  <a:tcPr/>
                </a:tc>
                <a:tc>
                  <a:txBody>
                    <a:bodyPr/>
                    <a:lstStyle/>
                    <a:p>
                      <a:pPr algn="ctr"/>
                      <a:r>
                        <a:rPr lang="en-US" dirty="0" smtClean="0"/>
                        <a:t>50</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80827265"/>
              </p:ext>
            </p:extLst>
          </p:nvPr>
        </p:nvGraphicFramePr>
        <p:xfrm>
          <a:off x="5638803" y="5212419"/>
          <a:ext cx="6115130" cy="370840"/>
        </p:xfrm>
        <a:graphic>
          <a:graphicData uri="http://schemas.openxmlformats.org/drawingml/2006/table">
            <a:tbl>
              <a:tblPr firstRow="1" bandRow="1">
                <a:tableStyleId>{2D5ABB26-0587-4C30-8999-92F81FD0307C}</a:tableStyleId>
              </a:tblPr>
              <a:tblGrid>
                <a:gridCol w="1223026">
                  <a:extLst>
                    <a:ext uri="{9D8B030D-6E8A-4147-A177-3AD203B41FA5}">
                      <a16:colId xmlns:a16="http://schemas.microsoft.com/office/drawing/2014/main" val="3715816005"/>
                    </a:ext>
                  </a:extLst>
                </a:gridCol>
                <a:gridCol w="1223026">
                  <a:extLst>
                    <a:ext uri="{9D8B030D-6E8A-4147-A177-3AD203B41FA5}">
                      <a16:colId xmlns:a16="http://schemas.microsoft.com/office/drawing/2014/main" val="550533645"/>
                    </a:ext>
                  </a:extLst>
                </a:gridCol>
                <a:gridCol w="1223026">
                  <a:extLst>
                    <a:ext uri="{9D8B030D-6E8A-4147-A177-3AD203B41FA5}">
                      <a16:colId xmlns:a16="http://schemas.microsoft.com/office/drawing/2014/main" val="3945117676"/>
                    </a:ext>
                  </a:extLst>
                </a:gridCol>
                <a:gridCol w="1223026">
                  <a:extLst>
                    <a:ext uri="{9D8B030D-6E8A-4147-A177-3AD203B41FA5}">
                      <a16:colId xmlns:a16="http://schemas.microsoft.com/office/drawing/2014/main" val="3668968625"/>
                    </a:ext>
                  </a:extLst>
                </a:gridCol>
                <a:gridCol w="1223026">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spTree>
    <p:extLst>
      <p:ext uri="{BB962C8B-B14F-4D97-AF65-F5344CB8AC3E}">
        <p14:creationId xmlns:p14="http://schemas.microsoft.com/office/powerpoint/2010/main" val="117249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47" y="139201"/>
            <a:ext cx="10515600" cy="1325563"/>
          </a:xfrm>
        </p:spPr>
        <p:txBody>
          <a:bodyPr/>
          <a:lstStyle/>
          <a:p>
            <a:r>
              <a:rPr lang="en-US" dirty="0" smtClean="0"/>
              <a:t>Array as container (insertion)</a:t>
            </a:r>
            <a:endParaRPr lang="en-IN" dirty="0"/>
          </a:p>
        </p:txBody>
      </p:sp>
      <p:sp>
        <p:nvSpPr>
          <p:cNvPr id="4" name="TextBox 3"/>
          <p:cNvSpPr txBox="1"/>
          <p:nvPr/>
        </p:nvSpPr>
        <p:spPr>
          <a:xfrm>
            <a:off x="593766" y="1384013"/>
            <a:ext cx="2066307"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5" name="Oval 4"/>
          <p:cNvSpPr/>
          <p:nvPr/>
        </p:nvSpPr>
        <p:spPr>
          <a:xfrm>
            <a:off x="5085278" y="1166271"/>
            <a:ext cx="1217219" cy="11756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18937860"/>
              </p:ext>
            </p:extLst>
          </p:nvPr>
        </p:nvGraphicFramePr>
        <p:xfrm>
          <a:off x="8003967" y="1568679"/>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3057205"/>
              </p:ext>
            </p:extLst>
          </p:nvPr>
        </p:nvGraphicFramePr>
        <p:xfrm>
          <a:off x="8013867" y="1922957"/>
          <a:ext cx="3740065" cy="370840"/>
        </p:xfrm>
        <a:graphic>
          <a:graphicData uri="http://schemas.openxmlformats.org/drawingml/2006/table">
            <a:tbl>
              <a:tblPr firstRow="1" bandRow="1">
                <a:tableStyleId>{2D5ABB26-0587-4C30-8999-92F81FD0307C}</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cxnSp>
        <p:nvCxnSpPr>
          <p:cNvPr id="9" name="Straight Arrow Connector 8"/>
          <p:cNvCxnSpPr>
            <a:stCxn id="5" idx="6"/>
            <a:endCxn id="6" idx="1"/>
          </p:cNvCxnSpPr>
          <p:nvPr/>
        </p:nvCxnSpPr>
        <p:spPr>
          <a:xfrm>
            <a:off x="6302497" y="1754099"/>
            <a:ext cx="170147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aphicFrame>
        <p:nvGraphicFramePr>
          <p:cNvPr id="12" name="Table 11"/>
          <p:cNvGraphicFramePr>
            <a:graphicFrameLocks noGrp="1"/>
          </p:cNvGraphicFramePr>
          <p:nvPr>
            <p:extLst>
              <p:ext uri="{D42A27DB-BD31-4B8C-83A1-F6EECF244321}">
                <p14:modId xmlns:p14="http://schemas.microsoft.com/office/powerpoint/2010/main" val="1051804648"/>
              </p:ext>
            </p:extLst>
          </p:nvPr>
        </p:nvGraphicFramePr>
        <p:xfrm>
          <a:off x="8025742" y="1590454"/>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val="3585070084"/>
                  </a:ext>
                </a:extLst>
              </a:tr>
            </a:tbl>
          </a:graphicData>
        </a:graphic>
      </p:graphicFrame>
      <p:sp>
        <p:nvSpPr>
          <p:cNvPr id="13" name="TextBox 12"/>
          <p:cNvSpPr txBox="1"/>
          <p:nvPr/>
        </p:nvSpPr>
        <p:spPr>
          <a:xfrm>
            <a:off x="838200" y="2802577"/>
            <a:ext cx="4553197" cy="3693319"/>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endParaRPr lang="en-US" dirty="0"/>
          </a:p>
          <a:p>
            <a:r>
              <a:rPr lang="en-US" dirty="0" smtClean="0"/>
              <a:t>	Array(){</a:t>
            </a:r>
          </a:p>
          <a:p>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4" name="TextBox 13"/>
          <p:cNvSpPr txBox="1"/>
          <p:nvPr/>
        </p:nvSpPr>
        <p:spPr>
          <a:xfrm>
            <a:off x="836218" y="2788727"/>
            <a:ext cx="5908970" cy="3970318"/>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b="1" dirty="0" err="1" smtClean="0"/>
              <a:t>int</a:t>
            </a:r>
            <a:r>
              <a:rPr lang="en-US" b="1" dirty="0" smtClean="0"/>
              <a:t> size;</a:t>
            </a:r>
            <a:endParaRPr lang="en-US" b="1" dirty="0"/>
          </a:p>
          <a:p>
            <a:r>
              <a:rPr lang="en-US" dirty="0" smtClean="0"/>
              <a:t>	Array(){</a:t>
            </a:r>
          </a:p>
          <a:p>
            <a:r>
              <a:rPr lang="en-US" dirty="0"/>
              <a:t>	</a:t>
            </a:r>
            <a:r>
              <a:rPr lang="en-US" dirty="0" smtClean="0"/>
              <a:t>	</a:t>
            </a:r>
            <a:r>
              <a:rPr lang="en-US" b="1" dirty="0" smtClean="0"/>
              <a:t>size=5;</a:t>
            </a:r>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a:t>	</a:t>
            </a:r>
            <a:r>
              <a:rPr lang="en-US" dirty="0" smtClean="0"/>
              <a:t>	</a:t>
            </a:r>
            <a:r>
              <a:rPr lang="en-US" b="1" dirty="0" smtClean="0"/>
              <a:t>this-&gt;size = size;</a:t>
            </a:r>
            <a:r>
              <a:rPr lang="en-US" b="1"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5" name="TextBox 14"/>
          <p:cNvSpPr txBox="1"/>
          <p:nvPr/>
        </p:nvSpPr>
        <p:spPr>
          <a:xfrm>
            <a:off x="593766" y="1672527"/>
            <a:ext cx="1598224" cy="369332"/>
          </a:xfrm>
          <a:prstGeom prst="rect">
            <a:avLst/>
          </a:prstGeom>
          <a:noFill/>
        </p:spPr>
        <p:txBody>
          <a:bodyPr wrap="square" rtlCol="0">
            <a:spAutoFit/>
          </a:bodyPr>
          <a:lstStyle/>
          <a:p>
            <a:r>
              <a:rPr lang="en-US" dirty="0" err="1"/>
              <a:t>a</a:t>
            </a:r>
            <a:r>
              <a:rPr lang="en-US" dirty="0" err="1" smtClean="0"/>
              <a:t>rr.insert</a:t>
            </a:r>
            <a:r>
              <a:rPr lang="en-US" dirty="0" smtClean="0"/>
              <a:t>(10);</a:t>
            </a:r>
            <a:endParaRPr lang="en-IN" dirty="0"/>
          </a:p>
        </p:txBody>
      </p:sp>
      <p:sp>
        <p:nvSpPr>
          <p:cNvPr id="16" name="TextBox 15"/>
          <p:cNvSpPr txBox="1"/>
          <p:nvPr/>
        </p:nvSpPr>
        <p:spPr>
          <a:xfrm>
            <a:off x="8134597" y="1607563"/>
            <a:ext cx="593766"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593766" y="1988768"/>
            <a:ext cx="1627583" cy="369332"/>
          </a:xfrm>
          <a:prstGeom prst="rect">
            <a:avLst/>
          </a:prstGeom>
          <a:noFill/>
        </p:spPr>
        <p:txBody>
          <a:bodyPr wrap="square" rtlCol="0">
            <a:spAutoFit/>
          </a:bodyPr>
          <a:lstStyle/>
          <a:p>
            <a:r>
              <a:rPr lang="en-US" dirty="0" err="1"/>
              <a:t>a</a:t>
            </a:r>
            <a:r>
              <a:rPr lang="en-US" dirty="0" err="1" smtClean="0"/>
              <a:t>rr.insert</a:t>
            </a:r>
            <a:r>
              <a:rPr lang="en-US" dirty="0" smtClean="0"/>
              <a:t>(20);</a:t>
            </a:r>
            <a:endParaRPr lang="en-IN" dirty="0"/>
          </a:p>
        </p:txBody>
      </p:sp>
      <p:sp>
        <p:nvSpPr>
          <p:cNvPr id="18" name="TextBox 17"/>
          <p:cNvSpPr txBox="1"/>
          <p:nvPr/>
        </p:nvSpPr>
        <p:spPr>
          <a:xfrm>
            <a:off x="8882741" y="1588129"/>
            <a:ext cx="510639" cy="369332"/>
          </a:xfrm>
          <a:prstGeom prst="rect">
            <a:avLst/>
          </a:prstGeom>
          <a:noFill/>
        </p:spPr>
        <p:txBody>
          <a:bodyPr wrap="square" rtlCol="0">
            <a:spAutoFit/>
          </a:bodyPr>
          <a:lstStyle/>
          <a:p>
            <a:r>
              <a:rPr lang="en-US" dirty="0" smtClean="0"/>
              <a:t>20</a:t>
            </a:r>
            <a:endParaRPr lang="en-IN" dirty="0"/>
          </a:p>
        </p:txBody>
      </p:sp>
      <p:sp>
        <p:nvSpPr>
          <p:cNvPr id="22" name="TextBox 21"/>
          <p:cNvSpPr txBox="1"/>
          <p:nvPr/>
        </p:nvSpPr>
        <p:spPr>
          <a:xfrm>
            <a:off x="5167574" y="1294717"/>
            <a:ext cx="1353789" cy="369332"/>
          </a:xfrm>
          <a:prstGeom prst="rect">
            <a:avLst/>
          </a:prstGeom>
          <a:noFill/>
        </p:spPr>
        <p:txBody>
          <a:bodyPr wrap="square" rtlCol="0">
            <a:spAutoFit/>
          </a:bodyPr>
          <a:lstStyle/>
          <a:p>
            <a:r>
              <a:rPr lang="en-US" dirty="0" err="1" smtClean="0"/>
              <a:t>Ptr</a:t>
            </a:r>
            <a:r>
              <a:rPr lang="en-US" dirty="0" smtClean="0"/>
              <a:t> =1000</a:t>
            </a:r>
            <a:endParaRPr lang="en-IN" dirty="0"/>
          </a:p>
        </p:txBody>
      </p:sp>
      <p:sp>
        <p:nvSpPr>
          <p:cNvPr id="23" name="TextBox 22"/>
          <p:cNvSpPr txBox="1"/>
          <p:nvPr/>
        </p:nvSpPr>
        <p:spPr>
          <a:xfrm>
            <a:off x="5143824" y="1571938"/>
            <a:ext cx="1158673" cy="369332"/>
          </a:xfrm>
          <a:prstGeom prst="rect">
            <a:avLst/>
          </a:prstGeom>
          <a:noFill/>
        </p:spPr>
        <p:txBody>
          <a:bodyPr wrap="square" rtlCol="0">
            <a:spAutoFit/>
          </a:bodyPr>
          <a:lstStyle/>
          <a:p>
            <a:r>
              <a:rPr lang="en-US" dirty="0" smtClean="0"/>
              <a:t>Size =5</a:t>
            </a:r>
            <a:endParaRPr lang="en-IN" dirty="0"/>
          </a:p>
        </p:txBody>
      </p:sp>
      <p:sp>
        <p:nvSpPr>
          <p:cNvPr id="24" name="TextBox 23"/>
          <p:cNvSpPr txBox="1"/>
          <p:nvPr/>
        </p:nvSpPr>
        <p:spPr>
          <a:xfrm>
            <a:off x="581891" y="2265909"/>
            <a:ext cx="1515096" cy="369332"/>
          </a:xfrm>
          <a:prstGeom prst="rect">
            <a:avLst/>
          </a:prstGeom>
          <a:noFill/>
        </p:spPr>
        <p:txBody>
          <a:bodyPr wrap="square" rtlCol="0">
            <a:spAutoFit/>
          </a:bodyPr>
          <a:lstStyle/>
          <a:p>
            <a:r>
              <a:rPr lang="en-US" dirty="0" err="1"/>
              <a:t>a</a:t>
            </a:r>
            <a:r>
              <a:rPr lang="en-US" dirty="0" err="1" smtClean="0"/>
              <a:t>rr.insert</a:t>
            </a:r>
            <a:r>
              <a:rPr lang="en-US" dirty="0" smtClean="0"/>
              <a:t>(30);</a:t>
            </a:r>
            <a:endParaRPr lang="en-IN" dirty="0"/>
          </a:p>
        </p:txBody>
      </p:sp>
      <p:sp>
        <p:nvSpPr>
          <p:cNvPr id="25" name="TextBox 24"/>
          <p:cNvSpPr txBox="1"/>
          <p:nvPr/>
        </p:nvSpPr>
        <p:spPr>
          <a:xfrm>
            <a:off x="5115296" y="1792229"/>
            <a:ext cx="928251" cy="369332"/>
          </a:xfrm>
          <a:prstGeom prst="rect">
            <a:avLst/>
          </a:prstGeom>
          <a:noFill/>
        </p:spPr>
        <p:txBody>
          <a:bodyPr wrap="square" rtlCol="0">
            <a:spAutoFit/>
          </a:bodyPr>
          <a:lstStyle/>
          <a:p>
            <a:r>
              <a:rPr lang="en-US" dirty="0" smtClean="0"/>
              <a:t>Index =</a:t>
            </a:r>
            <a:endParaRPr lang="en-IN" dirty="0"/>
          </a:p>
        </p:txBody>
      </p:sp>
      <p:sp>
        <p:nvSpPr>
          <p:cNvPr id="26" name="TextBox 25"/>
          <p:cNvSpPr txBox="1"/>
          <p:nvPr/>
        </p:nvSpPr>
        <p:spPr>
          <a:xfrm>
            <a:off x="5877617" y="1792229"/>
            <a:ext cx="424880"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830286" y="2786752"/>
            <a:ext cx="6411685" cy="3970318"/>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a:t>
            </a:r>
            <a:r>
              <a:rPr lang="en-US" dirty="0" err="1" smtClean="0"/>
              <a:t>size,</a:t>
            </a:r>
            <a:r>
              <a:rPr lang="en-US" b="1" dirty="0" err="1" smtClean="0"/>
              <a:t>index</a:t>
            </a:r>
            <a:r>
              <a:rPr lang="en-US" b="1" dirty="0" smtClean="0"/>
              <a:t>;</a:t>
            </a:r>
            <a:endParaRPr lang="en-US" b="1" dirty="0"/>
          </a:p>
          <a:p>
            <a:r>
              <a:rPr lang="en-US" dirty="0" smtClean="0"/>
              <a:t>	Array(){</a:t>
            </a:r>
          </a:p>
          <a:p>
            <a:r>
              <a:rPr lang="en-US" dirty="0"/>
              <a:t>	</a:t>
            </a:r>
            <a:r>
              <a:rPr lang="en-US" dirty="0" smtClean="0"/>
              <a:t>	</a:t>
            </a:r>
            <a:r>
              <a:rPr lang="en-US" b="1" dirty="0" smtClean="0"/>
              <a:t>index=-1; </a:t>
            </a:r>
            <a:r>
              <a:rPr lang="en-US" dirty="0" smtClean="0"/>
              <a:t>size=5;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a:t>	</a:t>
            </a:r>
            <a:r>
              <a:rPr lang="en-US" dirty="0" smtClean="0"/>
              <a:t>	 </a:t>
            </a:r>
            <a:r>
              <a:rPr lang="en-US" b="1" dirty="0" smtClean="0"/>
              <a:t>index=-1;</a:t>
            </a:r>
            <a:r>
              <a:rPr lang="en-US" dirty="0" smtClean="0"/>
              <a:t> this-&gt;size = size;</a:t>
            </a:r>
            <a:r>
              <a:rPr lang="en-US"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29" name="TextBox 28"/>
          <p:cNvSpPr txBox="1"/>
          <p:nvPr/>
        </p:nvSpPr>
        <p:spPr>
          <a:xfrm>
            <a:off x="5901367" y="1804207"/>
            <a:ext cx="459676" cy="369332"/>
          </a:xfrm>
          <a:prstGeom prst="rect">
            <a:avLst/>
          </a:prstGeom>
          <a:noFill/>
        </p:spPr>
        <p:txBody>
          <a:bodyPr wrap="square" rtlCol="0">
            <a:spAutoFit/>
          </a:bodyPr>
          <a:lstStyle/>
          <a:p>
            <a:r>
              <a:rPr lang="en-US" dirty="0" smtClean="0"/>
              <a:t>0</a:t>
            </a:r>
            <a:endParaRPr lang="en-IN" dirty="0"/>
          </a:p>
        </p:txBody>
      </p:sp>
      <p:sp>
        <p:nvSpPr>
          <p:cNvPr id="30" name="TextBox 29"/>
          <p:cNvSpPr txBox="1"/>
          <p:nvPr/>
        </p:nvSpPr>
        <p:spPr>
          <a:xfrm>
            <a:off x="5901367" y="1816082"/>
            <a:ext cx="459676" cy="369332"/>
          </a:xfrm>
          <a:prstGeom prst="rect">
            <a:avLst/>
          </a:prstGeom>
          <a:noFill/>
        </p:spPr>
        <p:txBody>
          <a:bodyPr wrap="square" rtlCol="0">
            <a:spAutoFit/>
          </a:bodyPr>
          <a:lstStyle/>
          <a:p>
            <a:r>
              <a:rPr lang="en-US" dirty="0" smtClean="0"/>
              <a:t>1</a:t>
            </a:r>
            <a:endParaRPr lang="en-IN" dirty="0"/>
          </a:p>
        </p:txBody>
      </p:sp>
      <p:sp>
        <p:nvSpPr>
          <p:cNvPr id="31" name="TextBox 30"/>
          <p:cNvSpPr txBox="1"/>
          <p:nvPr/>
        </p:nvSpPr>
        <p:spPr>
          <a:xfrm>
            <a:off x="5901367" y="1827957"/>
            <a:ext cx="459676" cy="370840"/>
          </a:xfrm>
          <a:prstGeom prst="rect">
            <a:avLst/>
          </a:prstGeom>
          <a:noFill/>
        </p:spPr>
        <p:txBody>
          <a:bodyPr wrap="square" rtlCol="0">
            <a:spAutoFit/>
          </a:bodyPr>
          <a:lstStyle/>
          <a:p>
            <a:r>
              <a:rPr lang="en-US" dirty="0" smtClean="0"/>
              <a:t>2</a:t>
            </a:r>
            <a:endParaRPr lang="en-IN" dirty="0"/>
          </a:p>
        </p:txBody>
      </p:sp>
      <p:sp>
        <p:nvSpPr>
          <p:cNvPr id="32" name="TextBox 31"/>
          <p:cNvSpPr txBox="1"/>
          <p:nvPr/>
        </p:nvSpPr>
        <p:spPr>
          <a:xfrm>
            <a:off x="9642766" y="1591296"/>
            <a:ext cx="486888" cy="369332"/>
          </a:xfrm>
          <a:prstGeom prst="rect">
            <a:avLst/>
          </a:prstGeom>
          <a:noFill/>
        </p:spPr>
        <p:txBody>
          <a:bodyPr wrap="square" rtlCol="0">
            <a:spAutoFit/>
          </a:bodyPr>
          <a:lstStyle/>
          <a:p>
            <a:r>
              <a:rPr lang="en-US" dirty="0" smtClean="0"/>
              <a:t>30</a:t>
            </a:r>
            <a:endParaRPr lang="en-IN" dirty="0"/>
          </a:p>
        </p:txBody>
      </p:sp>
      <p:sp>
        <p:nvSpPr>
          <p:cNvPr id="33" name="TextBox 32"/>
          <p:cNvSpPr txBox="1"/>
          <p:nvPr/>
        </p:nvSpPr>
        <p:spPr>
          <a:xfrm>
            <a:off x="593766" y="2552116"/>
            <a:ext cx="1503221" cy="369332"/>
          </a:xfrm>
          <a:prstGeom prst="rect">
            <a:avLst/>
          </a:prstGeom>
          <a:noFill/>
        </p:spPr>
        <p:txBody>
          <a:bodyPr wrap="square" rtlCol="0">
            <a:spAutoFit/>
          </a:bodyPr>
          <a:lstStyle/>
          <a:p>
            <a:r>
              <a:rPr lang="en-US" dirty="0" err="1"/>
              <a:t>a</a:t>
            </a:r>
            <a:r>
              <a:rPr lang="en-US" dirty="0" err="1" smtClean="0"/>
              <a:t>rr.insert</a:t>
            </a:r>
            <a:r>
              <a:rPr lang="en-US" dirty="0" smtClean="0"/>
              <a:t>(40);</a:t>
            </a:r>
            <a:endParaRPr lang="en-IN" dirty="0"/>
          </a:p>
        </p:txBody>
      </p:sp>
      <p:sp>
        <p:nvSpPr>
          <p:cNvPr id="34" name="TextBox 33"/>
          <p:cNvSpPr txBox="1"/>
          <p:nvPr/>
        </p:nvSpPr>
        <p:spPr>
          <a:xfrm>
            <a:off x="5901367" y="1838403"/>
            <a:ext cx="521860" cy="369332"/>
          </a:xfrm>
          <a:prstGeom prst="rect">
            <a:avLst/>
          </a:prstGeom>
          <a:noFill/>
        </p:spPr>
        <p:txBody>
          <a:bodyPr wrap="square" rtlCol="0">
            <a:spAutoFit/>
          </a:bodyPr>
          <a:lstStyle/>
          <a:p>
            <a:r>
              <a:rPr lang="en-US" dirty="0" smtClean="0"/>
              <a:t>3</a:t>
            </a:r>
            <a:endParaRPr lang="en-IN" dirty="0"/>
          </a:p>
        </p:txBody>
      </p:sp>
      <p:sp>
        <p:nvSpPr>
          <p:cNvPr id="35" name="TextBox 34"/>
          <p:cNvSpPr txBox="1"/>
          <p:nvPr/>
        </p:nvSpPr>
        <p:spPr>
          <a:xfrm>
            <a:off x="10390911" y="1590222"/>
            <a:ext cx="558141" cy="369332"/>
          </a:xfrm>
          <a:prstGeom prst="rect">
            <a:avLst/>
          </a:prstGeom>
          <a:noFill/>
        </p:spPr>
        <p:txBody>
          <a:bodyPr wrap="square" rtlCol="0">
            <a:spAutoFit/>
          </a:bodyPr>
          <a:lstStyle/>
          <a:p>
            <a:r>
              <a:rPr lang="en-US" dirty="0" smtClean="0"/>
              <a:t>40</a:t>
            </a:r>
            <a:endParaRPr lang="en-IN" dirty="0"/>
          </a:p>
        </p:txBody>
      </p:sp>
      <p:sp>
        <p:nvSpPr>
          <p:cNvPr id="36" name="TextBox 35"/>
          <p:cNvSpPr txBox="1"/>
          <p:nvPr/>
        </p:nvSpPr>
        <p:spPr>
          <a:xfrm>
            <a:off x="6183746" y="2802577"/>
            <a:ext cx="5572828" cy="2185214"/>
          </a:xfrm>
          <a:prstGeom prst="rect">
            <a:avLst/>
          </a:prstGeom>
          <a:noFill/>
        </p:spPr>
        <p:txBody>
          <a:bodyPr wrap="square" rtlCol="0">
            <a:spAutoFit/>
          </a:bodyPr>
          <a:lstStyle/>
          <a:p>
            <a:r>
              <a:rPr lang="en-US" dirty="0" smtClean="0"/>
              <a:t>Class Array{</a:t>
            </a:r>
          </a:p>
          <a:p>
            <a:r>
              <a:rPr lang="en-US" dirty="0"/>
              <a:t>	</a:t>
            </a:r>
            <a:r>
              <a:rPr lang="en-US" sz="2800" b="1" dirty="0" smtClean="0"/>
              <a:t>…</a:t>
            </a:r>
            <a:endParaRPr lang="en-US" b="1" dirty="0" smtClean="0"/>
          </a:p>
          <a:p>
            <a:r>
              <a:rPr lang="en-US" dirty="0" smtClean="0"/>
              <a:t>	void insert(</a:t>
            </a:r>
            <a:r>
              <a:rPr lang="en-US" dirty="0" err="1" smtClean="0"/>
              <a:t>int</a:t>
            </a:r>
            <a:r>
              <a:rPr lang="en-US" dirty="0" smtClean="0"/>
              <a:t> data){</a:t>
            </a:r>
          </a:p>
          <a:p>
            <a:r>
              <a:rPr lang="en-US" dirty="0"/>
              <a:t>	</a:t>
            </a:r>
            <a:r>
              <a:rPr lang="en-US" dirty="0" smtClean="0"/>
              <a:t>	index++;</a:t>
            </a:r>
          </a:p>
          <a:p>
            <a:r>
              <a:rPr lang="en-US" dirty="0"/>
              <a:t>	</a:t>
            </a:r>
            <a:r>
              <a:rPr lang="en-US" dirty="0" smtClean="0"/>
              <a:t>	</a:t>
            </a:r>
            <a:r>
              <a:rPr lang="en-US" dirty="0" err="1" smtClean="0"/>
              <a:t>ptr</a:t>
            </a:r>
            <a:r>
              <a:rPr lang="en-US" dirty="0" smtClean="0"/>
              <a:t>[index]=data;</a:t>
            </a:r>
          </a:p>
          <a:p>
            <a:r>
              <a:rPr lang="en-US" dirty="0"/>
              <a:t>	</a:t>
            </a:r>
            <a:r>
              <a:rPr lang="en-US" dirty="0" smtClean="0"/>
              <a:t>}</a:t>
            </a:r>
            <a:endParaRPr lang="en-US" dirty="0"/>
          </a:p>
          <a:p>
            <a:r>
              <a:rPr lang="en-US" dirty="0" smtClean="0"/>
              <a:t>};</a:t>
            </a:r>
            <a:endParaRPr lang="en-IN" dirty="0"/>
          </a:p>
        </p:txBody>
      </p:sp>
      <p:sp>
        <p:nvSpPr>
          <p:cNvPr id="37" name="TextBox 36"/>
          <p:cNvSpPr txBox="1"/>
          <p:nvPr/>
        </p:nvSpPr>
        <p:spPr>
          <a:xfrm>
            <a:off x="2161973" y="1410000"/>
            <a:ext cx="1463621" cy="369332"/>
          </a:xfrm>
          <a:prstGeom prst="rect">
            <a:avLst/>
          </a:prstGeom>
          <a:noFill/>
        </p:spPr>
        <p:txBody>
          <a:bodyPr wrap="square" rtlCol="0">
            <a:spAutoFit/>
          </a:bodyPr>
          <a:lstStyle/>
          <a:p>
            <a:r>
              <a:rPr lang="en-US" dirty="0" err="1"/>
              <a:t>a</a:t>
            </a:r>
            <a:r>
              <a:rPr lang="en-US" dirty="0" err="1" smtClean="0"/>
              <a:t>rr.insert</a:t>
            </a:r>
            <a:r>
              <a:rPr lang="en-US" dirty="0" smtClean="0"/>
              <a:t>(50);</a:t>
            </a:r>
            <a:endParaRPr lang="en-IN" dirty="0"/>
          </a:p>
        </p:txBody>
      </p:sp>
      <p:sp>
        <p:nvSpPr>
          <p:cNvPr id="38" name="TextBox 37"/>
          <p:cNvSpPr txBox="1"/>
          <p:nvPr/>
        </p:nvSpPr>
        <p:spPr>
          <a:xfrm>
            <a:off x="5924796" y="1847464"/>
            <a:ext cx="477816" cy="369332"/>
          </a:xfrm>
          <a:prstGeom prst="rect">
            <a:avLst/>
          </a:prstGeom>
          <a:noFill/>
        </p:spPr>
        <p:txBody>
          <a:bodyPr wrap="square" rtlCol="0">
            <a:spAutoFit/>
          </a:bodyPr>
          <a:lstStyle/>
          <a:p>
            <a:r>
              <a:rPr lang="en-US" dirty="0" smtClean="0"/>
              <a:t>4</a:t>
            </a:r>
            <a:endParaRPr lang="en-IN" dirty="0"/>
          </a:p>
        </p:txBody>
      </p:sp>
      <p:sp>
        <p:nvSpPr>
          <p:cNvPr id="39" name="TextBox 38"/>
          <p:cNvSpPr txBox="1"/>
          <p:nvPr/>
        </p:nvSpPr>
        <p:spPr>
          <a:xfrm>
            <a:off x="11139055" y="1590214"/>
            <a:ext cx="604977" cy="369332"/>
          </a:xfrm>
          <a:prstGeom prst="rect">
            <a:avLst/>
          </a:prstGeom>
          <a:noFill/>
        </p:spPr>
        <p:txBody>
          <a:bodyPr wrap="square" rtlCol="0">
            <a:spAutoFit/>
          </a:bodyPr>
          <a:lstStyle/>
          <a:p>
            <a:r>
              <a:rPr lang="en-US" dirty="0" smtClean="0"/>
              <a:t>50</a:t>
            </a:r>
            <a:endParaRPr lang="en-IN" dirty="0"/>
          </a:p>
        </p:txBody>
      </p:sp>
      <p:sp>
        <p:nvSpPr>
          <p:cNvPr id="40" name="TextBox 39"/>
          <p:cNvSpPr txBox="1"/>
          <p:nvPr/>
        </p:nvSpPr>
        <p:spPr>
          <a:xfrm>
            <a:off x="2161974" y="1669339"/>
            <a:ext cx="1577108" cy="369332"/>
          </a:xfrm>
          <a:prstGeom prst="rect">
            <a:avLst/>
          </a:prstGeom>
          <a:noFill/>
        </p:spPr>
        <p:txBody>
          <a:bodyPr wrap="square" rtlCol="0">
            <a:spAutoFit/>
          </a:bodyPr>
          <a:lstStyle/>
          <a:p>
            <a:r>
              <a:rPr lang="en-US" dirty="0" err="1"/>
              <a:t>a</a:t>
            </a:r>
            <a:r>
              <a:rPr lang="en-US" dirty="0" err="1" smtClean="0"/>
              <a:t>rr.insert</a:t>
            </a:r>
            <a:r>
              <a:rPr lang="en-US" dirty="0" smtClean="0"/>
              <a:t>(60);</a:t>
            </a:r>
            <a:endParaRPr lang="en-IN" dirty="0"/>
          </a:p>
        </p:txBody>
      </p:sp>
      <p:sp>
        <p:nvSpPr>
          <p:cNvPr id="41" name="TextBox 40"/>
          <p:cNvSpPr txBox="1"/>
          <p:nvPr/>
        </p:nvSpPr>
        <p:spPr>
          <a:xfrm>
            <a:off x="6195621" y="2802582"/>
            <a:ext cx="6202221" cy="3293209"/>
          </a:xfrm>
          <a:prstGeom prst="rect">
            <a:avLst/>
          </a:prstGeom>
          <a:noFill/>
        </p:spPr>
        <p:txBody>
          <a:bodyPr wrap="square" rtlCol="0">
            <a:spAutoFit/>
          </a:bodyPr>
          <a:lstStyle/>
          <a:p>
            <a:r>
              <a:rPr lang="en-US" dirty="0" smtClean="0"/>
              <a:t>Class Array{</a:t>
            </a:r>
          </a:p>
          <a:p>
            <a:r>
              <a:rPr lang="en-US" dirty="0"/>
              <a:t>	</a:t>
            </a:r>
            <a:r>
              <a:rPr lang="en-US" sz="2800" b="1" dirty="0" smtClean="0"/>
              <a:t>…</a:t>
            </a:r>
            <a:endParaRPr lang="en-US" b="1" dirty="0" smtClean="0"/>
          </a:p>
          <a:p>
            <a:r>
              <a:rPr lang="en-US" dirty="0" smtClean="0"/>
              <a:t>	void insert(</a:t>
            </a:r>
            <a:r>
              <a:rPr lang="en-US" dirty="0" err="1" smtClean="0"/>
              <a:t>int</a:t>
            </a:r>
            <a:r>
              <a:rPr lang="en-US" dirty="0" smtClean="0"/>
              <a:t> data){</a:t>
            </a:r>
          </a:p>
          <a:p>
            <a:r>
              <a:rPr lang="en-US" dirty="0"/>
              <a:t>	</a:t>
            </a:r>
            <a:r>
              <a:rPr lang="en-US" dirty="0" smtClean="0"/>
              <a:t>	if(!this-&gt;</a:t>
            </a:r>
            <a:r>
              <a:rPr lang="en-US" dirty="0" err="1" smtClean="0"/>
              <a:t>isFull</a:t>
            </a:r>
            <a:r>
              <a:rPr lang="en-US" dirty="0" smtClean="0"/>
              <a:t>()){</a:t>
            </a:r>
          </a:p>
          <a:p>
            <a:r>
              <a:rPr lang="en-US" dirty="0"/>
              <a:t>	</a:t>
            </a:r>
            <a:r>
              <a:rPr lang="en-US" dirty="0" smtClean="0"/>
              <a:t>		index++;</a:t>
            </a:r>
          </a:p>
          <a:p>
            <a:r>
              <a:rPr lang="en-US" dirty="0"/>
              <a:t>	</a:t>
            </a:r>
            <a:r>
              <a:rPr lang="en-US" dirty="0" smtClean="0"/>
              <a:t>		</a:t>
            </a:r>
            <a:r>
              <a:rPr lang="en-US" dirty="0" err="1" smtClean="0"/>
              <a:t>ptr</a:t>
            </a:r>
            <a:r>
              <a:rPr lang="en-US" dirty="0" smtClean="0"/>
              <a:t>[index]=data;</a:t>
            </a:r>
          </a:p>
          <a:p>
            <a:r>
              <a:rPr lang="en-US" dirty="0"/>
              <a:t>	</a:t>
            </a:r>
            <a:r>
              <a:rPr lang="en-US" dirty="0" smtClean="0"/>
              <a:t>	}else{</a:t>
            </a:r>
          </a:p>
          <a:p>
            <a:r>
              <a:rPr lang="en-US" dirty="0"/>
              <a:t>	</a:t>
            </a:r>
            <a:r>
              <a:rPr lang="en-US" dirty="0" smtClean="0"/>
              <a:t>		throw “Array index </a:t>
            </a:r>
            <a:r>
              <a:rPr lang="en-US" dirty="0" err="1" smtClean="0"/>
              <a:t>OutOfBound</a:t>
            </a:r>
            <a:r>
              <a:rPr lang="en-US" dirty="0" smtClean="0"/>
              <a:t>”;</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42" name="TextBox 41"/>
          <p:cNvSpPr txBox="1"/>
          <p:nvPr/>
        </p:nvSpPr>
        <p:spPr>
          <a:xfrm>
            <a:off x="830285" y="2802698"/>
            <a:ext cx="4313538" cy="1754326"/>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index+1==size;</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57985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xit" presetSubtype="0" fill="hold" nodeType="clickEffect">
                                  <p:stCondLst>
                                    <p:cond delay="0"/>
                                  </p:stCondLst>
                                  <p:childTnLst>
                                    <p:animEffect transition="out" filter="fade">
                                      <p:cBhvr>
                                        <p:cTn id="49" dur="1000"/>
                                        <p:tgtEl>
                                          <p:spTgt spid="6"/>
                                        </p:tgtEl>
                                      </p:cBhvr>
                                    </p:animEffect>
                                    <p:anim calcmode="lin" valueType="num">
                                      <p:cBhvr>
                                        <p:cTn id="50" dur="1000"/>
                                        <p:tgtEl>
                                          <p:spTgt spid="6"/>
                                        </p:tgtEl>
                                        <p:attrNameLst>
                                          <p:attrName>ppt_x</p:attrName>
                                        </p:attrNameLst>
                                      </p:cBhvr>
                                      <p:tavLst>
                                        <p:tav tm="0">
                                          <p:val>
                                            <p:strVal val="ppt_x"/>
                                          </p:val>
                                        </p:tav>
                                        <p:tav tm="100000">
                                          <p:val>
                                            <p:strVal val="ppt_x"/>
                                          </p:val>
                                        </p:tav>
                                      </p:tavLst>
                                    </p:anim>
                                    <p:anim calcmode="lin" valueType="num">
                                      <p:cBhvr>
                                        <p:cTn id="51" dur="1000"/>
                                        <p:tgtEl>
                                          <p:spTgt spid="6"/>
                                        </p:tgtEl>
                                        <p:attrNameLst>
                                          <p:attrName>ppt_y</p:attrName>
                                        </p:attrNameLst>
                                      </p:cBhvr>
                                      <p:tavLst>
                                        <p:tav tm="0">
                                          <p:val>
                                            <p:strVal val="ppt_y"/>
                                          </p:val>
                                        </p:tav>
                                        <p:tav tm="100000">
                                          <p:val>
                                            <p:strVal val="ppt_y-.1"/>
                                          </p:val>
                                        </p:tav>
                                      </p:tavLst>
                                    </p:anim>
                                    <p:set>
                                      <p:cBhvr>
                                        <p:cTn id="52" dur="1" fill="hold">
                                          <p:stCondLst>
                                            <p:cond delay="9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xit" presetSubtype="0" fill="hold" grpId="1" nodeType="clickEffect">
                                  <p:stCondLst>
                                    <p:cond delay="0"/>
                                  </p:stCondLst>
                                  <p:childTnLst>
                                    <p:animEffect transition="out" filter="fade">
                                      <p:cBhvr>
                                        <p:cTn id="63" dur="1000"/>
                                        <p:tgtEl>
                                          <p:spTgt spid="13"/>
                                        </p:tgtEl>
                                      </p:cBhvr>
                                    </p:animEffect>
                                    <p:anim calcmode="lin" valueType="num">
                                      <p:cBhvr>
                                        <p:cTn id="64" dur="1000"/>
                                        <p:tgtEl>
                                          <p:spTgt spid="13"/>
                                        </p:tgtEl>
                                        <p:attrNameLst>
                                          <p:attrName>ppt_x</p:attrName>
                                        </p:attrNameLst>
                                      </p:cBhvr>
                                      <p:tavLst>
                                        <p:tav tm="0">
                                          <p:val>
                                            <p:strVal val="ppt_x"/>
                                          </p:val>
                                        </p:tav>
                                        <p:tav tm="100000">
                                          <p:val>
                                            <p:strVal val="ppt_x"/>
                                          </p:val>
                                        </p:tav>
                                      </p:tavLst>
                                    </p:anim>
                                    <p:anim calcmode="lin" valueType="num">
                                      <p:cBhvr>
                                        <p:cTn id="65" dur="1000"/>
                                        <p:tgtEl>
                                          <p:spTgt spid="13"/>
                                        </p:tgtEl>
                                        <p:attrNameLst>
                                          <p:attrName>ppt_y</p:attrName>
                                        </p:attrNameLst>
                                      </p:cBhvr>
                                      <p:tavLst>
                                        <p:tav tm="0">
                                          <p:val>
                                            <p:strVal val="ppt_y"/>
                                          </p:val>
                                        </p:tav>
                                        <p:tav tm="100000">
                                          <p:val>
                                            <p:strVal val="ppt_y+.1"/>
                                          </p:val>
                                        </p:tav>
                                      </p:tavLst>
                                    </p:anim>
                                    <p:set>
                                      <p:cBhvr>
                                        <p:cTn id="66" dur="1" fill="hold">
                                          <p:stCondLst>
                                            <p:cond delay="999"/>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anim calcmode="lin" valueType="num">
                                      <p:cBhvr>
                                        <p:cTn id="72" dur="1000" fill="hold"/>
                                        <p:tgtEl>
                                          <p:spTgt spid="23"/>
                                        </p:tgtEl>
                                        <p:attrNameLst>
                                          <p:attrName>ppt_x</p:attrName>
                                        </p:attrNameLst>
                                      </p:cBhvr>
                                      <p:tavLst>
                                        <p:tav tm="0">
                                          <p:val>
                                            <p:strVal val="#ppt_x"/>
                                          </p:val>
                                        </p:tav>
                                        <p:tav tm="100000">
                                          <p:val>
                                            <p:strVal val="#ppt_x"/>
                                          </p:val>
                                        </p:tav>
                                      </p:tavLst>
                                    </p:anim>
                                    <p:anim calcmode="lin" valueType="num">
                                      <p:cBhvr>
                                        <p:cTn id="7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000"/>
                                        <p:tgtEl>
                                          <p:spTgt spid="14"/>
                                        </p:tgtEl>
                                      </p:cBhvr>
                                    </p:animEffect>
                                    <p:anim calcmode="lin" valueType="num">
                                      <p:cBhvr>
                                        <p:cTn id="79" dur="1000" fill="hold"/>
                                        <p:tgtEl>
                                          <p:spTgt spid="14"/>
                                        </p:tgtEl>
                                        <p:attrNameLst>
                                          <p:attrName>ppt_x</p:attrName>
                                        </p:attrNameLst>
                                      </p:cBhvr>
                                      <p:tavLst>
                                        <p:tav tm="0">
                                          <p:val>
                                            <p:strVal val="#ppt_x"/>
                                          </p:val>
                                        </p:tav>
                                        <p:tav tm="100000">
                                          <p:val>
                                            <p:strVal val="#ppt_x"/>
                                          </p:val>
                                        </p:tav>
                                      </p:tavLst>
                                    </p:anim>
                                    <p:anim calcmode="lin" valueType="num">
                                      <p:cBhvr>
                                        <p:cTn id="8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xit" presetSubtype="0" fill="hold" grpId="1" nodeType="clickEffect">
                                  <p:stCondLst>
                                    <p:cond delay="0"/>
                                  </p:stCondLst>
                                  <p:childTnLst>
                                    <p:animEffect transition="out" filter="fade">
                                      <p:cBhvr>
                                        <p:cTn id="84" dur="1000"/>
                                        <p:tgtEl>
                                          <p:spTgt spid="14"/>
                                        </p:tgtEl>
                                      </p:cBhvr>
                                    </p:animEffect>
                                    <p:anim calcmode="lin" valueType="num">
                                      <p:cBhvr>
                                        <p:cTn id="85" dur="1000"/>
                                        <p:tgtEl>
                                          <p:spTgt spid="14"/>
                                        </p:tgtEl>
                                        <p:attrNameLst>
                                          <p:attrName>ppt_x</p:attrName>
                                        </p:attrNameLst>
                                      </p:cBhvr>
                                      <p:tavLst>
                                        <p:tav tm="0">
                                          <p:val>
                                            <p:strVal val="ppt_x"/>
                                          </p:val>
                                        </p:tav>
                                        <p:tav tm="100000">
                                          <p:val>
                                            <p:strVal val="ppt_x"/>
                                          </p:val>
                                        </p:tav>
                                      </p:tavLst>
                                    </p:anim>
                                    <p:anim calcmode="lin" valueType="num">
                                      <p:cBhvr>
                                        <p:cTn id="86" dur="1000"/>
                                        <p:tgtEl>
                                          <p:spTgt spid="14"/>
                                        </p:tgtEl>
                                        <p:attrNameLst>
                                          <p:attrName>ppt_y</p:attrName>
                                        </p:attrNameLst>
                                      </p:cBhvr>
                                      <p:tavLst>
                                        <p:tav tm="0">
                                          <p:val>
                                            <p:strVal val="ppt_y"/>
                                          </p:val>
                                        </p:tav>
                                        <p:tav tm="100000">
                                          <p:val>
                                            <p:strVal val="ppt_y+.1"/>
                                          </p:val>
                                        </p:tav>
                                      </p:tavLst>
                                    </p:anim>
                                    <p:set>
                                      <p:cBhvr>
                                        <p:cTn id="87" dur="1" fill="hold">
                                          <p:stCondLst>
                                            <p:cond delay="999"/>
                                          </p:stCondLst>
                                        </p:cTn>
                                        <p:tgtEl>
                                          <p:spTgt spid="1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1000"/>
                                        <p:tgtEl>
                                          <p:spTgt spid="15"/>
                                        </p:tgtEl>
                                      </p:cBhvr>
                                    </p:animEffect>
                                    <p:anim calcmode="lin" valueType="num">
                                      <p:cBhvr>
                                        <p:cTn id="93" dur="1000" fill="hold"/>
                                        <p:tgtEl>
                                          <p:spTgt spid="15"/>
                                        </p:tgtEl>
                                        <p:attrNameLst>
                                          <p:attrName>ppt_x</p:attrName>
                                        </p:attrNameLst>
                                      </p:cBhvr>
                                      <p:tavLst>
                                        <p:tav tm="0">
                                          <p:val>
                                            <p:strVal val="#ppt_x"/>
                                          </p:val>
                                        </p:tav>
                                        <p:tav tm="100000">
                                          <p:val>
                                            <p:strVal val="#ppt_x"/>
                                          </p:val>
                                        </p:tav>
                                      </p:tavLst>
                                    </p:anim>
                                    <p:anim calcmode="lin" valueType="num">
                                      <p:cBhvr>
                                        <p:cTn id="9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18"/>
                                        </p:tgtEl>
                                        <p:attrNameLst>
                                          <p:attrName>style.visibility</p:attrName>
                                        </p:attrNameLst>
                                      </p:cBhvr>
                                      <p:to>
                                        <p:strVal val="visible"/>
                                      </p:to>
                                    </p:set>
                                    <p:animEffect transition="in" filter="fade">
                                      <p:cBhvr>
                                        <p:cTn id="113" dur="1000"/>
                                        <p:tgtEl>
                                          <p:spTgt spid="18"/>
                                        </p:tgtEl>
                                      </p:cBhvr>
                                    </p:animEffect>
                                    <p:anim calcmode="lin" valueType="num">
                                      <p:cBhvr>
                                        <p:cTn id="114" dur="1000" fill="hold"/>
                                        <p:tgtEl>
                                          <p:spTgt spid="18"/>
                                        </p:tgtEl>
                                        <p:attrNameLst>
                                          <p:attrName>ppt_x</p:attrName>
                                        </p:attrNameLst>
                                      </p:cBhvr>
                                      <p:tavLst>
                                        <p:tav tm="0">
                                          <p:val>
                                            <p:strVal val="#ppt_x"/>
                                          </p:val>
                                        </p:tav>
                                        <p:tav tm="100000">
                                          <p:val>
                                            <p:strVal val="#ppt_x"/>
                                          </p:val>
                                        </p:tav>
                                      </p:tavLst>
                                    </p:anim>
                                    <p:anim calcmode="lin" valueType="num">
                                      <p:cBhvr>
                                        <p:cTn id="1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1000"/>
                                        <p:tgtEl>
                                          <p:spTgt spid="25"/>
                                        </p:tgtEl>
                                      </p:cBhvr>
                                    </p:animEffect>
                                    <p:anim calcmode="lin" valueType="num">
                                      <p:cBhvr>
                                        <p:cTn id="128" dur="1000" fill="hold"/>
                                        <p:tgtEl>
                                          <p:spTgt spid="25"/>
                                        </p:tgtEl>
                                        <p:attrNameLst>
                                          <p:attrName>ppt_x</p:attrName>
                                        </p:attrNameLst>
                                      </p:cBhvr>
                                      <p:tavLst>
                                        <p:tav tm="0">
                                          <p:val>
                                            <p:strVal val="#ppt_x"/>
                                          </p:val>
                                        </p:tav>
                                        <p:tav tm="100000">
                                          <p:val>
                                            <p:strVal val="#ppt_x"/>
                                          </p:val>
                                        </p:tav>
                                      </p:tavLst>
                                    </p:anim>
                                    <p:anim calcmode="lin" valueType="num">
                                      <p:cBhvr>
                                        <p:cTn id="129" dur="1000" fill="hold"/>
                                        <p:tgtEl>
                                          <p:spTgt spid="2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fade">
                                      <p:cBhvr>
                                        <p:cTn id="132" dur="1000"/>
                                        <p:tgtEl>
                                          <p:spTgt spid="26"/>
                                        </p:tgtEl>
                                      </p:cBhvr>
                                    </p:animEffect>
                                    <p:anim calcmode="lin" valueType="num">
                                      <p:cBhvr>
                                        <p:cTn id="133" dur="1000" fill="hold"/>
                                        <p:tgtEl>
                                          <p:spTgt spid="26"/>
                                        </p:tgtEl>
                                        <p:attrNameLst>
                                          <p:attrName>ppt_x</p:attrName>
                                        </p:attrNameLst>
                                      </p:cBhvr>
                                      <p:tavLst>
                                        <p:tav tm="0">
                                          <p:val>
                                            <p:strVal val="#ppt_x"/>
                                          </p:val>
                                        </p:tav>
                                        <p:tav tm="100000">
                                          <p:val>
                                            <p:strVal val="#ppt_x"/>
                                          </p:val>
                                        </p:tav>
                                      </p:tavLst>
                                    </p:anim>
                                    <p:anim calcmode="lin" valueType="num">
                                      <p:cBhvr>
                                        <p:cTn id="13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1000"/>
                                        <p:tgtEl>
                                          <p:spTgt spid="28"/>
                                        </p:tgtEl>
                                      </p:cBhvr>
                                    </p:animEffect>
                                    <p:anim calcmode="lin" valueType="num">
                                      <p:cBhvr>
                                        <p:cTn id="140" dur="1000" fill="hold"/>
                                        <p:tgtEl>
                                          <p:spTgt spid="28"/>
                                        </p:tgtEl>
                                        <p:attrNameLst>
                                          <p:attrName>ppt_x</p:attrName>
                                        </p:attrNameLst>
                                      </p:cBhvr>
                                      <p:tavLst>
                                        <p:tav tm="0">
                                          <p:val>
                                            <p:strVal val="#ppt_x"/>
                                          </p:val>
                                        </p:tav>
                                        <p:tav tm="100000">
                                          <p:val>
                                            <p:strVal val="#ppt_x"/>
                                          </p:val>
                                        </p:tav>
                                      </p:tavLst>
                                    </p:anim>
                                    <p:anim calcmode="lin" valueType="num">
                                      <p:cBhvr>
                                        <p:cTn id="14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xit" presetSubtype="0" fill="hold" grpId="1" nodeType="clickEffect">
                                  <p:stCondLst>
                                    <p:cond delay="0"/>
                                  </p:stCondLst>
                                  <p:childTnLst>
                                    <p:animEffect transition="out" filter="fade">
                                      <p:cBhvr>
                                        <p:cTn id="145" dur="1000"/>
                                        <p:tgtEl>
                                          <p:spTgt spid="28"/>
                                        </p:tgtEl>
                                      </p:cBhvr>
                                    </p:animEffect>
                                    <p:anim calcmode="lin" valueType="num">
                                      <p:cBhvr>
                                        <p:cTn id="146" dur="1000"/>
                                        <p:tgtEl>
                                          <p:spTgt spid="28"/>
                                        </p:tgtEl>
                                        <p:attrNameLst>
                                          <p:attrName>ppt_x</p:attrName>
                                        </p:attrNameLst>
                                      </p:cBhvr>
                                      <p:tavLst>
                                        <p:tav tm="0">
                                          <p:val>
                                            <p:strVal val="ppt_x"/>
                                          </p:val>
                                        </p:tav>
                                        <p:tav tm="100000">
                                          <p:val>
                                            <p:strVal val="ppt_x"/>
                                          </p:val>
                                        </p:tav>
                                      </p:tavLst>
                                    </p:anim>
                                    <p:anim calcmode="lin" valueType="num">
                                      <p:cBhvr>
                                        <p:cTn id="147" dur="1000"/>
                                        <p:tgtEl>
                                          <p:spTgt spid="28"/>
                                        </p:tgtEl>
                                        <p:attrNameLst>
                                          <p:attrName>ppt_y</p:attrName>
                                        </p:attrNameLst>
                                      </p:cBhvr>
                                      <p:tavLst>
                                        <p:tav tm="0">
                                          <p:val>
                                            <p:strVal val="ppt_y"/>
                                          </p:val>
                                        </p:tav>
                                        <p:tav tm="100000">
                                          <p:val>
                                            <p:strVal val="ppt_y+.1"/>
                                          </p:val>
                                        </p:tav>
                                      </p:tavLst>
                                    </p:anim>
                                    <p:set>
                                      <p:cBhvr>
                                        <p:cTn id="148" dur="1" fill="hold">
                                          <p:stCondLst>
                                            <p:cond delay="999"/>
                                          </p:stCondLst>
                                        </p:cTn>
                                        <p:tgtEl>
                                          <p:spTgt spid="28"/>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42" presetClass="exit" presetSubtype="0" fill="hold" grpId="1" nodeType="clickEffect">
                                  <p:stCondLst>
                                    <p:cond delay="0"/>
                                  </p:stCondLst>
                                  <p:childTnLst>
                                    <p:animEffect transition="out" filter="fade">
                                      <p:cBhvr>
                                        <p:cTn id="152" dur="1000"/>
                                        <p:tgtEl>
                                          <p:spTgt spid="26"/>
                                        </p:tgtEl>
                                      </p:cBhvr>
                                    </p:animEffect>
                                    <p:anim calcmode="lin" valueType="num">
                                      <p:cBhvr>
                                        <p:cTn id="153" dur="1000"/>
                                        <p:tgtEl>
                                          <p:spTgt spid="26"/>
                                        </p:tgtEl>
                                        <p:attrNameLst>
                                          <p:attrName>ppt_x</p:attrName>
                                        </p:attrNameLst>
                                      </p:cBhvr>
                                      <p:tavLst>
                                        <p:tav tm="0">
                                          <p:val>
                                            <p:strVal val="ppt_x"/>
                                          </p:val>
                                        </p:tav>
                                        <p:tav tm="100000">
                                          <p:val>
                                            <p:strVal val="ppt_x"/>
                                          </p:val>
                                        </p:tav>
                                      </p:tavLst>
                                    </p:anim>
                                    <p:anim calcmode="lin" valueType="num">
                                      <p:cBhvr>
                                        <p:cTn id="154" dur="1000"/>
                                        <p:tgtEl>
                                          <p:spTgt spid="26"/>
                                        </p:tgtEl>
                                        <p:attrNameLst>
                                          <p:attrName>ppt_y</p:attrName>
                                        </p:attrNameLst>
                                      </p:cBhvr>
                                      <p:tavLst>
                                        <p:tav tm="0">
                                          <p:val>
                                            <p:strVal val="ppt_y"/>
                                          </p:val>
                                        </p:tav>
                                        <p:tav tm="100000">
                                          <p:val>
                                            <p:strVal val="ppt_y+.1"/>
                                          </p:val>
                                        </p:tav>
                                      </p:tavLst>
                                    </p:anim>
                                    <p:set>
                                      <p:cBhvr>
                                        <p:cTn id="155" dur="1" fill="hold">
                                          <p:stCondLst>
                                            <p:cond delay="999"/>
                                          </p:stCondLst>
                                        </p:cTn>
                                        <p:tgtEl>
                                          <p:spTgt spid="26"/>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29"/>
                                        </p:tgtEl>
                                        <p:attrNameLst>
                                          <p:attrName>style.visibility</p:attrName>
                                        </p:attrNameLst>
                                      </p:cBhvr>
                                      <p:to>
                                        <p:strVal val="visible"/>
                                      </p:to>
                                    </p:set>
                                    <p:animEffect transition="in" filter="fade">
                                      <p:cBhvr>
                                        <p:cTn id="160" dur="1000"/>
                                        <p:tgtEl>
                                          <p:spTgt spid="29"/>
                                        </p:tgtEl>
                                      </p:cBhvr>
                                    </p:animEffect>
                                    <p:anim calcmode="lin" valueType="num">
                                      <p:cBhvr>
                                        <p:cTn id="161" dur="1000" fill="hold"/>
                                        <p:tgtEl>
                                          <p:spTgt spid="29"/>
                                        </p:tgtEl>
                                        <p:attrNameLst>
                                          <p:attrName>ppt_x</p:attrName>
                                        </p:attrNameLst>
                                      </p:cBhvr>
                                      <p:tavLst>
                                        <p:tav tm="0">
                                          <p:val>
                                            <p:strVal val="#ppt_x"/>
                                          </p:val>
                                        </p:tav>
                                        <p:tav tm="100000">
                                          <p:val>
                                            <p:strVal val="#ppt_x"/>
                                          </p:val>
                                        </p:tav>
                                      </p:tavLst>
                                    </p:anim>
                                    <p:anim calcmode="lin" valueType="num">
                                      <p:cBhvr>
                                        <p:cTn id="16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xit" presetSubtype="0" fill="hold" grpId="1" nodeType="clickEffect">
                                  <p:stCondLst>
                                    <p:cond delay="0"/>
                                  </p:stCondLst>
                                  <p:childTnLst>
                                    <p:animEffect transition="out" filter="fade">
                                      <p:cBhvr>
                                        <p:cTn id="166" dur="1000"/>
                                        <p:tgtEl>
                                          <p:spTgt spid="29"/>
                                        </p:tgtEl>
                                      </p:cBhvr>
                                    </p:animEffect>
                                    <p:anim calcmode="lin" valueType="num">
                                      <p:cBhvr>
                                        <p:cTn id="167" dur="1000"/>
                                        <p:tgtEl>
                                          <p:spTgt spid="29"/>
                                        </p:tgtEl>
                                        <p:attrNameLst>
                                          <p:attrName>ppt_x</p:attrName>
                                        </p:attrNameLst>
                                      </p:cBhvr>
                                      <p:tavLst>
                                        <p:tav tm="0">
                                          <p:val>
                                            <p:strVal val="ppt_x"/>
                                          </p:val>
                                        </p:tav>
                                        <p:tav tm="100000">
                                          <p:val>
                                            <p:strVal val="ppt_x"/>
                                          </p:val>
                                        </p:tav>
                                      </p:tavLst>
                                    </p:anim>
                                    <p:anim calcmode="lin" valueType="num">
                                      <p:cBhvr>
                                        <p:cTn id="168" dur="1000"/>
                                        <p:tgtEl>
                                          <p:spTgt spid="29"/>
                                        </p:tgtEl>
                                        <p:attrNameLst>
                                          <p:attrName>ppt_y</p:attrName>
                                        </p:attrNameLst>
                                      </p:cBhvr>
                                      <p:tavLst>
                                        <p:tav tm="0">
                                          <p:val>
                                            <p:strVal val="ppt_y"/>
                                          </p:val>
                                        </p:tav>
                                        <p:tav tm="100000">
                                          <p:val>
                                            <p:strVal val="ppt_y+.1"/>
                                          </p:val>
                                        </p:tav>
                                      </p:tavLst>
                                    </p:anim>
                                    <p:set>
                                      <p:cBhvr>
                                        <p:cTn id="169" dur="1" fill="hold">
                                          <p:stCondLst>
                                            <p:cond delay="999"/>
                                          </p:stCondLst>
                                        </p:cTn>
                                        <p:tgtEl>
                                          <p:spTgt spid="29"/>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30"/>
                                        </p:tgtEl>
                                        <p:attrNameLst>
                                          <p:attrName>style.visibility</p:attrName>
                                        </p:attrNameLst>
                                      </p:cBhvr>
                                      <p:to>
                                        <p:strVal val="visible"/>
                                      </p:to>
                                    </p:set>
                                    <p:animEffect transition="in" filter="fade">
                                      <p:cBhvr>
                                        <p:cTn id="174" dur="1000"/>
                                        <p:tgtEl>
                                          <p:spTgt spid="30"/>
                                        </p:tgtEl>
                                      </p:cBhvr>
                                    </p:animEffect>
                                    <p:anim calcmode="lin" valueType="num">
                                      <p:cBhvr>
                                        <p:cTn id="175" dur="1000" fill="hold"/>
                                        <p:tgtEl>
                                          <p:spTgt spid="30"/>
                                        </p:tgtEl>
                                        <p:attrNameLst>
                                          <p:attrName>ppt_x</p:attrName>
                                        </p:attrNameLst>
                                      </p:cBhvr>
                                      <p:tavLst>
                                        <p:tav tm="0">
                                          <p:val>
                                            <p:strVal val="#ppt_x"/>
                                          </p:val>
                                        </p:tav>
                                        <p:tav tm="100000">
                                          <p:val>
                                            <p:strVal val="#ppt_x"/>
                                          </p:val>
                                        </p:tav>
                                      </p:tavLst>
                                    </p:anim>
                                    <p:anim calcmode="lin" valueType="num">
                                      <p:cBhvr>
                                        <p:cTn id="17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xit" presetSubtype="0" fill="hold" grpId="1" nodeType="clickEffect">
                                  <p:stCondLst>
                                    <p:cond delay="0"/>
                                  </p:stCondLst>
                                  <p:childTnLst>
                                    <p:animEffect transition="out" filter="fade">
                                      <p:cBhvr>
                                        <p:cTn id="180" dur="1000"/>
                                        <p:tgtEl>
                                          <p:spTgt spid="30"/>
                                        </p:tgtEl>
                                      </p:cBhvr>
                                    </p:animEffect>
                                    <p:anim calcmode="lin" valueType="num">
                                      <p:cBhvr>
                                        <p:cTn id="181" dur="1000"/>
                                        <p:tgtEl>
                                          <p:spTgt spid="30"/>
                                        </p:tgtEl>
                                        <p:attrNameLst>
                                          <p:attrName>ppt_x</p:attrName>
                                        </p:attrNameLst>
                                      </p:cBhvr>
                                      <p:tavLst>
                                        <p:tav tm="0">
                                          <p:val>
                                            <p:strVal val="ppt_x"/>
                                          </p:val>
                                        </p:tav>
                                        <p:tav tm="100000">
                                          <p:val>
                                            <p:strVal val="ppt_x"/>
                                          </p:val>
                                        </p:tav>
                                      </p:tavLst>
                                    </p:anim>
                                    <p:anim calcmode="lin" valueType="num">
                                      <p:cBhvr>
                                        <p:cTn id="182" dur="1000"/>
                                        <p:tgtEl>
                                          <p:spTgt spid="30"/>
                                        </p:tgtEl>
                                        <p:attrNameLst>
                                          <p:attrName>ppt_y</p:attrName>
                                        </p:attrNameLst>
                                      </p:cBhvr>
                                      <p:tavLst>
                                        <p:tav tm="0">
                                          <p:val>
                                            <p:strVal val="ppt_y"/>
                                          </p:val>
                                        </p:tav>
                                        <p:tav tm="100000">
                                          <p:val>
                                            <p:strVal val="ppt_y+.1"/>
                                          </p:val>
                                        </p:tav>
                                      </p:tavLst>
                                    </p:anim>
                                    <p:set>
                                      <p:cBhvr>
                                        <p:cTn id="183" dur="1" fill="hold">
                                          <p:stCondLst>
                                            <p:cond delay="999"/>
                                          </p:stCondLst>
                                        </p:cTn>
                                        <p:tgtEl>
                                          <p:spTgt spid="30"/>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31"/>
                                        </p:tgtEl>
                                        <p:attrNameLst>
                                          <p:attrName>style.visibility</p:attrName>
                                        </p:attrNameLst>
                                      </p:cBhvr>
                                      <p:to>
                                        <p:strVal val="visible"/>
                                      </p:to>
                                    </p:set>
                                    <p:animEffect transition="in" filter="fade">
                                      <p:cBhvr>
                                        <p:cTn id="188" dur="1000"/>
                                        <p:tgtEl>
                                          <p:spTgt spid="31"/>
                                        </p:tgtEl>
                                      </p:cBhvr>
                                    </p:animEffect>
                                    <p:anim calcmode="lin" valueType="num">
                                      <p:cBhvr>
                                        <p:cTn id="189" dur="1000" fill="hold"/>
                                        <p:tgtEl>
                                          <p:spTgt spid="31"/>
                                        </p:tgtEl>
                                        <p:attrNameLst>
                                          <p:attrName>ppt_x</p:attrName>
                                        </p:attrNameLst>
                                      </p:cBhvr>
                                      <p:tavLst>
                                        <p:tav tm="0">
                                          <p:val>
                                            <p:strVal val="#ppt_x"/>
                                          </p:val>
                                        </p:tav>
                                        <p:tav tm="100000">
                                          <p:val>
                                            <p:strVal val="#ppt_x"/>
                                          </p:val>
                                        </p:tav>
                                      </p:tavLst>
                                    </p:anim>
                                    <p:anim calcmode="lin" valueType="num">
                                      <p:cBhvr>
                                        <p:cTn id="19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32"/>
                                        </p:tgtEl>
                                        <p:attrNameLst>
                                          <p:attrName>style.visibility</p:attrName>
                                        </p:attrNameLst>
                                      </p:cBhvr>
                                      <p:to>
                                        <p:strVal val="visible"/>
                                      </p:to>
                                    </p:set>
                                    <p:animEffect transition="in" filter="fade">
                                      <p:cBhvr>
                                        <p:cTn id="195" dur="1000"/>
                                        <p:tgtEl>
                                          <p:spTgt spid="32"/>
                                        </p:tgtEl>
                                      </p:cBhvr>
                                    </p:animEffect>
                                    <p:anim calcmode="lin" valueType="num">
                                      <p:cBhvr>
                                        <p:cTn id="196" dur="1000" fill="hold"/>
                                        <p:tgtEl>
                                          <p:spTgt spid="32"/>
                                        </p:tgtEl>
                                        <p:attrNameLst>
                                          <p:attrName>ppt_x</p:attrName>
                                        </p:attrNameLst>
                                      </p:cBhvr>
                                      <p:tavLst>
                                        <p:tav tm="0">
                                          <p:val>
                                            <p:strVal val="#ppt_x"/>
                                          </p:val>
                                        </p:tav>
                                        <p:tav tm="100000">
                                          <p:val>
                                            <p:strVal val="#ppt_x"/>
                                          </p:val>
                                        </p:tav>
                                      </p:tavLst>
                                    </p:anim>
                                    <p:anim calcmode="lin" valueType="num">
                                      <p:cBhvr>
                                        <p:cTn id="19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0" nodeType="clickEffect">
                                  <p:stCondLst>
                                    <p:cond delay="0"/>
                                  </p:stCondLst>
                                  <p:childTnLst>
                                    <p:set>
                                      <p:cBhvr>
                                        <p:cTn id="201" dur="1" fill="hold">
                                          <p:stCondLst>
                                            <p:cond delay="0"/>
                                          </p:stCondLst>
                                        </p:cTn>
                                        <p:tgtEl>
                                          <p:spTgt spid="33"/>
                                        </p:tgtEl>
                                        <p:attrNameLst>
                                          <p:attrName>style.visibility</p:attrName>
                                        </p:attrNameLst>
                                      </p:cBhvr>
                                      <p:to>
                                        <p:strVal val="visible"/>
                                      </p:to>
                                    </p:set>
                                    <p:animEffect transition="in" filter="fade">
                                      <p:cBhvr>
                                        <p:cTn id="202" dur="1000"/>
                                        <p:tgtEl>
                                          <p:spTgt spid="33"/>
                                        </p:tgtEl>
                                      </p:cBhvr>
                                    </p:animEffect>
                                    <p:anim calcmode="lin" valueType="num">
                                      <p:cBhvr>
                                        <p:cTn id="203" dur="1000" fill="hold"/>
                                        <p:tgtEl>
                                          <p:spTgt spid="33"/>
                                        </p:tgtEl>
                                        <p:attrNameLst>
                                          <p:attrName>ppt_x</p:attrName>
                                        </p:attrNameLst>
                                      </p:cBhvr>
                                      <p:tavLst>
                                        <p:tav tm="0">
                                          <p:val>
                                            <p:strVal val="#ppt_x"/>
                                          </p:val>
                                        </p:tav>
                                        <p:tav tm="100000">
                                          <p:val>
                                            <p:strVal val="#ppt_x"/>
                                          </p:val>
                                        </p:tav>
                                      </p:tavLst>
                                    </p:anim>
                                    <p:anim calcmode="lin" valueType="num">
                                      <p:cBhvr>
                                        <p:cTn id="20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xit" presetSubtype="0" fill="hold" grpId="1" nodeType="clickEffect">
                                  <p:stCondLst>
                                    <p:cond delay="0"/>
                                  </p:stCondLst>
                                  <p:childTnLst>
                                    <p:animEffect transition="out" filter="fade">
                                      <p:cBhvr>
                                        <p:cTn id="208" dur="1000"/>
                                        <p:tgtEl>
                                          <p:spTgt spid="31"/>
                                        </p:tgtEl>
                                      </p:cBhvr>
                                    </p:animEffect>
                                    <p:anim calcmode="lin" valueType="num">
                                      <p:cBhvr>
                                        <p:cTn id="209" dur="1000"/>
                                        <p:tgtEl>
                                          <p:spTgt spid="31"/>
                                        </p:tgtEl>
                                        <p:attrNameLst>
                                          <p:attrName>ppt_x</p:attrName>
                                        </p:attrNameLst>
                                      </p:cBhvr>
                                      <p:tavLst>
                                        <p:tav tm="0">
                                          <p:val>
                                            <p:strVal val="ppt_x"/>
                                          </p:val>
                                        </p:tav>
                                        <p:tav tm="100000">
                                          <p:val>
                                            <p:strVal val="ppt_x"/>
                                          </p:val>
                                        </p:tav>
                                      </p:tavLst>
                                    </p:anim>
                                    <p:anim calcmode="lin" valueType="num">
                                      <p:cBhvr>
                                        <p:cTn id="210" dur="1000"/>
                                        <p:tgtEl>
                                          <p:spTgt spid="31"/>
                                        </p:tgtEl>
                                        <p:attrNameLst>
                                          <p:attrName>ppt_y</p:attrName>
                                        </p:attrNameLst>
                                      </p:cBhvr>
                                      <p:tavLst>
                                        <p:tav tm="0">
                                          <p:val>
                                            <p:strVal val="ppt_y"/>
                                          </p:val>
                                        </p:tav>
                                        <p:tav tm="100000">
                                          <p:val>
                                            <p:strVal val="ppt_y+.1"/>
                                          </p:val>
                                        </p:tav>
                                      </p:tavLst>
                                    </p:anim>
                                    <p:set>
                                      <p:cBhvr>
                                        <p:cTn id="211" dur="1" fill="hold">
                                          <p:stCondLst>
                                            <p:cond delay="999"/>
                                          </p:stCondLst>
                                        </p:cTn>
                                        <p:tgtEl>
                                          <p:spTgt spid="31"/>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42" presetClass="exit" presetSubtype="0" fill="hold" grpId="2" nodeType="clickEffect">
                                  <p:stCondLst>
                                    <p:cond delay="0"/>
                                  </p:stCondLst>
                                  <p:childTnLst>
                                    <p:animEffect transition="out" filter="fade">
                                      <p:cBhvr>
                                        <p:cTn id="215" dur="1000"/>
                                        <p:tgtEl>
                                          <p:spTgt spid="31"/>
                                        </p:tgtEl>
                                      </p:cBhvr>
                                    </p:animEffect>
                                    <p:anim calcmode="lin" valueType="num">
                                      <p:cBhvr>
                                        <p:cTn id="216" dur="1000"/>
                                        <p:tgtEl>
                                          <p:spTgt spid="31"/>
                                        </p:tgtEl>
                                        <p:attrNameLst>
                                          <p:attrName>ppt_x</p:attrName>
                                        </p:attrNameLst>
                                      </p:cBhvr>
                                      <p:tavLst>
                                        <p:tav tm="0">
                                          <p:val>
                                            <p:strVal val="ppt_x"/>
                                          </p:val>
                                        </p:tav>
                                        <p:tav tm="100000">
                                          <p:val>
                                            <p:strVal val="ppt_x"/>
                                          </p:val>
                                        </p:tav>
                                      </p:tavLst>
                                    </p:anim>
                                    <p:anim calcmode="lin" valueType="num">
                                      <p:cBhvr>
                                        <p:cTn id="217" dur="1000"/>
                                        <p:tgtEl>
                                          <p:spTgt spid="31"/>
                                        </p:tgtEl>
                                        <p:attrNameLst>
                                          <p:attrName>ppt_y</p:attrName>
                                        </p:attrNameLst>
                                      </p:cBhvr>
                                      <p:tavLst>
                                        <p:tav tm="0">
                                          <p:val>
                                            <p:strVal val="ppt_y"/>
                                          </p:val>
                                        </p:tav>
                                        <p:tav tm="100000">
                                          <p:val>
                                            <p:strVal val="ppt_y+.1"/>
                                          </p:val>
                                        </p:tav>
                                      </p:tavLst>
                                    </p:anim>
                                    <p:set>
                                      <p:cBhvr>
                                        <p:cTn id="218" dur="1" fill="hold">
                                          <p:stCondLst>
                                            <p:cond delay="999"/>
                                          </p:stCondLst>
                                        </p:cTn>
                                        <p:tgtEl>
                                          <p:spTgt spid="31"/>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34"/>
                                        </p:tgtEl>
                                        <p:attrNameLst>
                                          <p:attrName>style.visibility</p:attrName>
                                        </p:attrNameLst>
                                      </p:cBhvr>
                                      <p:to>
                                        <p:strVal val="visible"/>
                                      </p:to>
                                    </p:set>
                                    <p:animEffect transition="in" filter="fade">
                                      <p:cBhvr>
                                        <p:cTn id="223" dur="1000"/>
                                        <p:tgtEl>
                                          <p:spTgt spid="34"/>
                                        </p:tgtEl>
                                      </p:cBhvr>
                                    </p:animEffect>
                                    <p:anim calcmode="lin" valueType="num">
                                      <p:cBhvr>
                                        <p:cTn id="224" dur="1000" fill="hold"/>
                                        <p:tgtEl>
                                          <p:spTgt spid="34"/>
                                        </p:tgtEl>
                                        <p:attrNameLst>
                                          <p:attrName>ppt_x</p:attrName>
                                        </p:attrNameLst>
                                      </p:cBhvr>
                                      <p:tavLst>
                                        <p:tav tm="0">
                                          <p:val>
                                            <p:strVal val="#ppt_x"/>
                                          </p:val>
                                        </p:tav>
                                        <p:tav tm="100000">
                                          <p:val>
                                            <p:strVal val="#ppt_x"/>
                                          </p:val>
                                        </p:tav>
                                      </p:tavLst>
                                    </p:anim>
                                    <p:anim calcmode="lin" valueType="num">
                                      <p:cBhvr>
                                        <p:cTn id="22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35"/>
                                        </p:tgtEl>
                                        <p:attrNameLst>
                                          <p:attrName>style.visibility</p:attrName>
                                        </p:attrNameLst>
                                      </p:cBhvr>
                                      <p:to>
                                        <p:strVal val="visible"/>
                                      </p:to>
                                    </p:set>
                                    <p:animEffect transition="in" filter="fade">
                                      <p:cBhvr>
                                        <p:cTn id="230" dur="1000"/>
                                        <p:tgtEl>
                                          <p:spTgt spid="35"/>
                                        </p:tgtEl>
                                      </p:cBhvr>
                                    </p:animEffect>
                                    <p:anim calcmode="lin" valueType="num">
                                      <p:cBhvr>
                                        <p:cTn id="231" dur="1000" fill="hold"/>
                                        <p:tgtEl>
                                          <p:spTgt spid="35"/>
                                        </p:tgtEl>
                                        <p:attrNameLst>
                                          <p:attrName>ppt_x</p:attrName>
                                        </p:attrNameLst>
                                      </p:cBhvr>
                                      <p:tavLst>
                                        <p:tav tm="0">
                                          <p:val>
                                            <p:strVal val="#ppt_x"/>
                                          </p:val>
                                        </p:tav>
                                        <p:tav tm="100000">
                                          <p:val>
                                            <p:strVal val="#ppt_x"/>
                                          </p:val>
                                        </p:tav>
                                      </p:tavLst>
                                    </p:anim>
                                    <p:anim calcmode="lin" valueType="num">
                                      <p:cBhvr>
                                        <p:cTn id="23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42" presetClass="entr" presetSubtype="0" fill="hold" grpId="0" nodeType="clickEffect">
                                  <p:stCondLst>
                                    <p:cond delay="0"/>
                                  </p:stCondLst>
                                  <p:childTnLst>
                                    <p:set>
                                      <p:cBhvr>
                                        <p:cTn id="236" dur="1" fill="hold">
                                          <p:stCondLst>
                                            <p:cond delay="0"/>
                                          </p:stCondLst>
                                        </p:cTn>
                                        <p:tgtEl>
                                          <p:spTgt spid="36"/>
                                        </p:tgtEl>
                                        <p:attrNameLst>
                                          <p:attrName>style.visibility</p:attrName>
                                        </p:attrNameLst>
                                      </p:cBhvr>
                                      <p:to>
                                        <p:strVal val="visible"/>
                                      </p:to>
                                    </p:set>
                                    <p:animEffect transition="in" filter="fade">
                                      <p:cBhvr>
                                        <p:cTn id="237" dur="1000"/>
                                        <p:tgtEl>
                                          <p:spTgt spid="36"/>
                                        </p:tgtEl>
                                      </p:cBhvr>
                                    </p:animEffect>
                                    <p:anim calcmode="lin" valueType="num">
                                      <p:cBhvr>
                                        <p:cTn id="238" dur="1000" fill="hold"/>
                                        <p:tgtEl>
                                          <p:spTgt spid="36"/>
                                        </p:tgtEl>
                                        <p:attrNameLst>
                                          <p:attrName>ppt_x</p:attrName>
                                        </p:attrNameLst>
                                      </p:cBhvr>
                                      <p:tavLst>
                                        <p:tav tm="0">
                                          <p:val>
                                            <p:strVal val="#ppt_x"/>
                                          </p:val>
                                        </p:tav>
                                        <p:tav tm="100000">
                                          <p:val>
                                            <p:strVal val="#ppt_x"/>
                                          </p:val>
                                        </p:tav>
                                      </p:tavLst>
                                    </p:anim>
                                    <p:anim calcmode="lin" valueType="num">
                                      <p:cBhvr>
                                        <p:cTn id="23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37"/>
                                        </p:tgtEl>
                                        <p:attrNameLst>
                                          <p:attrName>style.visibility</p:attrName>
                                        </p:attrNameLst>
                                      </p:cBhvr>
                                      <p:to>
                                        <p:strVal val="visible"/>
                                      </p:to>
                                    </p:set>
                                    <p:animEffect transition="in" filter="fade">
                                      <p:cBhvr>
                                        <p:cTn id="244" dur="1000"/>
                                        <p:tgtEl>
                                          <p:spTgt spid="37"/>
                                        </p:tgtEl>
                                      </p:cBhvr>
                                    </p:animEffect>
                                    <p:anim calcmode="lin" valueType="num">
                                      <p:cBhvr>
                                        <p:cTn id="245" dur="1000" fill="hold"/>
                                        <p:tgtEl>
                                          <p:spTgt spid="37"/>
                                        </p:tgtEl>
                                        <p:attrNameLst>
                                          <p:attrName>ppt_x</p:attrName>
                                        </p:attrNameLst>
                                      </p:cBhvr>
                                      <p:tavLst>
                                        <p:tav tm="0">
                                          <p:val>
                                            <p:strVal val="#ppt_x"/>
                                          </p:val>
                                        </p:tav>
                                        <p:tav tm="100000">
                                          <p:val>
                                            <p:strVal val="#ppt_x"/>
                                          </p:val>
                                        </p:tav>
                                      </p:tavLst>
                                    </p:anim>
                                    <p:anim calcmode="lin" valueType="num">
                                      <p:cBhvr>
                                        <p:cTn id="24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xit" presetSubtype="0" fill="hold" grpId="1" nodeType="clickEffect">
                                  <p:stCondLst>
                                    <p:cond delay="0"/>
                                  </p:stCondLst>
                                  <p:childTnLst>
                                    <p:animEffect transition="out" filter="fade">
                                      <p:cBhvr>
                                        <p:cTn id="250" dur="1000"/>
                                        <p:tgtEl>
                                          <p:spTgt spid="34"/>
                                        </p:tgtEl>
                                      </p:cBhvr>
                                    </p:animEffect>
                                    <p:anim calcmode="lin" valueType="num">
                                      <p:cBhvr>
                                        <p:cTn id="251" dur="1000"/>
                                        <p:tgtEl>
                                          <p:spTgt spid="34"/>
                                        </p:tgtEl>
                                        <p:attrNameLst>
                                          <p:attrName>ppt_x</p:attrName>
                                        </p:attrNameLst>
                                      </p:cBhvr>
                                      <p:tavLst>
                                        <p:tav tm="0">
                                          <p:val>
                                            <p:strVal val="ppt_x"/>
                                          </p:val>
                                        </p:tav>
                                        <p:tav tm="100000">
                                          <p:val>
                                            <p:strVal val="ppt_x"/>
                                          </p:val>
                                        </p:tav>
                                      </p:tavLst>
                                    </p:anim>
                                    <p:anim calcmode="lin" valueType="num">
                                      <p:cBhvr>
                                        <p:cTn id="252" dur="1000"/>
                                        <p:tgtEl>
                                          <p:spTgt spid="34"/>
                                        </p:tgtEl>
                                        <p:attrNameLst>
                                          <p:attrName>ppt_y</p:attrName>
                                        </p:attrNameLst>
                                      </p:cBhvr>
                                      <p:tavLst>
                                        <p:tav tm="0">
                                          <p:val>
                                            <p:strVal val="ppt_y"/>
                                          </p:val>
                                        </p:tav>
                                        <p:tav tm="100000">
                                          <p:val>
                                            <p:strVal val="ppt_y+.1"/>
                                          </p:val>
                                        </p:tav>
                                      </p:tavLst>
                                    </p:anim>
                                    <p:set>
                                      <p:cBhvr>
                                        <p:cTn id="253" dur="1" fill="hold">
                                          <p:stCondLst>
                                            <p:cond delay="999"/>
                                          </p:stCondLst>
                                        </p:cTn>
                                        <p:tgtEl>
                                          <p:spTgt spid="34"/>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38"/>
                                        </p:tgtEl>
                                        <p:attrNameLst>
                                          <p:attrName>style.visibility</p:attrName>
                                        </p:attrNameLst>
                                      </p:cBhvr>
                                      <p:to>
                                        <p:strVal val="visible"/>
                                      </p:to>
                                    </p:set>
                                    <p:animEffect transition="in" filter="fade">
                                      <p:cBhvr>
                                        <p:cTn id="258" dur="1000"/>
                                        <p:tgtEl>
                                          <p:spTgt spid="38"/>
                                        </p:tgtEl>
                                      </p:cBhvr>
                                    </p:animEffect>
                                    <p:anim calcmode="lin" valueType="num">
                                      <p:cBhvr>
                                        <p:cTn id="259" dur="1000" fill="hold"/>
                                        <p:tgtEl>
                                          <p:spTgt spid="38"/>
                                        </p:tgtEl>
                                        <p:attrNameLst>
                                          <p:attrName>ppt_x</p:attrName>
                                        </p:attrNameLst>
                                      </p:cBhvr>
                                      <p:tavLst>
                                        <p:tav tm="0">
                                          <p:val>
                                            <p:strVal val="#ppt_x"/>
                                          </p:val>
                                        </p:tav>
                                        <p:tav tm="100000">
                                          <p:val>
                                            <p:strVal val="#ppt_x"/>
                                          </p:val>
                                        </p:tav>
                                      </p:tavLst>
                                    </p:anim>
                                    <p:anim calcmode="lin" valueType="num">
                                      <p:cBhvr>
                                        <p:cTn id="26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42" presetClass="entr" presetSubtype="0" fill="hold" grpId="0" nodeType="clickEffect">
                                  <p:stCondLst>
                                    <p:cond delay="0"/>
                                  </p:stCondLst>
                                  <p:childTnLst>
                                    <p:set>
                                      <p:cBhvr>
                                        <p:cTn id="264" dur="1" fill="hold">
                                          <p:stCondLst>
                                            <p:cond delay="0"/>
                                          </p:stCondLst>
                                        </p:cTn>
                                        <p:tgtEl>
                                          <p:spTgt spid="39"/>
                                        </p:tgtEl>
                                        <p:attrNameLst>
                                          <p:attrName>style.visibility</p:attrName>
                                        </p:attrNameLst>
                                      </p:cBhvr>
                                      <p:to>
                                        <p:strVal val="visible"/>
                                      </p:to>
                                    </p:set>
                                    <p:animEffect transition="in" filter="fade">
                                      <p:cBhvr>
                                        <p:cTn id="265" dur="1000"/>
                                        <p:tgtEl>
                                          <p:spTgt spid="39"/>
                                        </p:tgtEl>
                                      </p:cBhvr>
                                    </p:animEffect>
                                    <p:anim calcmode="lin" valueType="num">
                                      <p:cBhvr>
                                        <p:cTn id="266" dur="1000" fill="hold"/>
                                        <p:tgtEl>
                                          <p:spTgt spid="39"/>
                                        </p:tgtEl>
                                        <p:attrNameLst>
                                          <p:attrName>ppt_x</p:attrName>
                                        </p:attrNameLst>
                                      </p:cBhvr>
                                      <p:tavLst>
                                        <p:tav tm="0">
                                          <p:val>
                                            <p:strVal val="#ppt_x"/>
                                          </p:val>
                                        </p:tav>
                                        <p:tav tm="100000">
                                          <p:val>
                                            <p:strVal val="#ppt_x"/>
                                          </p:val>
                                        </p:tav>
                                      </p:tavLst>
                                    </p:anim>
                                    <p:anim calcmode="lin" valueType="num">
                                      <p:cBhvr>
                                        <p:cTn id="26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42" presetClass="entr" presetSubtype="0" fill="hold" grpId="0" nodeType="clickEffect">
                                  <p:stCondLst>
                                    <p:cond delay="0"/>
                                  </p:stCondLst>
                                  <p:childTnLst>
                                    <p:set>
                                      <p:cBhvr>
                                        <p:cTn id="271" dur="1" fill="hold">
                                          <p:stCondLst>
                                            <p:cond delay="0"/>
                                          </p:stCondLst>
                                        </p:cTn>
                                        <p:tgtEl>
                                          <p:spTgt spid="40"/>
                                        </p:tgtEl>
                                        <p:attrNameLst>
                                          <p:attrName>style.visibility</p:attrName>
                                        </p:attrNameLst>
                                      </p:cBhvr>
                                      <p:to>
                                        <p:strVal val="visible"/>
                                      </p:to>
                                    </p:set>
                                    <p:animEffect transition="in" filter="fade">
                                      <p:cBhvr>
                                        <p:cTn id="272" dur="1000"/>
                                        <p:tgtEl>
                                          <p:spTgt spid="40"/>
                                        </p:tgtEl>
                                      </p:cBhvr>
                                    </p:animEffect>
                                    <p:anim calcmode="lin" valueType="num">
                                      <p:cBhvr>
                                        <p:cTn id="273" dur="1000" fill="hold"/>
                                        <p:tgtEl>
                                          <p:spTgt spid="40"/>
                                        </p:tgtEl>
                                        <p:attrNameLst>
                                          <p:attrName>ppt_x</p:attrName>
                                        </p:attrNameLst>
                                      </p:cBhvr>
                                      <p:tavLst>
                                        <p:tav tm="0">
                                          <p:val>
                                            <p:strVal val="#ppt_x"/>
                                          </p:val>
                                        </p:tav>
                                        <p:tav tm="100000">
                                          <p:val>
                                            <p:strVal val="#ppt_x"/>
                                          </p:val>
                                        </p:tav>
                                      </p:tavLst>
                                    </p:anim>
                                    <p:anim calcmode="lin" valueType="num">
                                      <p:cBhvr>
                                        <p:cTn id="27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xit" presetSubtype="0" fill="hold" grpId="1" nodeType="clickEffect">
                                  <p:stCondLst>
                                    <p:cond delay="0"/>
                                  </p:stCondLst>
                                  <p:childTnLst>
                                    <p:animEffect transition="out" filter="fade">
                                      <p:cBhvr>
                                        <p:cTn id="278" dur="1000"/>
                                        <p:tgtEl>
                                          <p:spTgt spid="36"/>
                                        </p:tgtEl>
                                      </p:cBhvr>
                                    </p:animEffect>
                                    <p:anim calcmode="lin" valueType="num">
                                      <p:cBhvr>
                                        <p:cTn id="279" dur="1000"/>
                                        <p:tgtEl>
                                          <p:spTgt spid="36"/>
                                        </p:tgtEl>
                                        <p:attrNameLst>
                                          <p:attrName>ppt_x</p:attrName>
                                        </p:attrNameLst>
                                      </p:cBhvr>
                                      <p:tavLst>
                                        <p:tav tm="0">
                                          <p:val>
                                            <p:strVal val="ppt_x"/>
                                          </p:val>
                                        </p:tav>
                                        <p:tav tm="100000">
                                          <p:val>
                                            <p:strVal val="ppt_x"/>
                                          </p:val>
                                        </p:tav>
                                      </p:tavLst>
                                    </p:anim>
                                    <p:anim calcmode="lin" valueType="num">
                                      <p:cBhvr>
                                        <p:cTn id="280" dur="1000"/>
                                        <p:tgtEl>
                                          <p:spTgt spid="36"/>
                                        </p:tgtEl>
                                        <p:attrNameLst>
                                          <p:attrName>ppt_y</p:attrName>
                                        </p:attrNameLst>
                                      </p:cBhvr>
                                      <p:tavLst>
                                        <p:tav tm="0">
                                          <p:val>
                                            <p:strVal val="ppt_y"/>
                                          </p:val>
                                        </p:tav>
                                        <p:tav tm="100000">
                                          <p:val>
                                            <p:strVal val="ppt_y+.1"/>
                                          </p:val>
                                        </p:tav>
                                      </p:tavLst>
                                    </p:anim>
                                    <p:set>
                                      <p:cBhvr>
                                        <p:cTn id="281" dur="1" fill="hold">
                                          <p:stCondLst>
                                            <p:cond delay="999"/>
                                          </p:stCondLst>
                                        </p:cTn>
                                        <p:tgtEl>
                                          <p:spTgt spid="36"/>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42" presetClass="entr" presetSubtype="0" fill="hold" grpId="0" nodeType="clickEffect">
                                  <p:stCondLst>
                                    <p:cond delay="0"/>
                                  </p:stCondLst>
                                  <p:childTnLst>
                                    <p:set>
                                      <p:cBhvr>
                                        <p:cTn id="285" dur="1" fill="hold">
                                          <p:stCondLst>
                                            <p:cond delay="0"/>
                                          </p:stCondLst>
                                        </p:cTn>
                                        <p:tgtEl>
                                          <p:spTgt spid="41"/>
                                        </p:tgtEl>
                                        <p:attrNameLst>
                                          <p:attrName>style.visibility</p:attrName>
                                        </p:attrNameLst>
                                      </p:cBhvr>
                                      <p:to>
                                        <p:strVal val="visible"/>
                                      </p:to>
                                    </p:set>
                                    <p:animEffect transition="in" filter="fade">
                                      <p:cBhvr>
                                        <p:cTn id="286" dur="1000"/>
                                        <p:tgtEl>
                                          <p:spTgt spid="41"/>
                                        </p:tgtEl>
                                      </p:cBhvr>
                                    </p:animEffect>
                                    <p:anim calcmode="lin" valueType="num">
                                      <p:cBhvr>
                                        <p:cTn id="287" dur="1000" fill="hold"/>
                                        <p:tgtEl>
                                          <p:spTgt spid="41"/>
                                        </p:tgtEl>
                                        <p:attrNameLst>
                                          <p:attrName>ppt_x</p:attrName>
                                        </p:attrNameLst>
                                      </p:cBhvr>
                                      <p:tavLst>
                                        <p:tav tm="0">
                                          <p:val>
                                            <p:strVal val="#ppt_x"/>
                                          </p:val>
                                        </p:tav>
                                        <p:tav tm="100000">
                                          <p:val>
                                            <p:strVal val="#ppt_x"/>
                                          </p:val>
                                        </p:tav>
                                      </p:tavLst>
                                    </p:anim>
                                    <p:anim calcmode="lin" valueType="num">
                                      <p:cBhvr>
                                        <p:cTn id="28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grpId="0" nodeType="clickEffect">
                                  <p:stCondLst>
                                    <p:cond delay="0"/>
                                  </p:stCondLst>
                                  <p:childTnLst>
                                    <p:set>
                                      <p:cBhvr>
                                        <p:cTn id="292" dur="1" fill="hold">
                                          <p:stCondLst>
                                            <p:cond delay="0"/>
                                          </p:stCondLst>
                                        </p:cTn>
                                        <p:tgtEl>
                                          <p:spTgt spid="42"/>
                                        </p:tgtEl>
                                        <p:attrNameLst>
                                          <p:attrName>style.visibility</p:attrName>
                                        </p:attrNameLst>
                                      </p:cBhvr>
                                      <p:to>
                                        <p:strVal val="visible"/>
                                      </p:to>
                                    </p:set>
                                    <p:animEffect transition="in" filter="fade">
                                      <p:cBhvr>
                                        <p:cTn id="293" dur="1000"/>
                                        <p:tgtEl>
                                          <p:spTgt spid="42"/>
                                        </p:tgtEl>
                                      </p:cBhvr>
                                    </p:animEffect>
                                    <p:anim calcmode="lin" valueType="num">
                                      <p:cBhvr>
                                        <p:cTn id="294" dur="1000" fill="hold"/>
                                        <p:tgtEl>
                                          <p:spTgt spid="42"/>
                                        </p:tgtEl>
                                        <p:attrNameLst>
                                          <p:attrName>ppt_x</p:attrName>
                                        </p:attrNameLst>
                                      </p:cBhvr>
                                      <p:tavLst>
                                        <p:tav tm="0">
                                          <p:val>
                                            <p:strVal val="#ppt_x"/>
                                          </p:val>
                                        </p:tav>
                                        <p:tav tm="100000">
                                          <p:val>
                                            <p:strVal val="#ppt_x"/>
                                          </p:val>
                                        </p:tav>
                                      </p:tavLst>
                                    </p:anim>
                                    <p:anim calcmode="lin" valueType="num">
                                      <p:cBhvr>
                                        <p:cTn id="29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3" grpId="0"/>
      <p:bldP spid="13" grpId="1"/>
      <p:bldP spid="14" grpId="0"/>
      <p:bldP spid="14" grpId="1"/>
      <p:bldP spid="15" grpId="0"/>
      <p:bldP spid="16" grpId="0"/>
      <p:bldP spid="17" grpId="0"/>
      <p:bldP spid="18" grpId="0"/>
      <p:bldP spid="22" grpId="0"/>
      <p:bldP spid="23" grpId="0"/>
      <p:bldP spid="24" grpId="0"/>
      <p:bldP spid="25" grpId="0"/>
      <p:bldP spid="26" grpId="0"/>
      <p:bldP spid="26" grpId="1"/>
      <p:bldP spid="28" grpId="0"/>
      <p:bldP spid="28" grpId="1"/>
      <p:bldP spid="29" grpId="0"/>
      <p:bldP spid="29" grpId="1"/>
      <p:bldP spid="30" grpId="0"/>
      <p:bldP spid="30" grpId="1"/>
      <p:bldP spid="31" grpId="0"/>
      <p:bldP spid="31" grpId="1"/>
      <p:bldP spid="31" grpId="2"/>
      <p:bldP spid="32" grpId="0"/>
      <p:bldP spid="33" grpId="0"/>
      <p:bldP spid="34" grpId="0"/>
      <p:bldP spid="34" grpId="1"/>
      <p:bldP spid="35" grpId="0"/>
      <p:bldP spid="36" grpId="0"/>
      <p:bldP spid="36" grpId="1"/>
      <p:bldP spid="37" grpId="0"/>
      <p:bldP spid="38" grpId="0"/>
      <p:bldP spid="39" grpId="0"/>
      <p:bldP spid="40" grpId="0"/>
      <p:bldP spid="41"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1"/>
            <a:ext cx="10515600" cy="1116331"/>
          </a:xfrm>
        </p:spPr>
        <p:txBody>
          <a:bodyPr/>
          <a:lstStyle/>
          <a:p>
            <a:r>
              <a:rPr lang="en-US" dirty="0" smtClean="0"/>
              <a:t>Algorithm</a:t>
            </a:r>
            <a:endParaRPr lang="en-IN" dirty="0"/>
          </a:p>
        </p:txBody>
      </p:sp>
      <p:sp>
        <p:nvSpPr>
          <p:cNvPr id="3" name="Content Placeholder 2"/>
          <p:cNvSpPr>
            <a:spLocks noGrp="1"/>
          </p:cNvSpPr>
          <p:nvPr>
            <p:ph idx="1"/>
          </p:nvPr>
        </p:nvSpPr>
        <p:spPr>
          <a:xfrm>
            <a:off x="838200" y="1124353"/>
            <a:ext cx="10515600" cy="2732727"/>
          </a:xfrm>
        </p:spPr>
        <p:txBody>
          <a:bodyPr>
            <a:normAutofit fontScale="62500" lnSpcReduction="20000"/>
          </a:bodyPr>
          <a:lstStyle/>
          <a:p>
            <a:r>
              <a:rPr lang="en-US" dirty="0"/>
              <a:t>a process or set of rules to be followed in calculations or other problem-solving operations, especially by a computer</a:t>
            </a:r>
            <a:r>
              <a:rPr lang="en-US" dirty="0" smtClean="0"/>
              <a:t>.</a:t>
            </a:r>
          </a:p>
          <a:p>
            <a:r>
              <a:rPr lang="en-US" dirty="0"/>
              <a:t>is a finite sequence of well-defined, computer-implementable instructions, typically to solve a class of problems or to perform a computation</a:t>
            </a:r>
            <a:r>
              <a:rPr lang="en-US" dirty="0" smtClean="0"/>
              <a:t>.</a:t>
            </a:r>
          </a:p>
          <a:p>
            <a:r>
              <a:rPr lang="en-US" dirty="0" smtClean="0"/>
              <a:t>Algorithm can be written in two ways</a:t>
            </a:r>
          </a:p>
          <a:p>
            <a:pPr lvl="1"/>
            <a:r>
              <a:rPr lang="en-US" dirty="0" smtClean="0"/>
              <a:t>Natural language</a:t>
            </a:r>
          </a:p>
          <a:p>
            <a:pPr lvl="1"/>
            <a:r>
              <a:rPr lang="en-IN" dirty="0"/>
              <a:t> pseudocode </a:t>
            </a:r>
            <a:endParaRPr lang="en-IN" dirty="0" smtClean="0"/>
          </a:p>
          <a:p>
            <a:pPr>
              <a:lnSpc>
                <a:spcPct val="120000"/>
              </a:lnSpc>
              <a:spcBef>
                <a:spcPts val="0"/>
              </a:spcBef>
            </a:pPr>
            <a:r>
              <a:rPr lang="en-IN" dirty="0" smtClean="0"/>
              <a:t>Example:- binary search algorithm</a:t>
            </a:r>
          </a:p>
          <a:p>
            <a:pPr marL="0" indent="0">
              <a:lnSpc>
                <a:spcPct val="120000"/>
              </a:lnSpc>
              <a:spcBef>
                <a:spcPts val="0"/>
              </a:spcBef>
              <a:buNone/>
            </a:pPr>
            <a:r>
              <a:rPr lang="en-US" dirty="0"/>
              <a:t>	Given an array </a:t>
            </a:r>
            <a:r>
              <a:rPr lang="en-US" b="1" dirty="0"/>
              <a:t>A</a:t>
            </a:r>
            <a:r>
              <a:rPr lang="en-US" dirty="0"/>
              <a:t> of </a:t>
            </a:r>
            <a:r>
              <a:rPr lang="en-US" b="1" dirty="0"/>
              <a:t>n</a:t>
            </a:r>
            <a:r>
              <a:rPr lang="en-US" dirty="0"/>
              <a:t> elements with values or records sorted </a:t>
            </a:r>
            <a:r>
              <a:rPr lang="en-US" dirty="0" smtClean="0"/>
              <a:t>and </a:t>
            </a:r>
            <a:r>
              <a:rPr lang="en-US" dirty="0"/>
              <a:t>target value </a:t>
            </a:r>
            <a:r>
              <a:rPr lang="en-US" b="1" dirty="0"/>
              <a:t>T</a:t>
            </a:r>
            <a:r>
              <a:rPr lang="en-US" dirty="0"/>
              <a:t>, the following subroutine uses binary search to find the index of </a:t>
            </a:r>
            <a:r>
              <a:rPr lang="en-US" b="1" dirty="0"/>
              <a:t>T</a:t>
            </a:r>
            <a:r>
              <a:rPr lang="en-US" dirty="0"/>
              <a:t> in </a:t>
            </a:r>
            <a:r>
              <a:rPr lang="en-US" b="1" dirty="0"/>
              <a:t>A</a:t>
            </a:r>
            <a:r>
              <a:rPr lang="en-US" dirty="0"/>
              <a:t>.</a:t>
            </a:r>
            <a:endParaRPr lang="en-IN" dirty="0" smtClean="0"/>
          </a:p>
          <a:p>
            <a:pPr marL="457200" lvl="1" indent="0">
              <a:lnSpc>
                <a:spcPct val="120000"/>
              </a:lnSpc>
              <a:spcBef>
                <a:spcPts val="0"/>
              </a:spcBef>
              <a:buNone/>
            </a:pPr>
            <a:endParaRPr lang="en-US" dirty="0" smtClean="0"/>
          </a:p>
          <a:p>
            <a:endParaRPr lang="en-IN" dirty="0"/>
          </a:p>
        </p:txBody>
      </p:sp>
      <p:sp>
        <p:nvSpPr>
          <p:cNvPr id="4" name="TextBox 3"/>
          <p:cNvSpPr txBox="1"/>
          <p:nvPr/>
        </p:nvSpPr>
        <p:spPr>
          <a:xfrm>
            <a:off x="806355" y="3857080"/>
            <a:ext cx="5289645" cy="2585323"/>
          </a:xfrm>
          <a:prstGeom prst="rect">
            <a:avLst/>
          </a:prstGeom>
          <a:noFill/>
        </p:spPr>
        <p:txBody>
          <a:bodyPr wrap="square" rtlCol="0">
            <a:spAutoFit/>
          </a:bodyPr>
          <a:lstStyle/>
          <a:p>
            <a:pPr marL="342900" indent="-342900">
              <a:buFont typeface="+mj-lt"/>
              <a:buAutoNum type="arabicPeriod"/>
            </a:pPr>
            <a:r>
              <a:rPr lang="en-US" dirty="0" smtClean="0"/>
              <a:t>Set L to 0 and R to n-1.</a:t>
            </a:r>
          </a:p>
          <a:p>
            <a:pPr marL="342900" indent="-342900">
              <a:buFont typeface="+mj-lt"/>
              <a:buAutoNum type="arabicPeriod"/>
            </a:pPr>
            <a:r>
              <a:rPr lang="en-US" dirty="0"/>
              <a:t>If  L&gt;R, the search terminates as unsuccessful</a:t>
            </a:r>
            <a:r>
              <a:rPr lang="en-US" dirty="0" smtClean="0"/>
              <a:t>.</a:t>
            </a:r>
          </a:p>
          <a:p>
            <a:pPr marL="342900" indent="-342900">
              <a:buFont typeface="+mj-lt"/>
              <a:buAutoNum type="arabicPeriod"/>
            </a:pPr>
            <a:r>
              <a:rPr lang="en-US" dirty="0"/>
              <a:t>Set m (the position of the middle element) to the </a:t>
            </a:r>
            <a:r>
              <a:rPr lang="en-US" b="1" dirty="0"/>
              <a:t>floor</a:t>
            </a:r>
            <a:r>
              <a:rPr lang="en-US" dirty="0"/>
              <a:t> of </a:t>
            </a:r>
            <a:r>
              <a:rPr lang="en-US" b="1" dirty="0" smtClean="0"/>
              <a:t>((L + R)/2)</a:t>
            </a:r>
            <a:r>
              <a:rPr lang="en-US" dirty="0" smtClean="0"/>
              <a:t>, </a:t>
            </a:r>
            <a:r>
              <a:rPr lang="en-US" dirty="0"/>
              <a:t>which is the greatest integer less than or equal to </a:t>
            </a:r>
            <a:r>
              <a:rPr lang="en-US" b="1" dirty="0"/>
              <a:t>((L + R)/2</a:t>
            </a:r>
            <a:r>
              <a:rPr lang="en-US" b="1" dirty="0" smtClean="0"/>
              <a:t>)</a:t>
            </a:r>
            <a:r>
              <a:rPr lang="en-US" dirty="0" smtClean="0"/>
              <a:t>.</a:t>
            </a:r>
          </a:p>
          <a:p>
            <a:pPr marL="342900" indent="-342900">
              <a:buFont typeface="+mj-lt"/>
              <a:buAutoNum type="arabicPeriod"/>
            </a:pPr>
            <a:r>
              <a:rPr lang="en-US" dirty="0"/>
              <a:t>If </a:t>
            </a:r>
            <a:r>
              <a:rPr lang="en-US" dirty="0" smtClean="0"/>
              <a:t>Am &lt; T, </a:t>
            </a:r>
            <a:r>
              <a:rPr lang="en-US" dirty="0"/>
              <a:t>set L to m+1 and go to step 2.</a:t>
            </a:r>
          </a:p>
          <a:p>
            <a:pPr marL="342900" indent="-342900">
              <a:buFont typeface="+mj-lt"/>
              <a:buAutoNum type="arabicPeriod"/>
            </a:pPr>
            <a:r>
              <a:rPr lang="en-US" dirty="0" smtClean="0"/>
              <a:t>If Am &gt; T, </a:t>
            </a:r>
            <a:r>
              <a:rPr lang="en-US" dirty="0"/>
              <a:t>set R to m-1 and go to step 2.</a:t>
            </a:r>
          </a:p>
          <a:p>
            <a:pPr marL="342900" indent="-342900">
              <a:buFont typeface="+mj-lt"/>
              <a:buAutoNum type="arabicPeriod"/>
            </a:pPr>
            <a:r>
              <a:rPr lang="en-US" dirty="0"/>
              <a:t>Now </a:t>
            </a:r>
            <a:r>
              <a:rPr lang="en-US" dirty="0" smtClean="0"/>
              <a:t>Am=T, </a:t>
            </a:r>
            <a:r>
              <a:rPr lang="en-US" dirty="0"/>
              <a:t>the search is done; return m.</a:t>
            </a:r>
            <a:endParaRPr lang="en-US" dirty="0" smtClean="0"/>
          </a:p>
          <a:p>
            <a:endParaRPr lang="en-IN" dirty="0"/>
          </a:p>
        </p:txBody>
      </p:sp>
      <p:sp>
        <p:nvSpPr>
          <p:cNvPr id="5" name="TextBox 4"/>
          <p:cNvSpPr txBox="1"/>
          <p:nvPr/>
        </p:nvSpPr>
        <p:spPr>
          <a:xfrm>
            <a:off x="6168788" y="3857080"/>
            <a:ext cx="5185012" cy="3108543"/>
          </a:xfrm>
          <a:prstGeom prst="rect">
            <a:avLst/>
          </a:prstGeom>
          <a:noFill/>
        </p:spPr>
        <p:txBody>
          <a:bodyPr wrap="square" rtlCol="0">
            <a:spAutoFit/>
          </a:bodyPr>
          <a:lstStyle/>
          <a:p>
            <a:r>
              <a:rPr lang="en-US" sz="1600" dirty="0"/>
              <a:t>function </a:t>
            </a:r>
            <a:r>
              <a:rPr lang="en-US" sz="1600" dirty="0" err="1"/>
              <a:t>binary_search</a:t>
            </a:r>
            <a:r>
              <a:rPr lang="en-US" sz="1600" dirty="0"/>
              <a:t>(A, n, T) is</a:t>
            </a:r>
          </a:p>
          <a:p>
            <a:r>
              <a:rPr lang="en-US" sz="1600" dirty="0"/>
              <a:t>    L := 0</a:t>
            </a:r>
          </a:p>
          <a:p>
            <a:r>
              <a:rPr lang="en-US" sz="1600" dirty="0"/>
              <a:t>    R := n − 1</a:t>
            </a:r>
          </a:p>
          <a:p>
            <a:r>
              <a:rPr lang="en-US" sz="1600" dirty="0"/>
              <a:t>    while L ≤ R do</a:t>
            </a:r>
          </a:p>
          <a:p>
            <a:r>
              <a:rPr lang="en-US" sz="1600" dirty="0"/>
              <a:t>        m := floor((L + R) / 2)</a:t>
            </a:r>
          </a:p>
          <a:p>
            <a:r>
              <a:rPr lang="en-US" sz="1600" dirty="0"/>
              <a:t>        if A[m] &lt; T then</a:t>
            </a:r>
          </a:p>
          <a:p>
            <a:r>
              <a:rPr lang="en-US" sz="1600" dirty="0"/>
              <a:t>            L := m + 1</a:t>
            </a:r>
          </a:p>
          <a:p>
            <a:r>
              <a:rPr lang="en-US" sz="1600" dirty="0"/>
              <a:t>        else if A[m] &gt; T then</a:t>
            </a:r>
          </a:p>
          <a:p>
            <a:r>
              <a:rPr lang="en-US" sz="1600" dirty="0"/>
              <a:t>            R := m - 1</a:t>
            </a:r>
          </a:p>
          <a:p>
            <a:r>
              <a:rPr lang="en-US" sz="1600" dirty="0"/>
              <a:t>        else:</a:t>
            </a:r>
          </a:p>
          <a:p>
            <a:r>
              <a:rPr lang="en-US" sz="1600" dirty="0"/>
              <a:t>            return m</a:t>
            </a:r>
          </a:p>
          <a:p>
            <a:r>
              <a:rPr lang="en-US" sz="1600" dirty="0"/>
              <a:t>    return unsuccessful</a:t>
            </a:r>
            <a:endParaRPr lang="en-IN" sz="1600" dirty="0"/>
          </a:p>
        </p:txBody>
      </p:sp>
    </p:spTree>
    <p:extLst>
      <p:ext uri="{BB962C8B-B14F-4D97-AF65-F5344CB8AC3E}">
        <p14:creationId xmlns:p14="http://schemas.microsoft.com/office/powerpoint/2010/main" val="120912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102" y="60212"/>
            <a:ext cx="10515600" cy="1071789"/>
          </a:xfrm>
        </p:spPr>
        <p:txBody>
          <a:bodyPr/>
          <a:lstStyle/>
          <a:p>
            <a:r>
              <a:rPr lang="en-US" dirty="0" smtClean="0"/>
              <a:t>Array as container(insert first)</a:t>
            </a:r>
            <a:endParaRPr lang="en-IN" dirty="0"/>
          </a:p>
        </p:txBody>
      </p:sp>
      <p:sp>
        <p:nvSpPr>
          <p:cNvPr id="3" name="TextBox 2"/>
          <p:cNvSpPr txBox="1"/>
          <p:nvPr/>
        </p:nvSpPr>
        <p:spPr>
          <a:xfrm>
            <a:off x="451262" y="1187535"/>
            <a:ext cx="1341912"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4" name="Oval 3"/>
          <p:cNvSpPr/>
          <p:nvPr/>
        </p:nvSpPr>
        <p:spPr>
          <a:xfrm>
            <a:off x="5223161" y="105483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421506984"/>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sp>
        <p:nvSpPr>
          <p:cNvPr id="6" name="TextBox 5"/>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688794235"/>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4" idx="6"/>
            <a:endCxn id="5" idx="1"/>
          </p:cNvCxnSpPr>
          <p:nvPr/>
        </p:nvCxnSpPr>
        <p:spPr>
          <a:xfrm>
            <a:off x="6533902" y="1572443"/>
            <a:ext cx="935677" cy="26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367647" y="1140035"/>
            <a:ext cx="1166255" cy="369332"/>
          </a:xfrm>
          <a:prstGeom prst="rect">
            <a:avLst/>
          </a:prstGeom>
          <a:noFill/>
        </p:spPr>
        <p:txBody>
          <a:bodyPr wrap="square" rtlCol="0">
            <a:spAutoFit/>
          </a:bodyPr>
          <a:lstStyle/>
          <a:p>
            <a:r>
              <a:rPr lang="en-US" dirty="0" err="1" smtClean="0"/>
              <a:t>Ptr</a:t>
            </a:r>
            <a:r>
              <a:rPr lang="en-US" dirty="0" smtClean="0"/>
              <a:t>=1000</a:t>
            </a:r>
            <a:endParaRPr lang="en-IN" dirty="0"/>
          </a:p>
        </p:txBody>
      </p:sp>
      <p:sp>
        <p:nvSpPr>
          <p:cNvPr id="12" name="TextBox 11"/>
          <p:cNvSpPr txBox="1"/>
          <p:nvPr/>
        </p:nvSpPr>
        <p:spPr>
          <a:xfrm>
            <a:off x="10515600" y="1441991"/>
            <a:ext cx="451262" cy="369332"/>
          </a:xfrm>
          <a:prstGeom prst="rect">
            <a:avLst/>
          </a:prstGeom>
          <a:noFill/>
        </p:spPr>
        <p:txBody>
          <a:bodyPr wrap="square" rtlCol="0">
            <a:spAutoFit/>
          </a:bodyPr>
          <a:lstStyle/>
          <a:p>
            <a:r>
              <a:rPr lang="en-US" dirty="0" smtClean="0"/>
              <a:t>0</a:t>
            </a:r>
            <a:endParaRPr lang="en-IN" dirty="0"/>
          </a:p>
        </p:txBody>
      </p:sp>
      <p:sp>
        <p:nvSpPr>
          <p:cNvPr id="13" name="TextBox 12"/>
          <p:cNvSpPr txBox="1"/>
          <p:nvPr/>
        </p:nvSpPr>
        <p:spPr>
          <a:xfrm>
            <a:off x="9658598" y="1428138"/>
            <a:ext cx="451262" cy="369332"/>
          </a:xfrm>
          <a:prstGeom prst="rect">
            <a:avLst/>
          </a:prstGeom>
          <a:noFill/>
        </p:spPr>
        <p:txBody>
          <a:bodyPr wrap="square" rtlCol="0">
            <a:spAutoFit/>
          </a:bodyPr>
          <a:lstStyle/>
          <a:p>
            <a:r>
              <a:rPr lang="en-US" dirty="0" smtClean="0"/>
              <a:t>0</a:t>
            </a:r>
            <a:endParaRPr lang="en-IN" dirty="0"/>
          </a:p>
        </p:txBody>
      </p:sp>
      <p:sp>
        <p:nvSpPr>
          <p:cNvPr id="14" name="TextBox 13"/>
          <p:cNvSpPr txBox="1"/>
          <p:nvPr/>
        </p:nvSpPr>
        <p:spPr>
          <a:xfrm>
            <a:off x="7732815" y="1426163"/>
            <a:ext cx="451262" cy="369332"/>
          </a:xfrm>
          <a:prstGeom prst="rect">
            <a:avLst/>
          </a:prstGeom>
          <a:noFill/>
        </p:spPr>
        <p:txBody>
          <a:bodyPr wrap="square" rtlCol="0">
            <a:spAutoFit/>
          </a:bodyPr>
          <a:lstStyle/>
          <a:p>
            <a:r>
              <a:rPr lang="en-US" dirty="0" smtClean="0"/>
              <a:t>0</a:t>
            </a:r>
            <a:endParaRPr lang="en-IN" dirty="0"/>
          </a:p>
        </p:txBody>
      </p:sp>
      <p:sp>
        <p:nvSpPr>
          <p:cNvPr id="15" name="TextBox 14"/>
          <p:cNvSpPr txBox="1"/>
          <p:nvPr/>
        </p:nvSpPr>
        <p:spPr>
          <a:xfrm>
            <a:off x="8647214" y="1414285"/>
            <a:ext cx="451262" cy="369332"/>
          </a:xfrm>
          <a:prstGeom prst="rect">
            <a:avLst/>
          </a:prstGeom>
          <a:noFill/>
        </p:spPr>
        <p:txBody>
          <a:bodyPr wrap="square" rtlCol="0">
            <a:spAutoFit/>
          </a:bodyPr>
          <a:lstStyle/>
          <a:p>
            <a:r>
              <a:rPr lang="en-US" dirty="0" smtClean="0"/>
              <a:t>0</a:t>
            </a:r>
            <a:endParaRPr lang="en-IN" dirty="0"/>
          </a:p>
        </p:txBody>
      </p:sp>
      <p:sp>
        <p:nvSpPr>
          <p:cNvPr id="16" name="TextBox 15"/>
          <p:cNvSpPr txBox="1"/>
          <p:nvPr/>
        </p:nvSpPr>
        <p:spPr>
          <a:xfrm>
            <a:off x="5367647" y="1370741"/>
            <a:ext cx="1056904" cy="369332"/>
          </a:xfrm>
          <a:prstGeom prst="rect">
            <a:avLst/>
          </a:prstGeom>
          <a:noFill/>
        </p:spPr>
        <p:txBody>
          <a:bodyPr wrap="square" rtlCol="0">
            <a:spAutoFit/>
          </a:bodyPr>
          <a:lstStyle/>
          <a:p>
            <a:r>
              <a:rPr lang="en-US" dirty="0" smtClean="0"/>
              <a:t>Size= 5</a:t>
            </a:r>
            <a:endParaRPr lang="en-IN" dirty="0"/>
          </a:p>
        </p:txBody>
      </p:sp>
      <p:sp>
        <p:nvSpPr>
          <p:cNvPr id="17" name="TextBox 16"/>
          <p:cNvSpPr txBox="1"/>
          <p:nvPr/>
        </p:nvSpPr>
        <p:spPr>
          <a:xfrm>
            <a:off x="5304308" y="1605491"/>
            <a:ext cx="894611" cy="369332"/>
          </a:xfrm>
          <a:prstGeom prst="rect">
            <a:avLst/>
          </a:prstGeom>
          <a:noFill/>
        </p:spPr>
        <p:txBody>
          <a:bodyPr wrap="square" rtlCol="0">
            <a:spAutoFit/>
          </a:bodyPr>
          <a:lstStyle/>
          <a:p>
            <a:r>
              <a:rPr lang="en-US" dirty="0" smtClean="0"/>
              <a:t>Index=</a:t>
            </a:r>
            <a:endParaRPr lang="en-IN" dirty="0"/>
          </a:p>
        </p:txBody>
      </p:sp>
      <p:sp>
        <p:nvSpPr>
          <p:cNvPr id="18" name="TextBox 17"/>
          <p:cNvSpPr txBox="1"/>
          <p:nvPr/>
        </p:nvSpPr>
        <p:spPr>
          <a:xfrm>
            <a:off x="5997040" y="1609445"/>
            <a:ext cx="380011" cy="369332"/>
          </a:xfrm>
          <a:prstGeom prst="rect">
            <a:avLst/>
          </a:prstGeom>
          <a:noFill/>
        </p:spPr>
        <p:txBody>
          <a:bodyPr wrap="square" rtlCol="0">
            <a:spAutoFit/>
          </a:bodyPr>
          <a:lstStyle/>
          <a:p>
            <a:r>
              <a:rPr lang="en-US" dirty="0" smtClean="0"/>
              <a:t>-1</a:t>
            </a:r>
            <a:endParaRPr lang="en-IN" dirty="0"/>
          </a:p>
        </p:txBody>
      </p:sp>
      <p:sp>
        <p:nvSpPr>
          <p:cNvPr id="19" name="TextBox 18"/>
          <p:cNvSpPr txBox="1"/>
          <p:nvPr/>
        </p:nvSpPr>
        <p:spPr>
          <a:xfrm>
            <a:off x="427512" y="1420454"/>
            <a:ext cx="1919182" cy="369332"/>
          </a:xfrm>
          <a:prstGeom prst="rect">
            <a:avLst/>
          </a:prstGeom>
          <a:noFill/>
        </p:spPr>
        <p:txBody>
          <a:bodyPr wrap="square" rtlCol="0">
            <a:spAutoFit/>
          </a:bodyPr>
          <a:lstStyle/>
          <a:p>
            <a:r>
              <a:rPr lang="en-US" dirty="0" err="1" smtClean="0"/>
              <a:t>arr.insertFirst</a:t>
            </a:r>
            <a:r>
              <a:rPr lang="en-US" dirty="0" smtClean="0"/>
              <a:t>(10);</a:t>
            </a:r>
            <a:endParaRPr lang="en-IN" dirty="0"/>
          </a:p>
        </p:txBody>
      </p:sp>
      <p:sp>
        <p:nvSpPr>
          <p:cNvPr id="8" name="TextBox 7"/>
          <p:cNvSpPr txBox="1"/>
          <p:nvPr/>
        </p:nvSpPr>
        <p:spPr>
          <a:xfrm>
            <a:off x="6026726" y="1607126"/>
            <a:ext cx="354771" cy="369324"/>
          </a:xfrm>
          <a:prstGeom prst="rect">
            <a:avLst/>
          </a:prstGeom>
          <a:noFill/>
        </p:spPr>
        <p:txBody>
          <a:bodyPr wrap="square" rtlCol="0">
            <a:spAutoFit/>
          </a:bodyPr>
          <a:lstStyle/>
          <a:p>
            <a:r>
              <a:rPr lang="en-US" dirty="0" smtClean="0"/>
              <a:t>0</a:t>
            </a:r>
            <a:endParaRPr lang="en-IN" dirty="0"/>
          </a:p>
        </p:txBody>
      </p:sp>
      <p:sp>
        <p:nvSpPr>
          <p:cNvPr id="10" name="TextBox 9"/>
          <p:cNvSpPr txBox="1"/>
          <p:nvPr/>
        </p:nvSpPr>
        <p:spPr>
          <a:xfrm>
            <a:off x="7663540" y="1427020"/>
            <a:ext cx="451262" cy="369332"/>
          </a:xfrm>
          <a:prstGeom prst="rect">
            <a:avLst/>
          </a:prstGeom>
          <a:noFill/>
        </p:spPr>
        <p:txBody>
          <a:bodyPr wrap="square" rtlCol="0">
            <a:spAutoFit/>
          </a:bodyPr>
          <a:lstStyle/>
          <a:p>
            <a:r>
              <a:rPr lang="en-US" dirty="0" smtClean="0"/>
              <a:t>10</a:t>
            </a:r>
            <a:endParaRPr lang="en-IN" dirty="0"/>
          </a:p>
        </p:txBody>
      </p:sp>
      <p:sp>
        <p:nvSpPr>
          <p:cNvPr id="21" name="TextBox 20"/>
          <p:cNvSpPr txBox="1"/>
          <p:nvPr/>
        </p:nvSpPr>
        <p:spPr>
          <a:xfrm>
            <a:off x="423552" y="1658918"/>
            <a:ext cx="1895432" cy="369332"/>
          </a:xfrm>
          <a:prstGeom prst="rect">
            <a:avLst/>
          </a:prstGeom>
          <a:noFill/>
        </p:spPr>
        <p:txBody>
          <a:bodyPr wrap="square" rtlCol="0">
            <a:spAutoFit/>
          </a:bodyPr>
          <a:lstStyle/>
          <a:p>
            <a:r>
              <a:rPr lang="en-US" dirty="0" err="1"/>
              <a:t>a</a:t>
            </a:r>
            <a:r>
              <a:rPr lang="en-US" dirty="0" err="1" smtClean="0"/>
              <a:t>rr.insertFirst</a:t>
            </a:r>
            <a:r>
              <a:rPr lang="en-US" dirty="0" smtClean="0"/>
              <a:t>(20);</a:t>
            </a:r>
            <a:endParaRPr lang="en-IN" dirty="0"/>
          </a:p>
        </p:txBody>
      </p:sp>
      <p:sp>
        <p:nvSpPr>
          <p:cNvPr id="32" name="U-Turn Arrow 31"/>
          <p:cNvSpPr/>
          <p:nvPr/>
        </p:nvSpPr>
        <p:spPr>
          <a:xfrm>
            <a:off x="7883236" y="1132001"/>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3" name="TextBox 32"/>
          <p:cNvSpPr txBox="1"/>
          <p:nvPr/>
        </p:nvSpPr>
        <p:spPr>
          <a:xfrm>
            <a:off x="8605650" y="1413153"/>
            <a:ext cx="451262" cy="369332"/>
          </a:xfrm>
          <a:prstGeom prst="rect">
            <a:avLst/>
          </a:prstGeom>
          <a:noFill/>
        </p:spPr>
        <p:txBody>
          <a:bodyPr wrap="square" rtlCol="0">
            <a:spAutoFit/>
          </a:bodyPr>
          <a:lstStyle/>
          <a:p>
            <a:r>
              <a:rPr lang="en-US" dirty="0" smtClean="0"/>
              <a:t>10</a:t>
            </a:r>
            <a:endParaRPr lang="en-IN" dirty="0"/>
          </a:p>
        </p:txBody>
      </p:sp>
      <p:sp>
        <p:nvSpPr>
          <p:cNvPr id="34" name="TextBox 33"/>
          <p:cNvSpPr txBox="1"/>
          <p:nvPr/>
        </p:nvSpPr>
        <p:spPr>
          <a:xfrm>
            <a:off x="7675412" y="1421791"/>
            <a:ext cx="471055"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6026734" y="1601902"/>
            <a:ext cx="407719" cy="369332"/>
          </a:xfrm>
          <a:prstGeom prst="rect">
            <a:avLst/>
          </a:prstGeom>
          <a:noFill/>
        </p:spPr>
        <p:txBody>
          <a:bodyPr wrap="square" rtlCol="0">
            <a:spAutoFit/>
          </a:bodyPr>
          <a:lstStyle/>
          <a:p>
            <a:r>
              <a:rPr lang="en-US" dirty="0" smtClean="0"/>
              <a:t>1</a:t>
            </a:r>
            <a:endParaRPr lang="en-IN" dirty="0"/>
          </a:p>
        </p:txBody>
      </p:sp>
      <p:sp>
        <p:nvSpPr>
          <p:cNvPr id="36" name="TextBox 35"/>
          <p:cNvSpPr txBox="1"/>
          <p:nvPr/>
        </p:nvSpPr>
        <p:spPr>
          <a:xfrm>
            <a:off x="423552" y="1889701"/>
            <a:ext cx="1867722" cy="369332"/>
          </a:xfrm>
          <a:prstGeom prst="rect">
            <a:avLst/>
          </a:prstGeom>
          <a:noFill/>
        </p:spPr>
        <p:txBody>
          <a:bodyPr wrap="square" rtlCol="0">
            <a:spAutoFit/>
          </a:bodyPr>
          <a:lstStyle/>
          <a:p>
            <a:r>
              <a:rPr lang="en-US" dirty="0" err="1"/>
              <a:t>a</a:t>
            </a:r>
            <a:r>
              <a:rPr lang="en-US" dirty="0" err="1" smtClean="0"/>
              <a:t>rr.insertFirst</a:t>
            </a:r>
            <a:r>
              <a:rPr lang="en-US" dirty="0" smtClean="0"/>
              <a:t>(30);</a:t>
            </a:r>
            <a:endParaRPr lang="en-IN" dirty="0"/>
          </a:p>
        </p:txBody>
      </p:sp>
      <p:sp>
        <p:nvSpPr>
          <p:cNvPr id="37" name="U-Turn Arrow 36"/>
          <p:cNvSpPr/>
          <p:nvPr/>
        </p:nvSpPr>
        <p:spPr>
          <a:xfrm>
            <a:off x="8839202" y="1131997"/>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8" name="TextBox 37"/>
          <p:cNvSpPr txBox="1"/>
          <p:nvPr/>
        </p:nvSpPr>
        <p:spPr>
          <a:xfrm rot="10800000" flipV="1">
            <a:off x="9588980" y="1425893"/>
            <a:ext cx="415633" cy="369332"/>
          </a:xfrm>
          <a:prstGeom prst="rect">
            <a:avLst/>
          </a:prstGeom>
          <a:noFill/>
        </p:spPr>
        <p:txBody>
          <a:bodyPr wrap="square" rtlCol="0">
            <a:spAutoFit/>
          </a:bodyPr>
          <a:lstStyle/>
          <a:p>
            <a:r>
              <a:rPr lang="en-US" dirty="0" smtClean="0"/>
              <a:t>10</a:t>
            </a:r>
            <a:endParaRPr lang="en-IN" dirty="0"/>
          </a:p>
        </p:txBody>
      </p:sp>
      <p:sp>
        <p:nvSpPr>
          <p:cNvPr id="39" name="U-Turn Arrow 38"/>
          <p:cNvSpPr/>
          <p:nvPr/>
        </p:nvSpPr>
        <p:spPr>
          <a:xfrm>
            <a:off x="7910945" y="1131994"/>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0" name="TextBox 39"/>
          <p:cNvSpPr txBox="1"/>
          <p:nvPr/>
        </p:nvSpPr>
        <p:spPr>
          <a:xfrm>
            <a:off x="8619504" y="1413895"/>
            <a:ext cx="649186" cy="369332"/>
          </a:xfrm>
          <a:prstGeom prst="rect">
            <a:avLst/>
          </a:prstGeom>
          <a:noFill/>
        </p:spPr>
        <p:txBody>
          <a:bodyPr wrap="square" rtlCol="0">
            <a:spAutoFit/>
          </a:bodyPr>
          <a:lstStyle/>
          <a:p>
            <a:r>
              <a:rPr lang="en-US" dirty="0" smtClean="0"/>
              <a:t>20</a:t>
            </a:r>
            <a:endParaRPr lang="en-IN" dirty="0"/>
          </a:p>
        </p:txBody>
      </p:sp>
      <p:sp>
        <p:nvSpPr>
          <p:cNvPr id="41" name="TextBox 40"/>
          <p:cNvSpPr txBox="1"/>
          <p:nvPr/>
        </p:nvSpPr>
        <p:spPr>
          <a:xfrm>
            <a:off x="7661557" y="1421793"/>
            <a:ext cx="508665" cy="369332"/>
          </a:xfrm>
          <a:prstGeom prst="rect">
            <a:avLst/>
          </a:prstGeom>
          <a:noFill/>
        </p:spPr>
        <p:txBody>
          <a:bodyPr wrap="square" rtlCol="0">
            <a:spAutoFit/>
          </a:bodyPr>
          <a:lstStyle/>
          <a:p>
            <a:r>
              <a:rPr lang="en-US" dirty="0" smtClean="0"/>
              <a:t>30</a:t>
            </a:r>
            <a:endParaRPr lang="en-IN" dirty="0"/>
          </a:p>
        </p:txBody>
      </p:sp>
      <p:sp>
        <p:nvSpPr>
          <p:cNvPr id="42" name="TextBox 41"/>
          <p:cNvSpPr txBox="1"/>
          <p:nvPr/>
        </p:nvSpPr>
        <p:spPr>
          <a:xfrm>
            <a:off x="6062352" y="1615761"/>
            <a:ext cx="346857" cy="369332"/>
          </a:xfrm>
          <a:prstGeom prst="rect">
            <a:avLst/>
          </a:prstGeom>
          <a:noFill/>
        </p:spPr>
        <p:txBody>
          <a:bodyPr wrap="square" rtlCol="0">
            <a:spAutoFit/>
          </a:bodyPr>
          <a:lstStyle/>
          <a:p>
            <a:r>
              <a:rPr lang="en-US" dirty="0" smtClean="0"/>
              <a:t>2</a:t>
            </a:r>
            <a:endParaRPr lang="en-IN" dirty="0"/>
          </a:p>
        </p:txBody>
      </p:sp>
      <p:sp>
        <p:nvSpPr>
          <p:cNvPr id="43" name="TextBox 42"/>
          <p:cNvSpPr txBox="1"/>
          <p:nvPr/>
        </p:nvSpPr>
        <p:spPr>
          <a:xfrm>
            <a:off x="429486" y="2715491"/>
            <a:ext cx="5292437" cy="3139321"/>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void </a:t>
            </a:r>
            <a:r>
              <a:rPr lang="en-US" dirty="0" err="1" smtClean="0"/>
              <a:t>insertFirst</a:t>
            </a:r>
            <a:r>
              <a:rPr lang="en-US" dirty="0" smtClean="0"/>
              <a:t>(</a:t>
            </a:r>
            <a:r>
              <a:rPr lang="en-US" dirty="0" err="1" smtClean="0"/>
              <a:t>int</a:t>
            </a:r>
            <a:r>
              <a:rPr lang="en-US" dirty="0" smtClean="0"/>
              <a:t> data){</a:t>
            </a:r>
          </a:p>
          <a:p>
            <a:endParaRPr lang="en-US" dirty="0" smtClean="0"/>
          </a:p>
          <a:p>
            <a:r>
              <a:rPr lang="en-US" dirty="0"/>
              <a:t>	</a:t>
            </a:r>
            <a:r>
              <a:rPr lang="en-US" dirty="0" smtClean="0"/>
              <a:t>	for(</a:t>
            </a:r>
            <a:r>
              <a:rPr lang="en-US" dirty="0" err="1" smtClean="0"/>
              <a:t>int</a:t>
            </a:r>
            <a:r>
              <a:rPr lang="en-US" dirty="0" smtClean="0"/>
              <a:t> </a:t>
            </a:r>
            <a:r>
              <a:rPr lang="en-US" dirty="0" err="1" smtClean="0"/>
              <a:t>i</a:t>
            </a:r>
            <a:r>
              <a:rPr lang="en-US" dirty="0" smtClean="0"/>
              <a:t>=</a:t>
            </a:r>
            <a:r>
              <a:rPr lang="en-US" dirty="0" err="1" smtClean="0"/>
              <a:t>index;i</a:t>
            </a:r>
            <a:r>
              <a:rPr lang="en-US" dirty="0" smtClean="0"/>
              <a:t>&gt;=0;i++){</a:t>
            </a:r>
          </a:p>
          <a:p>
            <a:r>
              <a:rPr lang="en-US" dirty="0" smtClean="0"/>
              <a:t>			</a:t>
            </a:r>
            <a:r>
              <a:rPr lang="en-US" dirty="0" err="1" smtClean="0"/>
              <a:t>ptr</a:t>
            </a:r>
            <a:r>
              <a:rPr lang="en-US" dirty="0" smtClean="0"/>
              <a:t>[index+1]=</a:t>
            </a:r>
            <a:r>
              <a:rPr lang="en-US" dirty="0" err="1" smtClean="0"/>
              <a:t>ptr</a:t>
            </a:r>
            <a:r>
              <a:rPr lang="en-US" dirty="0" smtClean="0"/>
              <a:t>[index];</a:t>
            </a:r>
            <a:endParaRPr lang="en-US" dirty="0"/>
          </a:p>
          <a:p>
            <a:r>
              <a:rPr lang="en-US" dirty="0" smtClean="0"/>
              <a:t>		}</a:t>
            </a:r>
          </a:p>
          <a:p>
            <a:r>
              <a:rPr lang="en-US" dirty="0" smtClean="0"/>
              <a:t>		</a:t>
            </a:r>
            <a:r>
              <a:rPr lang="en-US" dirty="0" err="1" smtClean="0"/>
              <a:t>ptr</a:t>
            </a:r>
            <a:r>
              <a:rPr lang="en-US" dirty="0" smtClean="0"/>
              <a:t>[0]=data;</a:t>
            </a:r>
          </a:p>
          <a:p>
            <a:r>
              <a:rPr lang="en-US" dirty="0"/>
              <a:t>	</a:t>
            </a:r>
            <a:r>
              <a:rPr lang="en-US" dirty="0" smtClean="0"/>
              <a:t>	index++;</a:t>
            </a:r>
            <a:endParaRPr lang="en-US" dirty="0"/>
          </a:p>
          <a:p>
            <a:r>
              <a:rPr lang="en-US" dirty="0" smtClean="0"/>
              <a:t>	}</a:t>
            </a:r>
            <a:endParaRPr lang="en-US" dirty="0"/>
          </a:p>
          <a:p>
            <a:r>
              <a:rPr lang="en-US" dirty="0" smtClean="0"/>
              <a:t>};</a:t>
            </a:r>
            <a:endParaRPr lang="en-IN" dirty="0"/>
          </a:p>
        </p:txBody>
      </p:sp>
      <p:sp>
        <p:nvSpPr>
          <p:cNvPr id="44" name="TextBox 43"/>
          <p:cNvSpPr txBox="1"/>
          <p:nvPr/>
        </p:nvSpPr>
        <p:spPr>
          <a:xfrm>
            <a:off x="422561" y="2715491"/>
            <a:ext cx="6109858" cy="3970318"/>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void </a:t>
            </a:r>
            <a:r>
              <a:rPr lang="en-US" dirty="0" err="1" smtClean="0"/>
              <a:t>insertFirst</a:t>
            </a:r>
            <a:r>
              <a:rPr lang="en-US" dirty="0" smtClean="0"/>
              <a:t>(</a:t>
            </a:r>
            <a:r>
              <a:rPr lang="en-US" dirty="0" err="1" smtClean="0"/>
              <a:t>int</a:t>
            </a:r>
            <a:r>
              <a:rPr lang="en-US" dirty="0" smtClean="0"/>
              <a:t> data){</a:t>
            </a:r>
          </a:p>
          <a:p>
            <a:r>
              <a:rPr lang="en-US" dirty="0" smtClean="0"/>
              <a:t>		if(!</a:t>
            </a:r>
            <a:r>
              <a:rPr lang="en-US" dirty="0" err="1" smtClean="0"/>
              <a:t>isFull</a:t>
            </a:r>
            <a:r>
              <a:rPr lang="en-US" dirty="0" smtClean="0"/>
              <a:t>()){</a:t>
            </a:r>
          </a:p>
          <a:p>
            <a:r>
              <a:rPr lang="en-US" dirty="0"/>
              <a:t>	</a:t>
            </a:r>
            <a:r>
              <a:rPr lang="en-US" dirty="0" smtClean="0"/>
              <a:t>		for(</a:t>
            </a:r>
            <a:r>
              <a:rPr lang="en-US" dirty="0" err="1" smtClean="0"/>
              <a:t>int</a:t>
            </a:r>
            <a:r>
              <a:rPr lang="en-US" dirty="0" smtClean="0"/>
              <a:t> </a:t>
            </a:r>
            <a:r>
              <a:rPr lang="en-US" dirty="0" err="1" smtClean="0"/>
              <a:t>i</a:t>
            </a:r>
            <a:r>
              <a:rPr lang="en-US" dirty="0" smtClean="0"/>
              <a:t>=</a:t>
            </a:r>
            <a:r>
              <a:rPr lang="en-US" dirty="0" err="1" smtClean="0"/>
              <a:t>index;i</a:t>
            </a:r>
            <a:r>
              <a:rPr lang="en-US" dirty="0" smtClean="0"/>
              <a:t>&gt;=0;i++){</a:t>
            </a:r>
          </a:p>
          <a:p>
            <a:r>
              <a:rPr lang="en-US" dirty="0" smtClean="0"/>
              <a:t>				</a:t>
            </a:r>
            <a:r>
              <a:rPr lang="en-US" dirty="0" err="1" smtClean="0"/>
              <a:t>ptr</a:t>
            </a:r>
            <a:r>
              <a:rPr lang="en-US" dirty="0" smtClean="0"/>
              <a:t>[index+1]=</a:t>
            </a:r>
            <a:r>
              <a:rPr lang="en-US" dirty="0" err="1" smtClean="0"/>
              <a:t>ptr</a:t>
            </a:r>
            <a:r>
              <a:rPr lang="en-US" dirty="0" smtClean="0"/>
              <a:t>[index];</a:t>
            </a:r>
            <a:endParaRPr lang="en-US" dirty="0"/>
          </a:p>
          <a:p>
            <a:r>
              <a:rPr lang="en-US" dirty="0" smtClean="0"/>
              <a:t>			}</a:t>
            </a:r>
          </a:p>
          <a:p>
            <a:r>
              <a:rPr lang="en-US" dirty="0" smtClean="0"/>
              <a:t>			</a:t>
            </a:r>
            <a:r>
              <a:rPr lang="en-US" dirty="0" err="1" smtClean="0"/>
              <a:t>ptr</a:t>
            </a:r>
            <a:r>
              <a:rPr lang="en-US" dirty="0" smtClean="0"/>
              <a:t>[0]=data;</a:t>
            </a:r>
          </a:p>
          <a:p>
            <a:r>
              <a:rPr lang="en-US" dirty="0"/>
              <a:t>	</a:t>
            </a:r>
            <a:r>
              <a:rPr lang="en-US" dirty="0" smtClean="0"/>
              <a:t>		index++;</a:t>
            </a:r>
            <a:endParaRPr lang="en-US" dirty="0"/>
          </a:p>
          <a:p>
            <a:r>
              <a:rPr lang="en-US" dirty="0" smtClean="0"/>
              <a:t>		}else{</a:t>
            </a:r>
          </a:p>
          <a:p>
            <a:r>
              <a:rPr lang="en-US" dirty="0" smtClean="0"/>
              <a:t>			throw ”Array is full…”;</a:t>
            </a:r>
            <a:endParaRPr lang="en-US" dirty="0"/>
          </a:p>
          <a:p>
            <a:r>
              <a:rPr lang="en-US" dirty="0" smtClean="0"/>
              <a:t>		}</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28926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xit" presetSubtype="4" fill="hold" grpId="1" nodeType="clickEffect">
                                  <p:stCondLst>
                                    <p:cond delay="0"/>
                                  </p:stCondLst>
                                  <p:childTnLst>
                                    <p:animEffect transition="out" filter="wipe(down)">
                                      <p:cBhvr>
                                        <p:cTn id="87" dur="500"/>
                                        <p:tgtEl>
                                          <p:spTgt spid="18"/>
                                        </p:tgtEl>
                                      </p:cBhvr>
                                    </p:animEffect>
                                    <p:set>
                                      <p:cBhvr>
                                        <p:cTn id="88" dur="1" fill="hold">
                                          <p:stCondLst>
                                            <p:cond delay="499"/>
                                          </p:stCondLst>
                                        </p:cTn>
                                        <p:tgtEl>
                                          <p:spTgt spid="1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14"/>
                                        </p:tgtEl>
                                      </p:cBhvr>
                                    </p:animEffect>
                                    <p:set>
                                      <p:cBhvr>
                                        <p:cTn id="98" dur="1" fill="hold">
                                          <p:stCondLst>
                                            <p:cond delay="499"/>
                                          </p:stCondLst>
                                        </p:cTn>
                                        <p:tgtEl>
                                          <p:spTgt spid="1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1000"/>
                                        <p:tgtEl>
                                          <p:spTgt spid="21"/>
                                        </p:tgtEl>
                                      </p:cBhvr>
                                    </p:animEffect>
                                    <p:anim calcmode="lin" valueType="num">
                                      <p:cBhvr>
                                        <p:cTn id="109" dur="1000" fill="hold"/>
                                        <p:tgtEl>
                                          <p:spTgt spid="21"/>
                                        </p:tgtEl>
                                        <p:attrNameLst>
                                          <p:attrName>ppt_x</p:attrName>
                                        </p:attrNameLst>
                                      </p:cBhvr>
                                      <p:tavLst>
                                        <p:tav tm="0">
                                          <p:val>
                                            <p:strVal val="#ppt_x"/>
                                          </p:val>
                                        </p:tav>
                                        <p:tav tm="100000">
                                          <p:val>
                                            <p:strVal val="#ppt_x"/>
                                          </p:val>
                                        </p:tav>
                                      </p:tavLst>
                                    </p:anim>
                                    <p:anim calcmode="lin" valueType="num">
                                      <p:cBhvr>
                                        <p:cTn id="11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1" nodeType="clickEffect">
                                  <p:stCondLst>
                                    <p:cond delay="0"/>
                                  </p:stCondLst>
                                  <p:childTnLst>
                                    <p:animEffect transition="out" filter="wipe(down)">
                                      <p:cBhvr>
                                        <p:cTn id="119" dur="500"/>
                                        <p:tgtEl>
                                          <p:spTgt spid="15"/>
                                        </p:tgtEl>
                                      </p:cBhvr>
                                    </p:animEffect>
                                    <p:set>
                                      <p:cBhvr>
                                        <p:cTn id="120" dur="1" fill="hold">
                                          <p:stCondLst>
                                            <p:cond delay="499"/>
                                          </p:stCondLst>
                                        </p:cTn>
                                        <p:tgtEl>
                                          <p:spTgt spid="15"/>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10"/>
                                        </p:tgtEl>
                                      </p:cBhvr>
                                    </p:animEffect>
                                    <p:set>
                                      <p:cBhvr>
                                        <p:cTn id="125" dur="1" fill="hold">
                                          <p:stCondLst>
                                            <p:cond delay="499"/>
                                          </p:stCondLst>
                                        </p:cTn>
                                        <p:tgtEl>
                                          <p:spTgt spid="1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2"/>
                                        </p:tgtEl>
                                      </p:cBhvr>
                                    </p:animEffect>
                                    <p:set>
                                      <p:cBhvr>
                                        <p:cTn id="135" dur="1" fill="hold">
                                          <p:stCondLst>
                                            <p:cond delay="499"/>
                                          </p:stCondLst>
                                        </p:cTn>
                                        <p:tgtEl>
                                          <p:spTgt spid="3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fade">
                                      <p:cBhvr>
                                        <p:cTn id="140" dur="500"/>
                                        <p:tgtEl>
                                          <p:spTgt spid="34"/>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1" nodeType="clickEffect">
                                  <p:stCondLst>
                                    <p:cond delay="0"/>
                                  </p:stCondLst>
                                  <p:childTnLst>
                                    <p:animEffect transition="out" filter="wipe(down)">
                                      <p:cBhvr>
                                        <p:cTn id="144" dur="500"/>
                                        <p:tgtEl>
                                          <p:spTgt spid="8"/>
                                        </p:tgtEl>
                                      </p:cBhvr>
                                    </p:animEffect>
                                    <p:set>
                                      <p:cBhvr>
                                        <p:cTn id="145" dur="1" fill="hold">
                                          <p:stCondLst>
                                            <p:cond delay="499"/>
                                          </p:stCondLst>
                                        </p:cTn>
                                        <p:tgtEl>
                                          <p:spTgt spid="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5"/>
                                        </p:tgtEl>
                                        <p:attrNameLst>
                                          <p:attrName>style.visibility</p:attrName>
                                        </p:attrNameLst>
                                      </p:cBhvr>
                                      <p:to>
                                        <p:strVal val="visible"/>
                                      </p:to>
                                    </p:set>
                                    <p:animEffect transition="in" filter="fade">
                                      <p:cBhvr>
                                        <p:cTn id="150" dur="500"/>
                                        <p:tgtEl>
                                          <p:spTgt spid="35"/>
                                        </p:tgtEl>
                                      </p:cBhvr>
                                    </p:animEffect>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fade">
                                      <p:cBhvr>
                                        <p:cTn id="155" dur="1000"/>
                                        <p:tgtEl>
                                          <p:spTgt spid="36"/>
                                        </p:tgtEl>
                                      </p:cBhvr>
                                    </p:animEffect>
                                    <p:anim calcmode="lin" valueType="num">
                                      <p:cBhvr>
                                        <p:cTn id="156" dur="1000" fill="hold"/>
                                        <p:tgtEl>
                                          <p:spTgt spid="36"/>
                                        </p:tgtEl>
                                        <p:attrNameLst>
                                          <p:attrName>ppt_x</p:attrName>
                                        </p:attrNameLst>
                                      </p:cBhvr>
                                      <p:tavLst>
                                        <p:tav tm="0">
                                          <p:val>
                                            <p:strVal val="#ppt_x"/>
                                          </p:val>
                                        </p:tav>
                                        <p:tav tm="100000">
                                          <p:val>
                                            <p:strVal val="#ppt_x"/>
                                          </p:val>
                                        </p:tav>
                                      </p:tavLst>
                                    </p:anim>
                                    <p:anim calcmode="lin" valueType="num">
                                      <p:cBhvr>
                                        <p:cTn id="15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7"/>
                                        </p:tgtEl>
                                        <p:attrNameLst>
                                          <p:attrName>style.visibility</p:attrName>
                                        </p:attrNameLst>
                                      </p:cBhvr>
                                      <p:to>
                                        <p:strVal val="visible"/>
                                      </p:to>
                                    </p:set>
                                    <p:animEffect transition="in" filter="fade">
                                      <p:cBhvr>
                                        <p:cTn id="162" dur="500"/>
                                        <p:tgtEl>
                                          <p:spTgt spid="37"/>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1" nodeType="clickEffect">
                                  <p:stCondLst>
                                    <p:cond delay="0"/>
                                  </p:stCondLst>
                                  <p:childTnLst>
                                    <p:animEffect transition="out" filter="wipe(down)">
                                      <p:cBhvr>
                                        <p:cTn id="166" dur="500"/>
                                        <p:tgtEl>
                                          <p:spTgt spid="33"/>
                                        </p:tgtEl>
                                      </p:cBhvr>
                                    </p:animEffect>
                                    <p:set>
                                      <p:cBhvr>
                                        <p:cTn id="167" dur="1" fill="hold">
                                          <p:stCondLst>
                                            <p:cond delay="499"/>
                                          </p:stCondLst>
                                        </p:cTn>
                                        <p:tgtEl>
                                          <p:spTgt spid="3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xit" presetSubtype="4" fill="hold" grpId="1" nodeType="clickEffect">
                                  <p:stCondLst>
                                    <p:cond delay="0"/>
                                  </p:stCondLst>
                                  <p:childTnLst>
                                    <p:animEffect transition="out" filter="wipe(down)">
                                      <p:cBhvr>
                                        <p:cTn id="171" dur="500"/>
                                        <p:tgtEl>
                                          <p:spTgt spid="13"/>
                                        </p:tgtEl>
                                      </p:cBhvr>
                                    </p:animEffect>
                                    <p:set>
                                      <p:cBhvr>
                                        <p:cTn id="172" dur="1" fill="hold">
                                          <p:stCondLst>
                                            <p:cond delay="499"/>
                                          </p:stCondLst>
                                        </p:cTn>
                                        <p:tgtEl>
                                          <p:spTgt spid="13"/>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38"/>
                                        </p:tgtEl>
                                        <p:attrNameLst>
                                          <p:attrName>style.visibility</p:attrName>
                                        </p:attrNameLst>
                                      </p:cBhvr>
                                      <p:to>
                                        <p:strVal val="visible"/>
                                      </p:to>
                                    </p:set>
                                    <p:animEffect transition="in" filter="fade">
                                      <p:cBhvr>
                                        <p:cTn id="177" dur="500"/>
                                        <p:tgtEl>
                                          <p:spTgt spid="3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animEffect transition="in" filter="fade">
                                      <p:cBhvr>
                                        <p:cTn id="182" dur="500"/>
                                        <p:tgtEl>
                                          <p:spTgt spid="39"/>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34"/>
                                        </p:tgtEl>
                                      </p:cBhvr>
                                    </p:animEffect>
                                    <p:set>
                                      <p:cBhvr>
                                        <p:cTn id="187" dur="1" fill="hold">
                                          <p:stCondLst>
                                            <p:cond delay="499"/>
                                          </p:stCondLst>
                                        </p:cTn>
                                        <p:tgtEl>
                                          <p:spTgt spid="34"/>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0"/>
                                        </p:tgtEl>
                                        <p:attrNameLst>
                                          <p:attrName>style.visibility</p:attrName>
                                        </p:attrNameLst>
                                      </p:cBhvr>
                                      <p:to>
                                        <p:strVal val="visible"/>
                                      </p:to>
                                    </p:set>
                                    <p:animEffect transition="in" filter="fade">
                                      <p:cBhvr>
                                        <p:cTn id="192" dur="500"/>
                                        <p:tgtEl>
                                          <p:spTgt spid="40"/>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xit" presetSubtype="4" fill="hold" grpId="1" nodeType="clickEffect">
                                  <p:stCondLst>
                                    <p:cond delay="0"/>
                                  </p:stCondLst>
                                  <p:childTnLst>
                                    <p:animEffect transition="out" filter="wipe(down)">
                                      <p:cBhvr>
                                        <p:cTn id="196" dur="500"/>
                                        <p:tgtEl>
                                          <p:spTgt spid="37"/>
                                        </p:tgtEl>
                                      </p:cBhvr>
                                    </p:animEffect>
                                    <p:set>
                                      <p:cBhvr>
                                        <p:cTn id="197" dur="1" fill="hold">
                                          <p:stCondLst>
                                            <p:cond delay="499"/>
                                          </p:stCondLst>
                                        </p:cTn>
                                        <p:tgtEl>
                                          <p:spTgt spid="37"/>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xit" presetSubtype="4" fill="hold" grpId="1" nodeType="clickEffect">
                                  <p:stCondLst>
                                    <p:cond delay="0"/>
                                  </p:stCondLst>
                                  <p:childTnLst>
                                    <p:animEffect transition="out" filter="wipe(down)">
                                      <p:cBhvr>
                                        <p:cTn id="201" dur="500"/>
                                        <p:tgtEl>
                                          <p:spTgt spid="39"/>
                                        </p:tgtEl>
                                      </p:cBhvr>
                                    </p:animEffect>
                                    <p:set>
                                      <p:cBhvr>
                                        <p:cTn id="202" dur="1" fill="hold">
                                          <p:stCondLst>
                                            <p:cond delay="499"/>
                                          </p:stCondLst>
                                        </p:cTn>
                                        <p:tgtEl>
                                          <p:spTgt spid="3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41"/>
                                        </p:tgtEl>
                                        <p:attrNameLst>
                                          <p:attrName>style.visibility</p:attrName>
                                        </p:attrNameLst>
                                      </p:cBhvr>
                                      <p:to>
                                        <p:strVal val="visible"/>
                                      </p:to>
                                    </p:set>
                                    <p:animEffect transition="in" filter="fade">
                                      <p:cBhvr>
                                        <p:cTn id="207" dur="500"/>
                                        <p:tgtEl>
                                          <p:spTgt spid="41"/>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xit" presetSubtype="4" fill="hold" grpId="1" nodeType="clickEffect">
                                  <p:stCondLst>
                                    <p:cond delay="0"/>
                                  </p:stCondLst>
                                  <p:childTnLst>
                                    <p:animEffect transition="out" filter="wipe(down)">
                                      <p:cBhvr>
                                        <p:cTn id="211" dur="500"/>
                                        <p:tgtEl>
                                          <p:spTgt spid="35"/>
                                        </p:tgtEl>
                                      </p:cBhvr>
                                    </p:animEffect>
                                    <p:set>
                                      <p:cBhvr>
                                        <p:cTn id="212" dur="1" fill="hold">
                                          <p:stCondLst>
                                            <p:cond delay="499"/>
                                          </p:stCondLst>
                                        </p:cTn>
                                        <p:tgtEl>
                                          <p:spTgt spid="35"/>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42"/>
                                        </p:tgtEl>
                                        <p:attrNameLst>
                                          <p:attrName>style.visibility</p:attrName>
                                        </p:attrNameLst>
                                      </p:cBhvr>
                                      <p:to>
                                        <p:strVal val="visible"/>
                                      </p:to>
                                    </p:set>
                                    <p:animEffect transition="in" filter="fade">
                                      <p:cBhvr>
                                        <p:cTn id="217" dur="500"/>
                                        <p:tgtEl>
                                          <p:spTgt spid="42"/>
                                        </p:tgtEl>
                                      </p:cBhvr>
                                    </p:animEffect>
                                  </p:childTnLst>
                                </p:cTn>
                              </p:par>
                            </p:childTnLst>
                          </p:cTn>
                        </p:par>
                      </p:childTnLst>
                    </p:cTn>
                  </p:par>
                  <p:par>
                    <p:cTn id="218" fill="hold">
                      <p:stCondLst>
                        <p:cond delay="indefinite"/>
                      </p:stCondLst>
                      <p:childTnLst>
                        <p:par>
                          <p:cTn id="219" fill="hold">
                            <p:stCondLst>
                              <p:cond delay="0"/>
                            </p:stCondLst>
                            <p:childTnLst>
                              <p:par>
                                <p:cTn id="220" presetID="42" presetClass="entr" presetSubtype="0" fill="hold" grpId="0" nodeType="clickEffect">
                                  <p:stCondLst>
                                    <p:cond delay="0"/>
                                  </p:stCondLst>
                                  <p:childTnLst>
                                    <p:set>
                                      <p:cBhvr>
                                        <p:cTn id="221" dur="1" fill="hold">
                                          <p:stCondLst>
                                            <p:cond delay="0"/>
                                          </p:stCondLst>
                                        </p:cTn>
                                        <p:tgtEl>
                                          <p:spTgt spid="43"/>
                                        </p:tgtEl>
                                        <p:attrNameLst>
                                          <p:attrName>style.visibility</p:attrName>
                                        </p:attrNameLst>
                                      </p:cBhvr>
                                      <p:to>
                                        <p:strVal val="visible"/>
                                      </p:to>
                                    </p:set>
                                    <p:animEffect transition="in" filter="fade">
                                      <p:cBhvr>
                                        <p:cTn id="222" dur="1000"/>
                                        <p:tgtEl>
                                          <p:spTgt spid="43"/>
                                        </p:tgtEl>
                                      </p:cBhvr>
                                    </p:animEffect>
                                    <p:anim calcmode="lin" valueType="num">
                                      <p:cBhvr>
                                        <p:cTn id="223" dur="1000" fill="hold"/>
                                        <p:tgtEl>
                                          <p:spTgt spid="43"/>
                                        </p:tgtEl>
                                        <p:attrNameLst>
                                          <p:attrName>ppt_x</p:attrName>
                                        </p:attrNameLst>
                                      </p:cBhvr>
                                      <p:tavLst>
                                        <p:tav tm="0">
                                          <p:val>
                                            <p:strVal val="#ppt_x"/>
                                          </p:val>
                                        </p:tav>
                                        <p:tav tm="100000">
                                          <p:val>
                                            <p:strVal val="#ppt_x"/>
                                          </p:val>
                                        </p:tav>
                                      </p:tavLst>
                                    </p:anim>
                                    <p:anim calcmode="lin" valueType="num">
                                      <p:cBhvr>
                                        <p:cTn id="22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1" nodeType="clickEffect">
                                  <p:stCondLst>
                                    <p:cond delay="0"/>
                                  </p:stCondLst>
                                  <p:childTnLst>
                                    <p:animEffect transition="out" filter="fade">
                                      <p:cBhvr>
                                        <p:cTn id="228" dur="1000"/>
                                        <p:tgtEl>
                                          <p:spTgt spid="43"/>
                                        </p:tgtEl>
                                      </p:cBhvr>
                                    </p:animEffect>
                                    <p:anim calcmode="lin" valueType="num">
                                      <p:cBhvr>
                                        <p:cTn id="229" dur="1000"/>
                                        <p:tgtEl>
                                          <p:spTgt spid="43"/>
                                        </p:tgtEl>
                                        <p:attrNameLst>
                                          <p:attrName>ppt_x</p:attrName>
                                        </p:attrNameLst>
                                      </p:cBhvr>
                                      <p:tavLst>
                                        <p:tav tm="0">
                                          <p:val>
                                            <p:strVal val="ppt_x"/>
                                          </p:val>
                                        </p:tav>
                                        <p:tav tm="100000">
                                          <p:val>
                                            <p:strVal val="ppt_x"/>
                                          </p:val>
                                        </p:tav>
                                      </p:tavLst>
                                    </p:anim>
                                    <p:anim calcmode="lin" valueType="num">
                                      <p:cBhvr>
                                        <p:cTn id="230" dur="1000"/>
                                        <p:tgtEl>
                                          <p:spTgt spid="43"/>
                                        </p:tgtEl>
                                        <p:attrNameLst>
                                          <p:attrName>ppt_y</p:attrName>
                                        </p:attrNameLst>
                                      </p:cBhvr>
                                      <p:tavLst>
                                        <p:tav tm="0">
                                          <p:val>
                                            <p:strVal val="ppt_y"/>
                                          </p:val>
                                        </p:tav>
                                        <p:tav tm="100000">
                                          <p:val>
                                            <p:strVal val="ppt_y+.1"/>
                                          </p:val>
                                        </p:tav>
                                      </p:tavLst>
                                    </p:anim>
                                    <p:set>
                                      <p:cBhvr>
                                        <p:cTn id="231" dur="1" fill="hold">
                                          <p:stCondLst>
                                            <p:cond delay="999"/>
                                          </p:stCondLst>
                                        </p:cTn>
                                        <p:tgtEl>
                                          <p:spTgt spid="43"/>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42" presetClass="entr" presetSubtype="0" fill="hold" grpId="0" nodeType="clickEffect">
                                  <p:stCondLst>
                                    <p:cond delay="0"/>
                                  </p:stCondLst>
                                  <p:childTnLst>
                                    <p:set>
                                      <p:cBhvr>
                                        <p:cTn id="235" dur="1" fill="hold">
                                          <p:stCondLst>
                                            <p:cond delay="0"/>
                                          </p:stCondLst>
                                        </p:cTn>
                                        <p:tgtEl>
                                          <p:spTgt spid="44"/>
                                        </p:tgtEl>
                                        <p:attrNameLst>
                                          <p:attrName>style.visibility</p:attrName>
                                        </p:attrNameLst>
                                      </p:cBhvr>
                                      <p:to>
                                        <p:strVal val="visible"/>
                                      </p:to>
                                    </p:set>
                                    <p:animEffect transition="in" filter="fade">
                                      <p:cBhvr>
                                        <p:cTn id="236" dur="1000"/>
                                        <p:tgtEl>
                                          <p:spTgt spid="44"/>
                                        </p:tgtEl>
                                      </p:cBhvr>
                                    </p:animEffect>
                                    <p:anim calcmode="lin" valueType="num">
                                      <p:cBhvr>
                                        <p:cTn id="237" dur="1000" fill="hold"/>
                                        <p:tgtEl>
                                          <p:spTgt spid="44"/>
                                        </p:tgtEl>
                                        <p:attrNameLst>
                                          <p:attrName>ppt_x</p:attrName>
                                        </p:attrNameLst>
                                      </p:cBhvr>
                                      <p:tavLst>
                                        <p:tav tm="0">
                                          <p:val>
                                            <p:strVal val="#ppt_x"/>
                                          </p:val>
                                        </p:tav>
                                        <p:tav tm="100000">
                                          <p:val>
                                            <p:strVal val="#ppt_x"/>
                                          </p:val>
                                        </p:tav>
                                      </p:tavLst>
                                    </p:anim>
                                    <p:anim calcmode="lin" valueType="num">
                                      <p:cBhvr>
                                        <p:cTn id="23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11" grpId="0"/>
      <p:bldP spid="12" grpId="0"/>
      <p:bldP spid="13" grpId="0"/>
      <p:bldP spid="13" grpId="1"/>
      <p:bldP spid="14" grpId="0"/>
      <p:bldP spid="14" grpId="1"/>
      <p:bldP spid="15" grpId="0"/>
      <p:bldP spid="15" grpId="1"/>
      <p:bldP spid="16" grpId="0"/>
      <p:bldP spid="17" grpId="0"/>
      <p:bldP spid="18" grpId="0"/>
      <p:bldP spid="18" grpId="1"/>
      <p:bldP spid="19" grpId="0"/>
      <p:bldP spid="8" grpId="0"/>
      <p:bldP spid="8" grpId="1"/>
      <p:bldP spid="10" grpId="0"/>
      <p:bldP spid="10" grpId="1"/>
      <p:bldP spid="21" grpId="0"/>
      <p:bldP spid="32" grpId="0" animBg="1"/>
      <p:bldP spid="32" grpId="1" animBg="1"/>
      <p:bldP spid="33" grpId="0"/>
      <p:bldP spid="33" grpId="1"/>
      <p:bldP spid="34" grpId="0"/>
      <p:bldP spid="34" grpId="1"/>
      <p:bldP spid="35" grpId="0"/>
      <p:bldP spid="35" grpId="1"/>
      <p:bldP spid="36" grpId="0"/>
      <p:bldP spid="37" grpId="0" animBg="1"/>
      <p:bldP spid="37" grpId="1" animBg="1"/>
      <p:bldP spid="38" grpId="0"/>
      <p:bldP spid="39" grpId="0" animBg="1"/>
      <p:bldP spid="39" grpId="1" animBg="1"/>
      <p:bldP spid="40" grpId="0"/>
      <p:bldP spid="41" grpId="0"/>
      <p:bldP spid="42" grpId="0"/>
      <p:bldP spid="43" grpId="0"/>
      <p:bldP spid="43" grpId="1"/>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0" y="82807"/>
            <a:ext cx="10515600" cy="1095539"/>
          </a:xfrm>
        </p:spPr>
        <p:txBody>
          <a:bodyPr/>
          <a:lstStyle/>
          <a:p>
            <a:r>
              <a:rPr lang="en-US" dirty="0" smtClean="0"/>
              <a:t>Array as container(delete)</a:t>
            </a:r>
            <a:endParaRPr lang="en-IN" dirty="0"/>
          </a:p>
        </p:txBody>
      </p:sp>
      <p:sp>
        <p:nvSpPr>
          <p:cNvPr id="4" name="TextBox 3"/>
          <p:cNvSpPr txBox="1"/>
          <p:nvPr/>
        </p:nvSpPr>
        <p:spPr>
          <a:xfrm>
            <a:off x="439387" y="889452"/>
            <a:ext cx="1864426"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5" name="TextBox 4"/>
          <p:cNvSpPr txBox="1"/>
          <p:nvPr/>
        </p:nvSpPr>
        <p:spPr>
          <a:xfrm>
            <a:off x="427512" y="1128159"/>
            <a:ext cx="1781299" cy="923330"/>
          </a:xfrm>
          <a:prstGeom prst="rect">
            <a:avLst/>
          </a:prstGeom>
          <a:noFill/>
        </p:spPr>
        <p:txBody>
          <a:bodyPr wrap="square" rtlCol="0">
            <a:spAutoFit/>
          </a:bodyPr>
          <a:lstStyle/>
          <a:p>
            <a:r>
              <a:rPr lang="en-US" dirty="0" err="1"/>
              <a:t>a</a:t>
            </a:r>
            <a:r>
              <a:rPr lang="en-US" dirty="0" err="1" smtClean="0"/>
              <a:t>rr.insert</a:t>
            </a:r>
            <a:r>
              <a:rPr lang="en-US" dirty="0" smtClean="0"/>
              <a:t>(10); </a:t>
            </a:r>
            <a:r>
              <a:rPr lang="en-US" dirty="0" err="1" smtClean="0"/>
              <a:t>arr.insert</a:t>
            </a:r>
            <a:r>
              <a:rPr lang="en-US" dirty="0" smtClean="0"/>
              <a:t>(20); </a:t>
            </a:r>
            <a:r>
              <a:rPr lang="en-US" dirty="0" err="1" smtClean="0"/>
              <a:t>arr.insert</a:t>
            </a:r>
            <a:r>
              <a:rPr lang="en-US" dirty="0" smtClean="0"/>
              <a:t>(30);</a:t>
            </a:r>
            <a:endParaRPr lang="en-IN" dirty="0"/>
          </a:p>
        </p:txBody>
      </p:sp>
      <p:sp>
        <p:nvSpPr>
          <p:cNvPr id="6" name="Oval 5"/>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25510737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6" idx="6"/>
            <a:endCxn id="7"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98179070"/>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11" name="TextBox 10"/>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2" name="TextBox 11"/>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5374076" y="1667432"/>
            <a:ext cx="773877" cy="369332"/>
          </a:xfrm>
          <a:prstGeom prst="rect">
            <a:avLst/>
          </a:prstGeom>
          <a:noFill/>
        </p:spPr>
        <p:txBody>
          <a:bodyPr wrap="square" rtlCol="0">
            <a:spAutoFit/>
          </a:bodyPr>
          <a:lstStyle/>
          <a:p>
            <a:r>
              <a:rPr lang="en-US" dirty="0" err="1" smtClean="0"/>
              <a:t>Ind</a:t>
            </a:r>
            <a:r>
              <a:rPr lang="en-US" dirty="0" smtClean="0"/>
              <a:t> = </a:t>
            </a:r>
            <a:endParaRPr lang="en-IN" dirty="0"/>
          </a:p>
        </p:txBody>
      </p:sp>
      <p:sp>
        <p:nvSpPr>
          <p:cNvPr id="16" name="TextBox 15"/>
          <p:cNvSpPr txBox="1"/>
          <p:nvPr/>
        </p:nvSpPr>
        <p:spPr>
          <a:xfrm>
            <a:off x="5925787" y="1662551"/>
            <a:ext cx="463635" cy="369332"/>
          </a:xfrm>
          <a:prstGeom prst="rect">
            <a:avLst/>
          </a:prstGeom>
          <a:noFill/>
        </p:spPr>
        <p:txBody>
          <a:bodyPr wrap="square" rtlCol="0">
            <a:spAutoFit/>
          </a:bodyPr>
          <a:lstStyle/>
          <a:p>
            <a:r>
              <a:rPr lang="en-US" dirty="0"/>
              <a:t>2</a:t>
            </a:r>
            <a:endParaRPr lang="en-IN" dirty="0"/>
          </a:p>
        </p:txBody>
      </p:sp>
      <p:sp>
        <p:nvSpPr>
          <p:cNvPr id="17" name="TextBox 16"/>
          <p:cNvSpPr txBox="1"/>
          <p:nvPr/>
        </p:nvSpPr>
        <p:spPr>
          <a:xfrm>
            <a:off x="7742712" y="1429623"/>
            <a:ext cx="534389" cy="369332"/>
          </a:xfrm>
          <a:prstGeom prst="rect">
            <a:avLst/>
          </a:prstGeom>
          <a:noFill/>
        </p:spPr>
        <p:txBody>
          <a:bodyPr wrap="square" rtlCol="0">
            <a:spAutoFit/>
          </a:bodyPr>
          <a:lstStyle/>
          <a:p>
            <a:r>
              <a:rPr lang="en-US" dirty="0" smtClean="0"/>
              <a:t>10</a:t>
            </a:r>
            <a:endParaRPr lang="en-IN" dirty="0"/>
          </a:p>
        </p:txBody>
      </p:sp>
      <p:sp>
        <p:nvSpPr>
          <p:cNvPr id="18" name="TextBox 17"/>
          <p:cNvSpPr txBox="1"/>
          <p:nvPr/>
        </p:nvSpPr>
        <p:spPr>
          <a:xfrm>
            <a:off x="8596580" y="1406627"/>
            <a:ext cx="535544" cy="369332"/>
          </a:xfrm>
          <a:prstGeom prst="rect">
            <a:avLst/>
          </a:prstGeom>
          <a:noFill/>
        </p:spPr>
        <p:txBody>
          <a:bodyPr wrap="square" rtlCol="0">
            <a:spAutoFit/>
          </a:bodyPr>
          <a:lstStyle/>
          <a:p>
            <a:r>
              <a:rPr lang="en-US" dirty="0" smtClean="0"/>
              <a:t>20</a:t>
            </a:r>
            <a:endParaRPr lang="en-IN" dirty="0"/>
          </a:p>
        </p:txBody>
      </p:sp>
      <p:sp>
        <p:nvSpPr>
          <p:cNvPr id="19" name="TextBox 18"/>
          <p:cNvSpPr txBox="1"/>
          <p:nvPr/>
        </p:nvSpPr>
        <p:spPr>
          <a:xfrm>
            <a:off x="9512135" y="1424173"/>
            <a:ext cx="451262" cy="369332"/>
          </a:xfrm>
          <a:prstGeom prst="rect">
            <a:avLst/>
          </a:prstGeom>
          <a:noFill/>
        </p:spPr>
        <p:txBody>
          <a:bodyPr wrap="square" rtlCol="0">
            <a:spAutoFit/>
          </a:bodyPr>
          <a:lstStyle/>
          <a:p>
            <a:r>
              <a:rPr lang="en-US" dirty="0" smtClean="0"/>
              <a:t>30</a:t>
            </a:r>
            <a:endParaRPr lang="en-IN" dirty="0"/>
          </a:p>
        </p:txBody>
      </p:sp>
      <p:sp>
        <p:nvSpPr>
          <p:cNvPr id="20" name="TextBox 19"/>
          <p:cNvSpPr txBox="1"/>
          <p:nvPr/>
        </p:nvSpPr>
        <p:spPr>
          <a:xfrm>
            <a:off x="10531435" y="1398443"/>
            <a:ext cx="451262"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22" name="TextBox 21"/>
          <p:cNvSpPr txBox="1"/>
          <p:nvPr/>
        </p:nvSpPr>
        <p:spPr>
          <a:xfrm>
            <a:off x="425533" y="1920864"/>
            <a:ext cx="2068285"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23" name="TextBox 22"/>
          <p:cNvSpPr txBox="1"/>
          <p:nvPr/>
        </p:nvSpPr>
        <p:spPr>
          <a:xfrm flipH="1">
            <a:off x="5577647" y="2158733"/>
            <a:ext cx="706876" cy="540739"/>
          </a:xfrm>
          <a:prstGeom prst="rect">
            <a:avLst/>
          </a:prstGeom>
          <a:noFill/>
        </p:spPr>
        <p:txBody>
          <a:bodyPr wrap="square" rtlCol="0">
            <a:spAutoFit/>
          </a:bodyPr>
          <a:lstStyle/>
          <a:p>
            <a:r>
              <a:rPr lang="en-US" dirty="0" smtClean="0"/>
              <a:t>temp</a:t>
            </a:r>
            <a:endParaRPr lang="en-IN" dirty="0"/>
          </a:p>
        </p:txBody>
      </p:sp>
      <p:sp>
        <p:nvSpPr>
          <p:cNvPr id="24" name="Rectangle 23"/>
          <p:cNvSpPr/>
          <p:nvPr/>
        </p:nvSpPr>
        <p:spPr>
          <a:xfrm>
            <a:off x="5605159" y="2453432"/>
            <a:ext cx="655619" cy="40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TextBox 24"/>
          <p:cNvSpPr txBox="1"/>
          <p:nvPr/>
        </p:nvSpPr>
        <p:spPr>
          <a:xfrm>
            <a:off x="5676411" y="2492252"/>
            <a:ext cx="584367"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9512135" y="1401989"/>
            <a:ext cx="451262" cy="369332"/>
          </a:xfrm>
          <a:prstGeom prst="rect">
            <a:avLst/>
          </a:prstGeom>
          <a:noFill/>
        </p:spPr>
        <p:txBody>
          <a:bodyPr wrap="square" rtlCol="0">
            <a:spAutoFit/>
          </a:bodyPr>
          <a:lstStyle/>
          <a:p>
            <a:r>
              <a:rPr lang="en-US" dirty="0" smtClean="0"/>
              <a:t>0</a:t>
            </a:r>
            <a:endParaRPr lang="en-IN" dirty="0"/>
          </a:p>
        </p:txBody>
      </p:sp>
      <p:sp>
        <p:nvSpPr>
          <p:cNvPr id="27" name="TextBox 26"/>
          <p:cNvSpPr txBox="1"/>
          <p:nvPr/>
        </p:nvSpPr>
        <p:spPr>
          <a:xfrm>
            <a:off x="5926288" y="1662547"/>
            <a:ext cx="415139"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439387" y="2155971"/>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29" name="TextBox 28"/>
          <p:cNvSpPr txBox="1"/>
          <p:nvPr/>
        </p:nvSpPr>
        <p:spPr>
          <a:xfrm>
            <a:off x="5676411" y="2501553"/>
            <a:ext cx="471542" cy="369332"/>
          </a:xfrm>
          <a:prstGeom prst="rect">
            <a:avLst/>
          </a:prstGeom>
          <a:noFill/>
        </p:spPr>
        <p:txBody>
          <a:bodyPr wrap="square" rtlCol="0">
            <a:spAutoFit/>
          </a:bodyPr>
          <a:lstStyle/>
          <a:p>
            <a:r>
              <a:rPr lang="en-US" dirty="0" smtClean="0"/>
              <a:t>20</a:t>
            </a:r>
            <a:endParaRPr lang="en-IN" dirty="0"/>
          </a:p>
        </p:txBody>
      </p:sp>
      <p:sp>
        <p:nvSpPr>
          <p:cNvPr id="30" name="TextBox 29"/>
          <p:cNvSpPr txBox="1"/>
          <p:nvPr/>
        </p:nvSpPr>
        <p:spPr>
          <a:xfrm>
            <a:off x="8655955" y="1398443"/>
            <a:ext cx="440542" cy="369332"/>
          </a:xfrm>
          <a:prstGeom prst="rect">
            <a:avLst/>
          </a:prstGeom>
          <a:noFill/>
        </p:spPr>
        <p:txBody>
          <a:bodyPr wrap="square" rtlCol="0">
            <a:spAutoFit/>
          </a:bodyPr>
          <a:lstStyle/>
          <a:p>
            <a:r>
              <a:rPr lang="en-US" dirty="0" smtClean="0"/>
              <a:t>0</a:t>
            </a:r>
            <a:endParaRPr lang="en-IN" dirty="0"/>
          </a:p>
        </p:txBody>
      </p:sp>
      <p:sp>
        <p:nvSpPr>
          <p:cNvPr id="31" name="TextBox 30"/>
          <p:cNvSpPr txBox="1"/>
          <p:nvPr/>
        </p:nvSpPr>
        <p:spPr>
          <a:xfrm>
            <a:off x="5931231" y="1674419"/>
            <a:ext cx="374567" cy="369332"/>
          </a:xfrm>
          <a:prstGeom prst="rect">
            <a:avLst/>
          </a:prstGeom>
          <a:noFill/>
        </p:spPr>
        <p:txBody>
          <a:bodyPr wrap="square" rtlCol="0">
            <a:spAutoFit/>
          </a:bodyPr>
          <a:lstStyle/>
          <a:p>
            <a:r>
              <a:rPr lang="en-US" dirty="0" smtClean="0"/>
              <a:t>0</a:t>
            </a:r>
            <a:endParaRPr lang="en-IN" dirty="0"/>
          </a:p>
        </p:txBody>
      </p:sp>
      <p:sp>
        <p:nvSpPr>
          <p:cNvPr id="32" name="TextBox 31"/>
          <p:cNvSpPr txBox="1"/>
          <p:nvPr/>
        </p:nvSpPr>
        <p:spPr>
          <a:xfrm>
            <a:off x="570016" y="3241964"/>
            <a:ext cx="4804060" cy="2585323"/>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remove(){</a:t>
            </a:r>
          </a:p>
          <a:p>
            <a:r>
              <a:rPr lang="en-US" dirty="0"/>
              <a:t>	</a:t>
            </a:r>
            <a:r>
              <a:rPr lang="en-US" dirty="0" smtClean="0"/>
              <a:t>	</a:t>
            </a:r>
            <a:r>
              <a:rPr lang="en-US" dirty="0" err="1" smtClean="0"/>
              <a:t>int</a:t>
            </a:r>
            <a:r>
              <a:rPr lang="en-US" dirty="0" smtClean="0"/>
              <a:t> temp=</a:t>
            </a:r>
            <a:r>
              <a:rPr lang="en-US" dirty="0" err="1" smtClean="0"/>
              <a:t>ptr</a:t>
            </a:r>
            <a:r>
              <a:rPr lang="en-US" dirty="0" smtClean="0"/>
              <a:t>[index];</a:t>
            </a:r>
          </a:p>
          <a:p>
            <a:r>
              <a:rPr lang="en-US" dirty="0"/>
              <a:t>	</a:t>
            </a:r>
            <a:r>
              <a:rPr lang="en-US" dirty="0" smtClean="0"/>
              <a:t>	</a:t>
            </a:r>
            <a:r>
              <a:rPr lang="en-US" dirty="0" err="1" smtClean="0"/>
              <a:t>ptr</a:t>
            </a:r>
            <a:r>
              <a:rPr lang="en-US" dirty="0" smtClean="0"/>
              <a:t>[index]=0;</a:t>
            </a:r>
          </a:p>
          <a:p>
            <a:r>
              <a:rPr lang="en-US" dirty="0"/>
              <a:t>	</a:t>
            </a:r>
            <a:r>
              <a:rPr lang="en-US" dirty="0" smtClean="0"/>
              <a:t>	index--;</a:t>
            </a:r>
          </a:p>
          <a:p>
            <a:r>
              <a:rPr lang="en-US" dirty="0"/>
              <a:t>	</a:t>
            </a:r>
            <a:r>
              <a:rPr lang="en-US" dirty="0" smtClean="0"/>
              <a:t>	return temp;</a:t>
            </a:r>
          </a:p>
          <a:p>
            <a:r>
              <a:rPr lang="en-US" dirty="0"/>
              <a:t>	</a:t>
            </a:r>
            <a:r>
              <a:rPr lang="en-US" dirty="0" smtClean="0"/>
              <a:t>}</a:t>
            </a:r>
            <a:endParaRPr lang="en-US" dirty="0"/>
          </a:p>
          <a:p>
            <a:r>
              <a:rPr lang="en-US" dirty="0" smtClean="0"/>
              <a:t>};</a:t>
            </a:r>
            <a:endParaRPr lang="en-IN" dirty="0"/>
          </a:p>
        </p:txBody>
      </p:sp>
      <p:sp>
        <p:nvSpPr>
          <p:cNvPr id="33" name="TextBox 32"/>
          <p:cNvSpPr txBox="1"/>
          <p:nvPr/>
        </p:nvSpPr>
        <p:spPr>
          <a:xfrm>
            <a:off x="439387" y="2382799"/>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34" name="TextBox 33"/>
          <p:cNvSpPr txBox="1"/>
          <p:nvPr/>
        </p:nvSpPr>
        <p:spPr>
          <a:xfrm>
            <a:off x="5676410" y="2500932"/>
            <a:ext cx="499056"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7813962" y="1436048"/>
            <a:ext cx="534389" cy="369332"/>
          </a:xfrm>
          <a:prstGeom prst="rect">
            <a:avLst/>
          </a:prstGeom>
          <a:noFill/>
        </p:spPr>
        <p:txBody>
          <a:bodyPr wrap="square" rtlCol="0">
            <a:spAutoFit/>
          </a:bodyPr>
          <a:lstStyle/>
          <a:p>
            <a:r>
              <a:rPr lang="en-US" dirty="0" smtClean="0"/>
              <a:t>0</a:t>
            </a:r>
            <a:endParaRPr lang="en-IN" dirty="0"/>
          </a:p>
        </p:txBody>
      </p:sp>
      <p:sp>
        <p:nvSpPr>
          <p:cNvPr id="36" name="TextBox 35"/>
          <p:cNvSpPr txBox="1"/>
          <p:nvPr/>
        </p:nvSpPr>
        <p:spPr>
          <a:xfrm>
            <a:off x="5857011" y="1646534"/>
            <a:ext cx="531916" cy="369332"/>
          </a:xfrm>
          <a:prstGeom prst="rect">
            <a:avLst/>
          </a:prstGeom>
          <a:noFill/>
        </p:spPr>
        <p:txBody>
          <a:bodyPr wrap="square" rtlCol="0">
            <a:spAutoFit/>
          </a:bodyPr>
          <a:lstStyle/>
          <a:p>
            <a:r>
              <a:rPr lang="en-US" dirty="0" smtClean="0"/>
              <a:t>-1</a:t>
            </a:r>
            <a:endParaRPr lang="en-IN" dirty="0"/>
          </a:p>
        </p:txBody>
      </p:sp>
      <p:sp>
        <p:nvSpPr>
          <p:cNvPr id="37" name="TextBox 36"/>
          <p:cNvSpPr txBox="1"/>
          <p:nvPr/>
        </p:nvSpPr>
        <p:spPr>
          <a:xfrm>
            <a:off x="439387" y="2616347"/>
            <a:ext cx="207818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38" name="TextBox 37"/>
          <p:cNvSpPr txBox="1"/>
          <p:nvPr/>
        </p:nvSpPr>
        <p:spPr>
          <a:xfrm>
            <a:off x="568035" y="3239989"/>
            <a:ext cx="6113822" cy="3693319"/>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remove(){</a:t>
            </a:r>
          </a:p>
          <a:p>
            <a:r>
              <a:rPr lang="en-US" dirty="0"/>
              <a:t>	</a:t>
            </a:r>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[index];</a:t>
            </a:r>
          </a:p>
          <a:p>
            <a:r>
              <a:rPr lang="en-US" dirty="0"/>
              <a:t>	</a:t>
            </a:r>
            <a:r>
              <a:rPr lang="en-US" dirty="0" smtClean="0"/>
              <a:t>		</a:t>
            </a:r>
            <a:r>
              <a:rPr lang="en-US" dirty="0" err="1" smtClean="0"/>
              <a:t>ptr</a:t>
            </a:r>
            <a:r>
              <a:rPr lang="en-US" dirty="0" smtClean="0"/>
              <a:t>[index]=0;</a:t>
            </a:r>
          </a:p>
          <a:p>
            <a:r>
              <a:rPr lang="en-US" dirty="0"/>
              <a:t>	</a:t>
            </a:r>
            <a:r>
              <a:rPr lang="en-US" dirty="0" smtClean="0"/>
              <a:t>		index--;</a:t>
            </a:r>
          </a:p>
          <a:p>
            <a:r>
              <a:rPr lang="en-US" dirty="0"/>
              <a:t>	</a:t>
            </a:r>
            <a:r>
              <a:rPr lang="en-US" dirty="0" smtClean="0"/>
              <a:t>		return temp;</a:t>
            </a:r>
          </a:p>
          <a:p>
            <a:r>
              <a:rPr lang="en-US" dirty="0"/>
              <a:t>	</a:t>
            </a:r>
            <a:r>
              <a:rPr lang="en-US" dirty="0" smtClean="0"/>
              <a:t>	}else{</a:t>
            </a:r>
          </a:p>
          <a:p>
            <a:r>
              <a:rPr lang="en-US" dirty="0"/>
              <a:t>	</a:t>
            </a:r>
            <a:r>
              <a:rPr lang="en-US" dirty="0" smtClean="0"/>
              <a:t>		throw “Array is empty”;</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39" name="TextBox 38"/>
          <p:cNvSpPr txBox="1"/>
          <p:nvPr/>
        </p:nvSpPr>
        <p:spPr>
          <a:xfrm>
            <a:off x="6388926" y="3239989"/>
            <a:ext cx="4049483" cy="1754326"/>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index==-1;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5684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1000"/>
                                        <p:tgtEl>
                                          <p:spTgt spid="24"/>
                                        </p:tgtEl>
                                      </p:cBhvr>
                                    </p:animEffect>
                                    <p:anim calcmode="lin" valueType="num">
                                      <p:cBhvr>
                                        <p:cTn id="101" dur="1000" fill="hold"/>
                                        <p:tgtEl>
                                          <p:spTgt spid="24"/>
                                        </p:tgtEl>
                                        <p:attrNameLst>
                                          <p:attrName>ppt_x</p:attrName>
                                        </p:attrNameLst>
                                      </p:cBhvr>
                                      <p:tavLst>
                                        <p:tav tm="0">
                                          <p:val>
                                            <p:strVal val="#ppt_x"/>
                                          </p:val>
                                        </p:tav>
                                        <p:tav tm="100000">
                                          <p:val>
                                            <p:strVal val="#ppt_x"/>
                                          </p:val>
                                        </p:tav>
                                      </p:tavLst>
                                    </p:anim>
                                    <p:anim calcmode="lin" valueType="num">
                                      <p:cBhvr>
                                        <p:cTn id="10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16"/>
                                        </p:tgtEl>
                                      </p:cBhvr>
                                    </p:animEffect>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1000"/>
                                        <p:tgtEl>
                                          <p:spTgt spid="28"/>
                                        </p:tgtEl>
                                      </p:cBhvr>
                                    </p:animEffect>
                                    <p:anim calcmode="lin" valueType="num">
                                      <p:cBhvr>
                                        <p:cTn id="133" dur="1000" fill="hold"/>
                                        <p:tgtEl>
                                          <p:spTgt spid="28"/>
                                        </p:tgtEl>
                                        <p:attrNameLst>
                                          <p:attrName>ppt_x</p:attrName>
                                        </p:attrNameLst>
                                      </p:cBhvr>
                                      <p:tavLst>
                                        <p:tav tm="0">
                                          <p:val>
                                            <p:strVal val="#ppt_x"/>
                                          </p:val>
                                        </p:tav>
                                        <p:tav tm="100000">
                                          <p:val>
                                            <p:strVal val="#ppt_x"/>
                                          </p:val>
                                        </p:tav>
                                      </p:tavLst>
                                    </p:anim>
                                    <p:anim calcmode="lin" valueType="num">
                                      <p:cBhvr>
                                        <p:cTn id="1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Effect transition="in" filter="fade">
                                      <p:cBhvr>
                                        <p:cTn id="144" dur="500"/>
                                        <p:tgtEl>
                                          <p:spTgt spid="2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18"/>
                                        </p:tgtEl>
                                      </p:cBhvr>
                                    </p:animEffect>
                                    <p:set>
                                      <p:cBhvr>
                                        <p:cTn id="149" dur="1" fill="hold">
                                          <p:stCondLst>
                                            <p:cond delay="499"/>
                                          </p:stCondLst>
                                        </p:cTn>
                                        <p:tgtEl>
                                          <p:spTgt spid="18"/>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fade">
                                      <p:cBhvr>
                                        <p:cTn id="154" dur="500"/>
                                        <p:tgtEl>
                                          <p:spTgt spid="3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grpId="1" nodeType="clickEffect">
                                  <p:stCondLst>
                                    <p:cond delay="0"/>
                                  </p:stCondLst>
                                  <p:childTnLst>
                                    <p:animEffect transition="out" filter="wipe(down)">
                                      <p:cBhvr>
                                        <p:cTn id="158" dur="500"/>
                                        <p:tgtEl>
                                          <p:spTgt spid="27"/>
                                        </p:tgtEl>
                                      </p:cBhvr>
                                    </p:animEffect>
                                    <p:set>
                                      <p:cBhvr>
                                        <p:cTn id="159" dur="1" fill="hold">
                                          <p:stCondLst>
                                            <p:cond delay="499"/>
                                          </p:stCondLst>
                                        </p:cTn>
                                        <p:tgtEl>
                                          <p:spTgt spid="27"/>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2"/>
                                        </p:tgtEl>
                                        <p:attrNameLst>
                                          <p:attrName>style.visibility</p:attrName>
                                        </p:attrNameLst>
                                      </p:cBhvr>
                                      <p:to>
                                        <p:strVal val="visible"/>
                                      </p:to>
                                    </p:set>
                                    <p:animEffect transition="in" filter="fade">
                                      <p:cBhvr>
                                        <p:cTn id="169" dur="1000"/>
                                        <p:tgtEl>
                                          <p:spTgt spid="32"/>
                                        </p:tgtEl>
                                      </p:cBhvr>
                                    </p:animEffect>
                                    <p:anim calcmode="lin" valueType="num">
                                      <p:cBhvr>
                                        <p:cTn id="170" dur="1000" fill="hold"/>
                                        <p:tgtEl>
                                          <p:spTgt spid="32"/>
                                        </p:tgtEl>
                                        <p:attrNameLst>
                                          <p:attrName>ppt_x</p:attrName>
                                        </p:attrNameLst>
                                      </p:cBhvr>
                                      <p:tavLst>
                                        <p:tav tm="0">
                                          <p:val>
                                            <p:strVal val="#ppt_x"/>
                                          </p:val>
                                        </p:tav>
                                        <p:tav tm="100000">
                                          <p:val>
                                            <p:strVal val="#ppt_x"/>
                                          </p:val>
                                        </p:tav>
                                      </p:tavLst>
                                    </p:anim>
                                    <p:anim calcmode="lin" valueType="num">
                                      <p:cBhvr>
                                        <p:cTn id="17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33"/>
                                        </p:tgtEl>
                                        <p:attrNameLst>
                                          <p:attrName>style.visibility</p:attrName>
                                        </p:attrNameLst>
                                      </p:cBhvr>
                                      <p:to>
                                        <p:strVal val="visible"/>
                                      </p:to>
                                    </p:set>
                                    <p:animEffect transition="in" filter="fade">
                                      <p:cBhvr>
                                        <p:cTn id="176" dur="1000"/>
                                        <p:tgtEl>
                                          <p:spTgt spid="33"/>
                                        </p:tgtEl>
                                      </p:cBhvr>
                                    </p:animEffect>
                                    <p:anim calcmode="lin" valueType="num">
                                      <p:cBhvr>
                                        <p:cTn id="177" dur="1000" fill="hold"/>
                                        <p:tgtEl>
                                          <p:spTgt spid="33"/>
                                        </p:tgtEl>
                                        <p:attrNameLst>
                                          <p:attrName>ppt_x</p:attrName>
                                        </p:attrNameLst>
                                      </p:cBhvr>
                                      <p:tavLst>
                                        <p:tav tm="0">
                                          <p:val>
                                            <p:strVal val="#ppt_x"/>
                                          </p:val>
                                        </p:tav>
                                        <p:tav tm="100000">
                                          <p:val>
                                            <p:strVal val="#ppt_x"/>
                                          </p:val>
                                        </p:tav>
                                      </p:tavLst>
                                    </p:anim>
                                    <p:anim calcmode="lin" valueType="num">
                                      <p:cBhvr>
                                        <p:cTn id="17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1" nodeType="clickEffect">
                                  <p:stCondLst>
                                    <p:cond delay="0"/>
                                  </p:stCondLst>
                                  <p:childTnLst>
                                    <p:animEffect transition="out" filter="wipe(down)">
                                      <p:cBhvr>
                                        <p:cTn id="182" dur="500"/>
                                        <p:tgtEl>
                                          <p:spTgt spid="29"/>
                                        </p:tgtEl>
                                      </p:cBhvr>
                                    </p:animEffect>
                                    <p:set>
                                      <p:cBhvr>
                                        <p:cTn id="183" dur="1" fill="hold">
                                          <p:stCondLst>
                                            <p:cond delay="499"/>
                                          </p:stCondLst>
                                        </p:cTn>
                                        <p:tgtEl>
                                          <p:spTgt spid="2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fade">
                                      <p:cBhvr>
                                        <p:cTn id="188" dur="500"/>
                                        <p:tgtEl>
                                          <p:spTgt spid="3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xit" presetSubtype="4" fill="hold" grpId="1" nodeType="clickEffect">
                                  <p:stCondLst>
                                    <p:cond delay="0"/>
                                  </p:stCondLst>
                                  <p:childTnLst>
                                    <p:animEffect transition="out" filter="wipe(down)">
                                      <p:cBhvr>
                                        <p:cTn id="192" dur="500"/>
                                        <p:tgtEl>
                                          <p:spTgt spid="17"/>
                                        </p:tgtEl>
                                      </p:cBhvr>
                                    </p:animEffect>
                                    <p:set>
                                      <p:cBhvr>
                                        <p:cTn id="193" dur="1" fill="hold">
                                          <p:stCondLst>
                                            <p:cond delay="499"/>
                                          </p:stCondLst>
                                        </p:cTn>
                                        <p:tgtEl>
                                          <p:spTgt spid="1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5"/>
                                        </p:tgtEl>
                                        <p:attrNameLst>
                                          <p:attrName>style.visibility</p:attrName>
                                        </p:attrNameLst>
                                      </p:cBhvr>
                                      <p:to>
                                        <p:strVal val="visible"/>
                                      </p:to>
                                    </p:set>
                                    <p:animEffect transition="in" filter="fade">
                                      <p:cBhvr>
                                        <p:cTn id="198" dur="500"/>
                                        <p:tgtEl>
                                          <p:spTgt spid="3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31"/>
                                        </p:tgtEl>
                                      </p:cBhvr>
                                    </p:animEffect>
                                    <p:set>
                                      <p:cBhvr>
                                        <p:cTn id="203" dur="1" fill="hold">
                                          <p:stCondLst>
                                            <p:cond delay="499"/>
                                          </p:stCondLst>
                                        </p:cTn>
                                        <p:tgtEl>
                                          <p:spTgt spid="31"/>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6"/>
                                        </p:tgtEl>
                                        <p:attrNameLst>
                                          <p:attrName>style.visibility</p:attrName>
                                        </p:attrNameLst>
                                      </p:cBhvr>
                                      <p:to>
                                        <p:strVal val="visible"/>
                                      </p:to>
                                    </p:set>
                                    <p:animEffect transition="in" filter="fade">
                                      <p:cBhvr>
                                        <p:cTn id="208" dur="500"/>
                                        <p:tgtEl>
                                          <p:spTgt spid="36"/>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grpId="0" nodeType="click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fade">
                                      <p:cBhvr>
                                        <p:cTn id="213" dur="1000"/>
                                        <p:tgtEl>
                                          <p:spTgt spid="37"/>
                                        </p:tgtEl>
                                      </p:cBhvr>
                                    </p:animEffect>
                                    <p:anim calcmode="lin" valueType="num">
                                      <p:cBhvr>
                                        <p:cTn id="214" dur="1000" fill="hold"/>
                                        <p:tgtEl>
                                          <p:spTgt spid="37"/>
                                        </p:tgtEl>
                                        <p:attrNameLst>
                                          <p:attrName>ppt_x</p:attrName>
                                        </p:attrNameLst>
                                      </p:cBhvr>
                                      <p:tavLst>
                                        <p:tav tm="0">
                                          <p:val>
                                            <p:strVal val="#ppt_x"/>
                                          </p:val>
                                        </p:tav>
                                        <p:tav tm="100000">
                                          <p:val>
                                            <p:strVal val="#ppt_x"/>
                                          </p:val>
                                        </p:tav>
                                      </p:tavLst>
                                    </p:anim>
                                    <p:anim calcmode="lin" valueType="num">
                                      <p:cBhvr>
                                        <p:cTn id="2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2" presetClass="exit" presetSubtype="0" fill="hold" grpId="1" nodeType="clickEffect">
                                  <p:stCondLst>
                                    <p:cond delay="0"/>
                                  </p:stCondLst>
                                  <p:childTnLst>
                                    <p:animEffect transition="out" filter="fade">
                                      <p:cBhvr>
                                        <p:cTn id="219" dur="1000"/>
                                        <p:tgtEl>
                                          <p:spTgt spid="32"/>
                                        </p:tgtEl>
                                      </p:cBhvr>
                                    </p:animEffect>
                                    <p:anim calcmode="lin" valueType="num">
                                      <p:cBhvr>
                                        <p:cTn id="220" dur="1000"/>
                                        <p:tgtEl>
                                          <p:spTgt spid="32"/>
                                        </p:tgtEl>
                                        <p:attrNameLst>
                                          <p:attrName>ppt_x</p:attrName>
                                        </p:attrNameLst>
                                      </p:cBhvr>
                                      <p:tavLst>
                                        <p:tav tm="0">
                                          <p:val>
                                            <p:strVal val="ppt_x"/>
                                          </p:val>
                                        </p:tav>
                                        <p:tav tm="100000">
                                          <p:val>
                                            <p:strVal val="ppt_x"/>
                                          </p:val>
                                        </p:tav>
                                      </p:tavLst>
                                    </p:anim>
                                    <p:anim calcmode="lin" valueType="num">
                                      <p:cBhvr>
                                        <p:cTn id="221" dur="1000"/>
                                        <p:tgtEl>
                                          <p:spTgt spid="32"/>
                                        </p:tgtEl>
                                        <p:attrNameLst>
                                          <p:attrName>ppt_y</p:attrName>
                                        </p:attrNameLst>
                                      </p:cBhvr>
                                      <p:tavLst>
                                        <p:tav tm="0">
                                          <p:val>
                                            <p:strVal val="ppt_y"/>
                                          </p:val>
                                        </p:tav>
                                        <p:tav tm="100000">
                                          <p:val>
                                            <p:strVal val="ppt_y+.1"/>
                                          </p:val>
                                        </p:tav>
                                      </p:tavLst>
                                    </p:anim>
                                    <p:set>
                                      <p:cBhvr>
                                        <p:cTn id="222" dur="1" fill="hold">
                                          <p:stCondLst>
                                            <p:cond delay="999"/>
                                          </p:stCondLst>
                                        </p:cTn>
                                        <p:tgtEl>
                                          <p:spTgt spid="3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entr" presetSubtype="0" fill="hold" grpId="0" nodeType="clickEffect">
                                  <p:stCondLst>
                                    <p:cond delay="0"/>
                                  </p:stCondLst>
                                  <p:childTnLst>
                                    <p:set>
                                      <p:cBhvr>
                                        <p:cTn id="226" dur="1" fill="hold">
                                          <p:stCondLst>
                                            <p:cond delay="0"/>
                                          </p:stCondLst>
                                        </p:cTn>
                                        <p:tgtEl>
                                          <p:spTgt spid="38"/>
                                        </p:tgtEl>
                                        <p:attrNameLst>
                                          <p:attrName>style.visibility</p:attrName>
                                        </p:attrNameLst>
                                      </p:cBhvr>
                                      <p:to>
                                        <p:strVal val="visible"/>
                                      </p:to>
                                    </p:set>
                                    <p:animEffect transition="in" filter="fade">
                                      <p:cBhvr>
                                        <p:cTn id="227" dur="1000"/>
                                        <p:tgtEl>
                                          <p:spTgt spid="38"/>
                                        </p:tgtEl>
                                      </p:cBhvr>
                                    </p:animEffect>
                                    <p:anim calcmode="lin" valueType="num">
                                      <p:cBhvr>
                                        <p:cTn id="228" dur="1000" fill="hold"/>
                                        <p:tgtEl>
                                          <p:spTgt spid="38"/>
                                        </p:tgtEl>
                                        <p:attrNameLst>
                                          <p:attrName>ppt_x</p:attrName>
                                        </p:attrNameLst>
                                      </p:cBhvr>
                                      <p:tavLst>
                                        <p:tav tm="0">
                                          <p:val>
                                            <p:strVal val="#ppt_x"/>
                                          </p:val>
                                        </p:tav>
                                        <p:tav tm="100000">
                                          <p:val>
                                            <p:strVal val="#ppt_x"/>
                                          </p:val>
                                        </p:tav>
                                      </p:tavLst>
                                    </p:anim>
                                    <p:anim calcmode="lin" valueType="num">
                                      <p:cBhvr>
                                        <p:cTn id="22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grpId="0" nodeType="clickEffect">
                                  <p:stCondLst>
                                    <p:cond delay="0"/>
                                  </p:stCondLst>
                                  <p:childTnLst>
                                    <p:set>
                                      <p:cBhvr>
                                        <p:cTn id="233" dur="1" fill="hold">
                                          <p:stCondLst>
                                            <p:cond delay="0"/>
                                          </p:stCondLst>
                                        </p:cTn>
                                        <p:tgtEl>
                                          <p:spTgt spid="39"/>
                                        </p:tgtEl>
                                        <p:attrNameLst>
                                          <p:attrName>style.visibility</p:attrName>
                                        </p:attrNameLst>
                                      </p:cBhvr>
                                      <p:to>
                                        <p:strVal val="visible"/>
                                      </p:to>
                                    </p:set>
                                    <p:animEffect transition="in" filter="fade">
                                      <p:cBhvr>
                                        <p:cTn id="234" dur="1000"/>
                                        <p:tgtEl>
                                          <p:spTgt spid="39"/>
                                        </p:tgtEl>
                                      </p:cBhvr>
                                    </p:animEffect>
                                    <p:anim calcmode="lin" valueType="num">
                                      <p:cBhvr>
                                        <p:cTn id="235" dur="1000" fill="hold"/>
                                        <p:tgtEl>
                                          <p:spTgt spid="39"/>
                                        </p:tgtEl>
                                        <p:attrNameLst>
                                          <p:attrName>ppt_x</p:attrName>
                                        </p:attrNameLst>
                                      </p:cBhvr>
                                      <p:tavLst>
                                        <p:tav tm="0">
                                          <p:val>
                                            <p:strVal val="#ppt_x"/>
                                          </p:val>
                                        </p:tav>
                                        <p:tav tm="100000">
                                          <p:val>
                                            <p:strVal val="#ppt_x"/>
                                          </p:val>
                                        </p:tav>
                                      </p:tavLst>
                                    </p:anim>
                                    <p:anim calcmode="lin" valueType="num">
                                      <p:cBhvr>
                                        <p:cTn id="2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1" grpId="0"/>
      <p:bldP spid="12" grpId="0"/>
      <p:bldP spid="15" grpId="0"/>
      <p:bldP spid="16" grpId="0"/>
      <p:bldP spid="16" grpId="1"/>
      <p:bldP spid="17" grpId="0"/>
      <p:bldP spid="17" grpId="1"/>
      <p:bldP spid="18" grpId="0"/>
      <p:bldP spid="18" grpId="1"/>
      <p:bldP spid="19" grpId="0"/>
      <p:bldP spid="19" grpId="1"/>
      <p:bldP spid="20" grpId="0"/>
      <p:bldP spid="21" grpId="0"/>
      <p:bldP spid="22" grpId="0"/>
      <p:bldP spid="23" grpId="0"/>
      <p:bldP spid="24" grpId="0" animBg="1"/>
      <p:bldP spid="25" grpId="0"/>
      <p:bldP spid="25" grpId="1"/>
      <p:bldP spid="26" grpId="0"/>
      <p:bldP spid="27" grpId="0"/>
      <p:bldP spid="27" grpId="1"/>
      <p:bldP spid="28" grpId="0"/>
      <p:bldP spid="29" grpId="0"/>
      <p:bldP spid="29" grpId="1"/>
      <p:bldP spid="30" grpId="0"/>
      <p:bldP spid="31" grpId="0"/>
      <p:bldP spid="31" grpId="1"/>
      <p:bldP spid="32" grpId="0"/>
      <p:bldP spid="32" grpId="1"/>
      <p:bldP spid="33" grpId="0"/>
      <p:bldP spid="34" grpId="0"/>
      <p:bldP spid="35" grpId="0"/>
      <p:bldP spid="36" grpId="0"/>
      <p:bldP spid="37"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491"/>
            <a:ext cx="10515600" cy="1071789"/>
          </a:xfrm>
        </p:spPr>
        <p:txBody>
          <a:bodyPr/>
          <a:lstStyle/>
          <a:p>
            <a:r>
              <a:rPr lang="en-US" dirty="0" smtClean="0"/>
              <a:t>Array as container(delete first)</a:t>
            </a:r>
            <a:endParaRPr lang="en-IN" dirty="0"/>
          </a:p>
        </p:txBody>
      </p:sp>
      <p:sp>
        <p:nvSpPr>
          <p:cNvPr id="3" name="TextBox 2"/>
          <p:cNvSpPr txBox="1"/>
          <p:nvPr/>
        </p:nvSpPr>
        <p:spPr>
          <a:xfrm>
            <a:off x="290944" y="989605"/>
            <a:ext cx="2940466" cy="923330"/>
          </a:xfrm>
          <a:prstGeom prst="rect">
            <a:avLst/>
          </a:prstGeom>
          <a:noFill/>
        </p:spPr>
        <p:txBody>
          <a:bodyPr wrap="square" rtlCol="0">
            <a:spAutoFit/>
          </a:bodyPr>
          <a:lstStyle/>
          <a:p>
            <a:r>
              <a:rPr lang="en-US" dirty="0" smtClean="0"/>
              <a:t>Array </a:t>
            </a:r>
            <a:r>
              <a:rPr lang="en-US" dirty="0" err="1" smtClean="0"/>
              <a:t>arr</a:t>
            </a:r>
            <a:r>
              <a:rPr lang="en-US" dirty="0" smtClean="0"/>
              <a:t>(5);</a:t>
            </a:r>
          </a:p>
          <a:p>
            <a:r>
              <a:rPr lang="en-US" dirty="0" err="1"/>
              <a:t>a</a:t>
            </a:r>
            <a:r>
              <a:rPr lang="en-US" dirty="0" err="1" smtClean="0"/>
              <a:t>rr.insert</a:t>
            </a:r>
            <a:r>
              <a:rPr lang="en-US" dirty="0" smtClean="0"/>
              <a:t>(10);   </a:t>
            </a:r>
            <a:r>
              <a:rPr lang="en-US" dirty="0" err="1" smtClean="0"/>
              <a:t>arr.insert</a:t>
            </a:r>
            <a:r>
              <a:rPr lang="en-US" dirty="0" smtClean="0"/>
              <a:t>(20);</a:t>
            </a:r>
          </a:p>
          <a:p>
            <a:r>
              <a:rPr lang="en-US" dirty="0" err="1"/>
              <a:t>a</a:t>
            </a:r>
            <a:r>
              <a:rPr lang="en-US" dirty="0" err="1" smtClean="0"/>
              <a:t>rr.insert</a:t>
            </a:r>
            <a:r>
              <a:rPr lang="en-US" dirty="0" smtClean="0"/>
              <a:t>(30);   </a:t>
            </a:r>
            <a:r>
              <a:rPr lang="en-US" dirty="0" err="1" smtClean="0"/>
              <a:t>arr.insert</a:t>
            </a:r>
            <a:r>
              <a:rPr lang="en-US" dirty="0" smtClean="0"/>
              <a:t>(40);</a:t>
            </a:r>
            <a:endParaRPr lang="en-IN" dirty="0"/>
          </a:p>
        </p:txBody>
      </p:sp>
      <p:sp>
        <p:nvSpPr>
          <p:cNvPr id="5" name="Oval 4"/>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32641296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7" name="Straight Arrow Connector 6"/>
          <p:cNvCxnSpPr>
            <a:stCxn id="5" idx="6"/>
            <a:endCxn id="6"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776402622"/>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9" name="TextBox 8"/>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0" name="TextBox 9"/>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2" name="TextBox 11"/>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13" name="TextBox 12"/>
          <p:cNvSpPr txBox="1"/>
          <p:nvPr/>
        </p:nvSpPr>
        <p:spPr>
          <a:xfrm>
            <a:off x="7754595" y="1420214"/>
            <a:ext cx="451262" cy="369332"/>
          </a:xfrm>
          <a:prstGeom prst="rect">
            <a:avLst/>
          </a:prstGeom>
          <a:noFill/>
        </p:spPr>
        <p:txBody>
          <a:bodyPr wrap="square" rtlCol="0">
            <a:spAutoFit/>
          </a:bodyPr>
          <a:lstStyle/>
          <a:p>
            <a:r>
              <a:rPr lang="en-US" dirty="0" smtClean="0"/>
              <a:t>10</a:t>
            </a:r>
            <a:endParaRPr lang="en-IN" dirty="0"/>
          </a:p>
        </p:txBody>
      </p:sp>
      <p:sp>
        <p:nvSpPr>
          <p:cNvPr id="14" name="TextBox 13"/>
          <p:cNvSpPr txBox="1"/>
          <p:nvPr/>
        </p:nvSpPr>
        <p:spPr>
          <a:xfrm>
            <a:off x="8655141" y="1392505"/>
            <a:ext cx="451262" cy="369332"/>
          </a:xfrm>
          <a:prstGeom prst="rect">
            <a:avLst/>
          </a:prstGeom>
          <a:noFill/>
        </p:spPr>
        <p:txBody>
          <a:bodyPr wrap="square" rtlCol="0">
            <a:spAutoFit/>
          </a:bodyPr>
          <a:lstStyle/>
          <a:p>
            <a:r>
              <a:rPr lang="en-US" dirty="0" smtClean="0"/>
              <a:t>20</a:t>
            </a:r>
            <a:endParaRPr lang="en-IN" dirty="0"/>
          </a:p>
        </p:txBody>
      </p:sp>
      <p:sp>
        <p:nvSpPr>
          <p:cNvPr id="15" name="TextBox 14"/>
          <p:cNvSpPr txBox="1"/>
          <p:nvPr/>
        </p:nvSpPr>
        <p:spPr>
          <a:xfrm>
            <a:off x="9583394" y="1406358"/>
            <a:ext cx="451262" cy="369332"/>
          </a:xfrm>
          <a:prstGeom prst="rect">
            <a:avLst/>
          </a:prstGeom>
          <a:noFill/>
        </p:spPr>
        <p:txBody>
          <a:bodyPr wrap="square" rtlCol="0">
            <a:spAutoFit/>
          </a:bodyPr>
          <a:lstStyle/>
          <a:p>
            <a:r>
              <a:rPr lang="en-US" dirty="0" smtClean="0"/>
              <a:t>30</a:t>
            </a:r>
            <a:endParaRPr lang="en-IN" dirty="0"/>
          </a:p>
        </p:txBody>
      </p:sp>
      <p:sp>
        <p:nvSpPr>
          <p:cNvPr id="16" name="TextBox 15"/>
          <p:cNvSpPr txBox="1"/>
          <p:nvPr/>
        </p:nvSpPr>
        <p:spPr>
          <a:xfrm>
            <a:off x="10567070" y="1420211"/>
            <a:ext cx="451262" cy="369332"/>
          </a:xfrm>
          <a:prstGeom prst="rect">
            <a:avLst/>
          </a:prstGeom>
          <a:noFill/>
        </p:spPr>
        <p:txBody>
          <a:bodyPr wrap="square" rtlCol="0">
            <a:spAutoFit/>
          </a:bodyPr>
          <a:lstStyle/>
          <a:p>
            <a:r>
              <a:rPr lang="en-US" dirty="0" smtClean="0"/>
              <a:t>40</a:t>
            </a:r>
            <a:endParaRPr lang="en-IN" dirty="0"/>
          </a:p>
        </p:txBody>
      </p:sp>
      <p:sp>
        <p:nvSpPr>
          <p:cNvPr id="17" name="TextBox 16"/>
          <p:cNvSpPr txBox="1"/>
          <p:nvPr/>
        </p:nvSpPr>
        <p:spPr>
          <a:xfrm>
            <a:off x="5292433" y="1659304"/>
            <a:ext cx="900549" cy="369332"/>
          </a:xfrm>
          <a:prstGeom prst="rect">
            <a:avLst/>
          </a:prstGeom>
          <a:noFill/>
        </p:spPr>
        <p:txBody>
          <a:bodyPr wrap="square" rtlCol="0">
            <a:spAutoFit/>
          </a:bodyPr>
          <a:lstStyle/>
          <a:p>
            <a:r>
              <a:rPr lang="en-US" dirty="0" smtClean="0"/>
              <a:t>Index=</a:t>
            </a:r>
            <a:endParaRPr lang="en-IN" dirty="0"/>
          </a:p>
        </p:txBody>
      </p:sp>
      <p:sp>
        <p:nvSpPr>
          <p:cNvPr id="18" name="TextBox 17"/>
          <p:cNvSpPr txBox="1"/>
          <p:nvPr/>
        </p:nvSpPr>
        <p:spPr>
          <a:xfrm>
            <a:off x="5957452" y="1660560"/>
            <a:ext cx="405246" cy="370116"/>
          </a:xfrm>
          <a:prstGeom prst="rect">
            <a:avLst/>
          </a:prstGeom>
          <a:noFill/>
        </p:spPr>
        <p:txBody>
          <a:bodyPr wrap="square" rtlCol="0">
            <a:spAutoFit/>
          </a:bodyPr>
          <a:lstStyle/>
          <a:p>
            <a:r>
              <a:rPr lang="en-US" dirty="0"/>
              <a:t>3</a:t>
            </a:r>
            <a:endParaRPr lang="en-IN" dirty="0"/>
          </a:p>
        </p:txBody>
      </p:sp>
      <p:sp>
        <p:nvSpPr>
          <p:cNvPr id="19" name="TextBox 18"/>
          <p:cNvSpPr txBox="1"/>
          <p:nvPr/>
        </p:nvSpPr>
        <p:spPr>
          <a:xfrm>
            <a:off x="288965" y="1783999"/>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0" name="TextBox 19"/>
          <p:cNvSpPr txBox="1"/>
          <p:nvPr/>
        </p:nvSpPr>
        <p:spPr>
          <a:xfrm>
            <a:off x="288965" y="2028636"/>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1" name="TextBox 20"/>
          <p:cNvSpPr txBox="1"/>
          <p:nvPr/>
        </p:nvSpPr>
        <p:spPr>
          <a:xfrm>
            <a:off x="288965" y="2278137"/>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2" name="TextBox 21"/>
          <p:cNvSpPr txBox="1"/>
          <p:nvPr/>
        </p:nvSpPr>
        <p:spPr>
          <a:xfrm>
            <a:off x="5458690" y="2231708"/>
            <a:ext cx="876301" cy="369332"/>
          </a:xfrm>
          <a:prstGeom prst="rect">
            <a:avLst/>
          </a:prstGeom>
          <a:noFill/>
        </p:spPr>
        <p:txBody>
          <a:bodyPr wrap="square" rtlCol="0">
            <a:spAutoFit/>
          </a:bodyPr>
          <a:lstStyle/>
          <a:p>
            <a:r>
              <a:rPr lang="en-US" dirty="0" smtClean="0"/>
              <a:t>temp</a:t>
            </a:r>
            <a:endParaRPr lang="en-IN" dirty="0"/>
          </a:p>
        </p:txBody>
      </p:sp>
      <p:sp>
        <p:nvSpPr>
          <p:cNvPr id="23" name="Rectangle 22"/>
          <p:cNvSpPr/>
          <p:nvPr/>
        </p:nvSpPr>
        <p:spPr>
          <a:xfrm>
            <a:off x="5417127" y="2508920"/>
            <a:ext cx="917864" cy="376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4" name="TextBox 23"/>
          <p:cNvSpPr txBox="1"/>
          <p:nvPr/>
        </p:nvSpPr>
        <p:spPr>
          <a:xfrm>
            <a:off x="5671706" y="2530747"/>
            <a:ext cx="438151" cy="369332"/>
          </a:xfrm>
          <a:prstGeom prst="rect">
            <a:avLst/>
          </a:prstGeom>
          <a:noFill/>
        </p:spPr>
        <p:txBody>
          <a:bodyPr wrap="square" rtlCol="0">
            <a:spAutoFit/>
          </a:bodyPr>
          <a:lstStyle/>
          <a:p>
            <a:r>
              <a:rPr lang="en-US" dirty="0" smtClean="0"/>
              <a:t>10</a:t>
            </a:r>
            <a:endParaRPr lang="en-IN" dirty="0"/>
          </a:p>
        </p:txBody>
      </p:sp>
      <p:sp>
        <p:nvSpPr>
          <p:cNvPr id="27" name="U-Turn Arrow 26"/>
          <p:cNvSpPr/>
          <p:nvPr/>
        </p:nvSpPr>
        <p:spPr>
          <a:xfrm flipH="1">
            <a:off x="7966363" y="1211280"/>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8" name="TextBox 27"/>
          <p:cNvSpPr txBox="1"/>
          <p:nvPr/>
        </p:nvSpPr>
        <p:spPr>
          <a:xfrm>
            <a:off x="7754595" y="1428136"/>
            <a:ext cx="451262" cy="369332"/>
          </a:xfrm>
          <a:prstGeom prst="rect">
            <a:avLst/>
          </a:prstGeom>
          <a:noFill/>
        </p:spPr>
        <p:txBody>
          <a:bodyPr wrap="square" rtlCol="0">
            <a:spAutoFit/>
          </a:bodyPr>
          <a:lstStyle/>
          <a:p>
            <a:r>
              <a:rPr lang="en-US" dirty="0" smtClean="0"/>
              <a:t>20</a:t>
            </a:r>
            <a:endParaRPr lang="en-IN" dirty="0"/>
          </a:p>
        </p:txBody>
      </p:sp>
      <p:sp>
        <p:nvSpPr>
          <p:cNvPr id="29" name="U-Turn Arrow 28"/>
          <p:cNvSpPr/>
          <p:nvPr/>
        </p:nvSpPr>
        <p:spPr>
          <a:xfrm flipH="1">
            <a:off x="8853051" y="121128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0" name="TextBox 29"/>
          <p:cNvSpPr txBox="1"/>
          <p:nvPr/>
        </p:nvSpPr>
        <p:spPr>
          <a:xfrm>
            <a:off x="8659081" y="1405289"/>
            <a:ext cx="531923" cy="369332"/>
          </a:xfrm>
          <a:prstGeom prst="rect">
            <a:avLst/>
          </a:prstGeom>
          <a:noFill/>
        </p:spPr>
        <p:txBody>
          <a:bodyPr wrap="square" rtlCol="0">
            <a:spAutoFit/>
          </a:bodyPr>
          <a:lstStyle/>
          <a:p>
            <a:r>
              <a:rPr lang="en-US" dirty="0" smtClean="0"/>
              <a:t>30</a:t>
            </a:r>
            <a:endParaRPr lang="en-IN" dirty="0"/>
          </a:p>
        </p:txBody>
      </p:sp>
      <p:sp>
        <p:nvSpPr>
          <p:cNvPr id="31" name="U-Turn Arrow 30"/>
          <p:cNvSpPr/>
          <p:nvPr/>
        </p:nvSpPr>
        <p:spPr>
          <a:xfrm flipH="1">
            <a:off x="9753587" y="121128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2" name="TextBox 31"/>
          <p:cNvSpPr txBox="1"/>
          <p:nvPr/>
        </p:nvSpPr>
        <p:spPr>
          <a:xfrm>
            <a:off x="9583394" y="1419027"/>
            <a:ext cx="451262" cy="369332"/>
          </a:xfrm>
          <a:prstGeom prst="rect">
            <a:avLst/>
          </a:prstGeom>
          <a:noFill/>
        </p:spPr>
        <p:txBody>
          <a:bodyPr wrap="square" rtlCol="0">
            <a:spAutoFit/>
          </a:bodyPr>
          <a:lstStyle/>
          <a:p>
            <a:r>
              <a:rPr lang="en-US" dirty="0" smtClean="0"/>
              <a:t>40</a:t>
            </a:r>
            <a:endParaRPr lang="en-IN" dirty="0"/>
          </a:p>
        </p:txBody>
      </p:sp>
      <p:sp>
        <p:nvSpPr>
          <p:cNvPr id="33" name="TextBox 32"/>
          <p:cNvSpPr txBox="1"/>
          <p:nvPr/>
        </p:nvSpPr>
        <p:spPr>
          <a:xfrm>
            <a:off x="10622490" y="1419142"/>
            <a:ext cx="322603" cy="369332"/>
          </a:xfrm>
          <a:prstGeom prst="rect">
            <a:avLst/>
          </a:prstGeom>
          <a:noFill/>
        </p:spPr>
        <p:txBody>
          <a:bodyPr wrap="square" rtlCol="0">
            <a:spAutoFit/>
          </a:bodyPr>
          <a:lstStyle/>
          <a:p>
            <a:r>
              <a:rPr lang="en-US" dirty="0" smtClean="0"/>
              <a:t>0</a:t>
            </a:r>
            <a:endParaRPr lang="en-IN" dirty="0"/>
          </a:p>
        </p:txBody>
      </p:sp>
      <p:sp>
        <p:nvSpPr>
          <p:cNvPr id="34" name="TextBox 33"/>
          <p:cNvSpPr txBox="1"/>
          <p:nvPr/>
        </p:nvSpPr>
        <p:spPr>
          <a:xfrm>
            <a:off x="5965367" y="1654666"/>
            <a:ext cx="393857" cy="369332"/>
          </a:xfrm>
          <a:prstGeom prst="rect">
            <a:avLst/>
          </a:prstGeom>
          <a:noFill/>
        </p:spPr>
        <p:txBody>
          <a:bodyPr wrap="square" rtlCol="0">
            <a:spAutoFit/>
          </a:bodyPr>
          <a:lstStyle/>
          <a:p>
            <a:r>
              <a:rPr lang="en-US" dirty="0" smtClean="0"/>
              <a:t>2</a:t>
            </a:r>
            <a:endParaRPr lang="en-IN" dirty="0"/>
          </a:p>
        </p:txBody>
      </p:sp>
      <p:sp>
        <p:nvSpPr>
          <p:cNvPr id="35" name="TextBox 34"/>
          <p:cNvSpPr txBox="1"/>
          <p:nvPr/>
        </p:nvSpPr>
        <p:spPr>
          <a:xfrm>
            <a:off x="5680353" y="2535357"/>
            <a:ext cx="543794" cy="369332"/>
          </a:xfrm>
          <a:prstGeom prst="rect">
            <a:avLst/>
          </a:prstGeom>
          <a:noFill/>
        </p:spPr>
        <p:txBody>
          <a:bodyPr wrap="square" rtlCol="0">
            <a:spAutoFit/>
          </a:bodyPr>
          <a:lstStyle/>
          <a:p>
            <a:r>
              <a:rPr lang="en-US" dirty="0" smtClean="0"/>
              <a:t>20</a:t>
            </a:r>
            <a:endParaRPr lang="en-IN" dirty="0"/>
          </a:p>
        </p:txBody>
      </p:sp>
      <p:sp>
        <p:nvSpPr>
          <p:cNvPr id="36" name="U-Turn Arrow 35"/>
          <p:cNvSpPr/>
          <p:nvPr/>
        </p:nvSpPr>
        <p:spPr>
          <a:xfrm flipH="1">
            <a:off x="7966359" y="1225131"/>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7" name="TextBox 36"/>
          <p:cNvSpPr txBox="1"/>
          <p:nvPr/>
        </p:nvSpPr>
        <p:spPr>
          <a:xfrm>
            <a:off x="7754595" y="1441973"/>
            <a:ext cx="599696" cy="369332"/>
          </a:xfrm>
          <a:prstGeom prst="rect">
            <a:avLst/>
          </a:prstGeom>
          <a:noFill/>
        </p:spPr>
        <p:txBody>
          <a:bodyPr wrap="square" rtlCol="0">
            <a:spAutoFit/>
          </a:bodyPr>
          <a:lstStyle/>
          <a:p>
            <a:r>
              <a:rPr lang="en-US" dirty="0" smtClean="0"/>
              <a:t>30</a:t>
            </a:r>
            <a:endParaRPr lang="en-IN" dirty="0"/>
          </a:p>
        </p:txBody>
      </p:sp>
      <p:sp>
        <p:nvSpPr>
          <p:cNvPr id="38" name="U-Turn Arrow 37"/>
          <p:cNvSpPr/>
          <p:nvPr/>
        </p:nvSpPr>
        <p:spPr>
          <a:xfrm flipH="1">
            <a:off x="8894611" y="122513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9" name="TextBox 38"/>
          <p:cNvSpPr txBox="1"/>
          <p:nvPr/>
        </p:nvSpPr>
        <p:spPr>
          <a:xfrm>
            <a:off x="8655141" y="1405161"/>
            <a:ext cx="535863" cy="377416"/>
          </a:xfrm>
          <a:prstGeom prst="rect">
            <a:avLst/>
          </a:prstGeom>
          <a:noFill/>
        </p:spPr>
        <p:txBody>
          <a:bodyPr wrap="square" rtlCol="0">
            <a:spAutoFit/>
          </a:bodyPr>
          <a:lstStyle/>
          <a:p>
            <a:r>
              <a:rPr lang="en-US" dirty="0" smtClean="0"/>
              <a:t>40</a:t>
            </a:r>
            <a:endParaRPr lang="en-IN" dirty="0"/>
          </a:p>
        </p:txBody>
      </p:sp>
      <p:sp>
        <p:nvSpPr>
          <p:cNvPr id="40" name="TextBox 39"/>
          <p:cNvSpPr txBox="1"/>
          <p:nvPr/>
        </p:nvSpPr>
        <p:spPr>
          <a:xfrm>
            <a:off x="9684311" y="1428118"/>
            <a:ext cx="401795" cy="369332"/>
          </a:xfrm>
          <a:prstGeom prst="rect">
            <a:avLst/>
          </a:prstGeom>
          <a:noFill/>
        </p:spPr>
        <p:txBody>
          <a:bodyPr wrap="square" rtlCol="0">
            <a:spAutoFit/>
          </a:bodyPr>
          <a:lstStyle/>
          <a:p>
            <a:r>
              <a:rPr lang="en-US" dirty="0" smtClean="0"/>
              <a:t>0</a:t>
            </a:r>
            <a:endParaRPr lang="en-IN" dirty="0"/>
          </a:p>
        </p:txBody>
      </p:sp>
      <p:sp>
        <p:nvSpPr>
          <p:cNvPr id="41" name="TextBox 40"/>
          <p:cNvSpPr txBox="1"/>
          <p:nvPr/>
        </p:nvSpPr>
        <p:spPr>
          <a:xfrm>
            <a:off x="5960902" y="1677508"/>
            <a:ext cx="467598" cy="369332"/>
          </a:xfrm>
          <a:prstGeom prst="rect">
            <a:avLst/>
          </a:prstGeom>
          <a:noFill/>
        </p:spPr>
        <p:txBody>
          <a:bodyPr wrap="square" rtlCol="0">
            <a:spAutoFit/>
          </a:bodyPr>
          <a:lstStyle/>
          <a:p>
            <a:r>
              <a:rPr lang="en-US" dirty="0" smtClean="0"/>
              <a:t>1</a:t>
            </a:r>
            <a:endParaRPr lang="en-IN" dirty="0"/>
          </a:p>
        </p:txBody>
      </p:sp>
      <p:sp>
        <p:nvSpPr>
          <p:cNvPr id="42" name="TextBox 41"/>
          <p:cNvSpPr txBox="1"/>
          <p:nvPr/>
        </p:nvSpPr>
        <p:spPr>
          <a:xfrm>
            <a:off x="5680353" y="2535362"/>
            <a:ext cx="429504" cy="369332"/>
          </a:xfrm>
          <a:prstGeom prst="rect">
            <a:avLst/>
          </a:prstGeom>
          <a:noFill/>
        </p:spPr>
        <p:txBody>
          <a:bodyPr wrap="square" rtlCol="0">
            <a:spAutoFit/>
          </a:bodyPr>
          <a:lstStyle/>
          <a:p>
            <a:r>
              <a:rPr lang="en-US" dirty="0" smtClean="0"/>
              <a:t>30</a:t>
            </a:r>
            <a:endParaRPr lang="en-IN" dirty="0"/>
          </a:p>
        </p:txBody>
      </p:sp>
      <p:sp>
        <p:nvSpPr>
          <p:cNvPr id="43" name="U-Turn Arrow 42"/>
          <p:cNvSpPr/>
          <p:nvPr/>
        </p:nvSpPr>
        <p:spPr>
          <a:xfrm flipH="1">
            <a:off x="7994064" y="1238981"/>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4" name="TextBox 43"/>
          <p:cNvSpPr txBox="1"/>
          <p:nvPr/>
        </p:nvSpPr>
        <p:spPr>
          <a:xfrm>
            <a:off x="7754595" y="1446837"/>
            <a:ext cx="599696" cy="369332"/>
          </a:xfrm>
          <a:prstGeom prst="rect">
            <a:avLst/>
          </a:prstGeom>
          <a:noFill/>
        </p:spPr>
        <p:txBody>
          <a:bodyPr wrap="square" rtlCol="0">
            <a:spAutoFit/>
          </a:bodyPr>
          <a:lstStyle/>
          <a:p>
            <a:r>
              <a:rPr lang="en-US" dirty="0" smtClean="0"/>
              <a:t>40</a:t>
            </a:r>
            <a:endParaRPr lang="en-IN" dirty="0"/>
          </a:p>
        </p:txBody>
      </p:sp>
      <p:sp>
        <p:nvSpPr>
          <p:cNvPr id="45" name="TextBox 44"/>
          <p:cNvSpPr txBox="1"/>
          <p:nvPr/>
        </p:nvSpPr>
        <p:spPr>
          <a:xfrm>
            <a:off x="8783769" y="1400408"/>
            <a:ext cx="337960" cy="369332"/>
          </a:xfrm>
          <a:prstGeom prst="rect">
            <a:avLst/>
          </a:prstGeom>
          <a:noFill/>
        </p:spPr>
        <p:txBody>
          <a:bodyPr wrap="square" rtlCol="0">
            <a:spAutoFit/>
          </a:bodyPr>
          <a:lstStyle/>
          <a:p>
            <a:r>
              <a:rPr lang="en-US" dirty="0" smtClean="0"/>
              <a:t>0</a:t>
            </a:r>
            <a:endParaRPr lang="en-IN" dirty="0"/>
          </a:p>
        </p:txBody>
      </p:sp>
      <p:sp>
        <p:nvSpPr>
          <p:cNvPr id="46" name="TextBox 45"/>
          <p:cNvSpPr txBox="1"/>
          <p:nvPr/>
        </p:nvSpPr>
        <p:spPr>
          <a:xfrm>
            <a:off x="5979703" y="1668406"/>
            <a:ext cx="379516" cy="369332"/>
          </a:xfrm>
          <a:prstGeom prst="rect">
            <a:avLst/>
          </a:prstGeom>
          <a:noFill/>
        </p:spPr>
        <p:txBody>
          <a:bodyPr wrap="square" rtlCol="0">
            <a:spAutoFit/>
          </a:bodyPr>
          <a:lstStyle/>
          <a:p>
            <a:r>
              <a:rPr lang="en-US" dirty="0" smtClean="0"/>
              <a:t>0</a:t>
            </a:r>
            <a:endParaRPr lang="en-IN" dirty="0"/>
          </a:p>
        </p:txBody>
      </p:sp>
      <p:sp>
        <p:nvSpPr>
          <p:cNvPr id="47" name="TextBox 46"/>
          <p:cNvSpPr txBox="1"/>
          <p:nvPr/>
        </p:nvSpPr>
        <p:spPr>
          <a:xfrm>
            <a:off x="471055" y="2885206"/>
            <a:ext cx="4845131" cy="3416320"/>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a:t>
            </a:r>
            <a:r>
              <a:rPr lang="en-US" dirty="0" err="1" smtClean="0"/>
              <a:t>deleteFirst</a:t>
            </a:r>
            <a:r>
              <a:rPr lang="en-US" dirty="0" smtClean="0"/>
              <a:t>(){</a:t>
            </a:r>
          </a:p>
          <a:p>
            <a:endParaRPr lang="en-US" dirty="0" smtClean="0"/>
          </a:p>
          <a:p>
            <a:r>
              <a:rPr lang="en-US" dirty="0" smtClean="0"/>
              <a:t>		</a:t>
            </a:r>
            <a:r>
              <a:rPr lang="en-US" dirty="0" err="1" smtClean="0"/>
              <a:t>int</a:t>
            </a:r>
            <a:r>
              <a:rPr lang="en-US" dirty="0" smtClean="0"/>
              <a:t> temp=</a:t>
            </a:r>
            <a:r>
              <a:rPr lang="en-US" dirty="0" err="1" smtClean="0"/>
              <a:t>ptr</a:t>
            </a:r>
            <a:r>
              <a:rPr lang="en-US" dirty="0" smtClean="0"/>
              <a:t>[0];</a:t>
            </a:r>
          </a:p>
          <a:p>
            <a:r>
              <a:rPr lang="en-US" dirty="0"/>
              <a:t>	</a:t>
            </a:r>
            <a:r>
              <a:rPr lang="en-US" dirty="0" smtClean="0"/>
              <a:t>	for(</a:t>
            </a:r>
            <a:r>
              <a:rPr lang="en-US" dirty="0" err="1" smtClean="0"/>
              <a:t>int</a:t>
            </a:r>
            <a:r>
              <a:rPr lang="en-US" dirty="0" smtClean="0"/>
              <a:t> </a:t>
            </a:r>
            <a:r>
              <a:rPr lang="en-US" dirty="0" err="1" smtClean="0"/>
              <a:t>i</a:t>
            </a:r>
            <a:r>
              <a:rPr lang="en-US" dirty="0" smtClean="0"/>
              <a:t>=1;i&lt;=</a:t>
            </a:r>
            <a:r>
              <a:rPr lang="en-US" dirty="0" err="1" smtClean="0"/>
              <a:t>index;i</a:t>
            </a:r>
            <a:r>
              <a:rPr lang="en-US" dirty="0" smtClean="0"/>
              <a:t>++)</a:t>
            </a:r>
          </a:p>
          <a:p>
            <a:r>
              <a:rPr lang="en-US" dirty="0"/>
              <a:t>	</a:t>
            </a:r>
            <a:r>
              <a:rPr lang="en-US" dirty="0" smtClean="0"/>
              <a:t>		</a:t>
            </a:r>
            <a:r>
              <a:rPr lang="en-US" dirty="0" err="1" smtClean="0"/>
              <a:t>ptr</a:t>
            </a:r>
            <a:r>
              <a:rPr lang="en-US" dirty="0" smtClean="0"/>
              <a:t>[i-1]=</a:t>
            </a:r>
            <a:r>
              <a:rPr lang="en-US" dirty="0" err="1" smtClean="0"/>
              <a:t>ptr</a:t>
            </a:r>
            <a:r>
              <a:rPr lang="en-US" dirty="0" smtClean="0"/>
              <a:t>[</a:t>
            </a:r>
            <a:r>
              <a:rPr lang="en-US" dirty="0" err="1" smtClean="0"/>
              <a:t>i</a:t>
            </a:r>
            <a:r>
              <a:rPr lang="en-US" dirty="0" smtClean="0"/>
              <a:t>];</a:t>
            </a:r>
          </a:p>
          <a:p>
            <a:r>
              <a:rPr lang="en-US" dirty="0"/>
              <a:t>	</a:t>
            </a:r>
            <a:r>
              <a:rPr lang="en-US" dirty="0" smtClean="0"/>
              <a:t>	</a:t>
            </a:r>
            <a:r>
              <a:rPr lang="en-US" dirty="0" err="1" smtClean="0"/>
              <a:t>ptr</a:t>
            </a:r>
            <a:r>
              <a:rPr lang="en-US" dirty="0" smtClean="0"/>
              <a:t>[index]=0;</a:t>
            </a:r>
          </a:p>
          <a:p>
            <a:r>
              <a:rPr lang="en-US" dirty="0" smtClean="0"/>
              <a:t>		index--;</a:t>
            </a:r>
          </a:p>
          <a:p>
            <a:r>
              <a:rPr lang="en-US" dirty="0"/>
              <a:t>	</a:t>
            </a:r>
            <a:r>
              <a:rPr lang="en-US" dirty="0" smtClean="0"/>
              <a:t>	return temp;</a:t>
            </a:r>
            <a:endParaRPr lang="en-US" dirty="0"/>
          </a:p>
          <a:p>
            <a:r>
              <a:rPr lang="en-US" dirty="0" smtClean="0"/>
              <a:t>	}</a:t>
            </a:r>
            <a:endParaRPr lang="en-US" dirty="0"/>
          </a:p>
          <a:p>
            <a:r>
              <a:rPr lang="en-US" dirty="0" smtClean="0"/>
              <a:t>};</a:t>
            </a:r>
            <a:endParaRPr lang="en-IN" dirty="0"/>
          </a:p>
        </p:txBody>
      </p:sp>
      <p:sp>
        <p:nvSpPr>
          <p:cNvPr id="48" name="TextBox 47"/>
          <p:cNvSpPr txBox="1"/>
          <p:nvPr/>
        </p:nvSpPr>
        <p:spPr>
          <a:xfrm>
            <a:off x="460647" y="2715413"/>
            <a:ext cx="5967853" cy="4247317"/>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a:t>
            </a:r>
            <a:r>
              <a:rPr lang="en-US" dirty="0" err="1" smtClean="0"/>
              <a:t>deleteFirst</a:t>
            </a:r>
            <a:r>
              <a:rPr lang="en-US" dirty="0" smtClean="0"/>
              <a:t>(){</a:t>
            </a:r>
          </a:p>
          <a:p>
            <a:r>
              <a:rPr lang="en-US" dirty="0"/>
              <a:t>	</a:t>
            </a:r>
            <a:r>
              <a:rPr lang="en-US" dirty="0" smtClean="0"/>
              <a:t>	if(!</a:t>
            </a:r>
            <a:r>
              <a:rPr lang="en-US" dirty="0" err="1" smtClean="0"/>
              <a:t>isEmpty</a:t>
            </a:r>
            <a:r>
              <a:rPr lang="en-US" dirty="0" smtClean="0"/>
              <a:t>()){</a:t>
            </a:r>
          </a:p>
          <a:p>
            <a:r>
              <a:rPr lang="en-US" dirty="0" smtClean="0"/>
              <a:t>			</a:t>
            </a:r>
            <a:r>
              <a:rPr lang="en-US" dirty="0" err="1" smtClean="0"/>
              <a:t>int</a:t>
            </a:r>
            <a:r>
              <a:rPr lang="en-US" dirty="0" smtClean="0"/>
              <a:t> temp=</a:t>
            </a:r>
            <a:r>
              <a:rPr lang="en-US" dirty="0" err="1" smtClean="0"/>
              <a:t>ptr</a:t>
            </a:r>
            <a:r>
              <a:rPr lang="en-US" dirty="0" smtClean="0"/>
              <a:t>[0];</a:t>
            </a:r>
          </a:p>
          <a:p>
            <a:r>
              <a:rPr lang="en-US" dirty="0" smtClean="0"/>
              <a:t>	</a:t>
            </a:r>
            <a:r>
              <a:rPr lang="en-US" dirty="0"/>
              <a:t>	</a:t>
            </a:r>
            <a:r>
              <a:rPr lang="en-US" dirty="0" smtClean="0"/>
              <a:t>	for(</a:t>
            </a:r>
            <a:r>
              <a:rPr lang="en-US" dirty="0" err="1" smtClean="0"/>
              <a:t>int</a:t>
            </a:r>
            <a:r>
              <a:rPr lang="en-US" dirty="0" smtClean="0"/>
              <a:t> </a:t>
            </a:r>
            <a:r>
              <a:rPr lang="en-US" dirty="0" err="1" smtClean="0"/>
              <a:t>i</a:t>
            </a:r>
            <a:r>
              <a:rPr lang="en-US" dirty="0" smtClean="0"/>
              <a:t>=1;i&lt;=</a:t>
            </a:r>
            <a:r>
              <a:rPr lang="en-US" dirty="0" err="1" smtClean="0"/>
              <a:t>index;i</a:t>
            </a:r>
            <a:r>
              <a:rPr lang="en-US" dirty="0" smtClean="0"/>
              <a:t>++)</a:t>
            </a:r>
          </a:p>
          <a:p>
            <a:r>
              <a:rPr lang="en-US" dirty="0"/>
              <a:t>	</a:t>
            </a:r>
            <a:r>
              <a:rPr lang="en-US" dirty="0" smtClean="0"/>
              <a:t>			</a:t>
            </a:r>
            <a:r>
              <a:rPr lang="en-US" dirty="0" err="1" smtClean="0"/>
              <a:t>ptr</a:t>
            </a:r>
            <a:r>
              <a:rPr lang="en-US" dirty="0" smtClean="0"/>
              <a:t>[i-1]=</a:t>
            </a:r>
            <a:r>
              <a:rPr lang="en-US" dirty="0" err="1" smtClean="0"/>
              <a:t>ptr</a:t>
            </a:r>
            <a:r>
              <a:rPr lang="en-US" dirty="0" smtClean="0"/>
              <a:t>[</a:t>
            </a:r>
            <a:r>
              <a:rPr lang="en-US" dirty="0" err="1" smtClean="0"/>
              <a:t>i</a:t>
            </a:r>
            <a:r>
              <a:rPr lang="en-US" dirty="0" smtClean="0"/>
              <a:t>];</a:t>
            </a:r>
          </a:p>
          <a:p>
            <a:r>
              <a:rPr lang="en-US" dirty="0"/>
              <a:t>	</a:t>
            </a:r>
            <a:r>
              <a:rPr lang="en-US" dirty="0" smtClean="0"/>
              <a:t>		</a:t>
            </a:r>
            <a:r>
              <a:rPr lang="en-US" dirty="0" err="1" smtClean="0"/>
              <a:t>ptr</a:t>
            </a:r>
            <a:r>
              <a:rPr lang="en-US" dirty="0" smtClean="0"/>
              <a:t>[index]=0;</a:t>
            </a:r>
          </a:p>
          <a:p>
            <a:r>
              <a:rPr lang="en-US" dirty="0" smtClean="0"/>
              <a:t>			index--;</a:t>
            </a:r>
          </a:p>
          <a:p>
            <a:r>
              <a:rPr lang="en-US" dirty="0"/>
              <a:t>	</a:t>
            </a:r>
            <a:r>
              <a:rPr lang="en-US" dirty="0" smtClean="0"/>
              <a:t>		return temp;</a:t>
            </a:r>
          </a:p>
          <a:p>
            <a:r>
              <a:rPr lang="en-US" dirty="0"/>
              <a:t>	</a:t>
            </a:r>
            <a:r>
              <a:rPr lang="en-US" dirty="0" smtClean="0"/>
              <a:t>	}else{</a:t>
            </a:r>
          </a:p>
          <a:p>
            <a:r>
              <a:rPr lang="en-US" dirty="0" smtClean="0"/>
              <a:t>			throw “Array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19475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anim calcmode="lin" valueType="num">
                                      <p:cBhvr>
                                        <p:cTn id="94" dur="1000" fill="hold"/>
                                        <p:tgtEl>
                                          <p:spTgt spid="23"/>
                                        </p:tgtEl>
                                        <p:attrNameLst>
                                          <p:attrName>ppt_x</p:attrName>
                                        </p:attrNameLst>
                                      </p:cBhvr>
                                      <p:tavLst>
                                        <p:tav tm="0">
                                          <p:val>
                                            <p:strVal val="#ppt_x"/>
                                          </p:val>
                                        </p:tav>
                                        <p:tav tm="100000">
                                          <p:val>
                                            <p:strVal val="#ppt_x"/>
                                          </p:val>
                                        </p:tav>
                                      </p:tavLst>
                                    </p:anim>
                                    <p:anim calcmode="lin" valueType="num">
                                      <p:cBhvr>
                                        <p:cTn id="9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500"/>
                                        <p:tgtEl>
                                          <p:spTgt spid="2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3"/>
                                        </p:tgtEl>
                                      </p:cBhvr>
                                    </p:animEffect>
                                    <p:set>
                                      <p:cBhvr>
                                        <p:cTn id="110" dur="1" fill="hold">
                                          <p:stCondLst>
                                            <p:cond delay="499"/>
                                          </p:stCondLst>
                                        </p:cTn>
                                        <p:tgtEl>
                                          <p:spTgt spid="1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5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14"/>
                                        </p:tgtEl>
                                      </p:cBhvr>
                                    </p:animEffect>
                                    <p:set>
                                      <p:cBhvr>
                                        <p:cTn id="125" dur="1" fill="hold">
                                          <p:stCondLst>
                                            <p:cond delay="499"/>
                                          </p:stCondLst>
                                        </p:cTn>
                                        <p:tgtEl>
                                          <p:spTgt spid="14"/>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fade">
                                      <p:cBhvr>
                                        <p:cTn id="130" dur="500"/>
                                        <p:tgtEl>
                                          <p:spTgt spid="30"/>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fade">
                                      <p:cBhvr>
                                        <p:cTn id="135" dur="500"/>
                                        <p:tgtEl>
                                          <p:spTgt spid="3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2"/>
                                        </p:tgtEl>
                                        <p:attrNameLst>
                                          <p:attrName>style.visibility</p:attrName>
                                        </p:attrNameLst>
                                      </p:cBhvr>
                                      <p:to>
                                        <p:strVal val="visible"/>
                                      </p:to>
                                    </p:set>
                                    <p:animEffect transition="in" filter="fade">
                                      <p:cBhvr>
                                        <p:cTn id="145" dur="500"/>
                                        <p:tgtEl>
                                          <p:spTgt spid="3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16"/>
                                        </p:tgtEl>
                                      </p:cBhvr>
                                    </p:animEffect>
                                    <p:set>
                                      <p:cBhvr>
                                        <p:cTn id="150" dur="1" fill="hold">
                                          <p:stCondLst>
                                            <p:cond delay="499"/>
                                          </p:stCondLst>
                                        </p:cTn>
                                        <p:tgtEl>
                                          <p:spTgt spid="1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3"/>
                                        </p:tgtEl>
                                        <p:attrNameLst>
                                          <p:attrName>style.visibility</p:attrName>
                                        </p:attrNameLst>
                                      </p:cBhvr>
                                      <p:to>
                                        <p:strVal val="visible"/>
                                      </p:to>
                                    </p:set>
                                    <p:animEffect transition="in" filter="fade">
                                      <p:cBhvr>
                                        <p:cTn id="155" dur="500"/>
                                        <p:tgtEl>
                                          <p:spTgt spid="3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27"/>
                                        </p:tgtEl>
                                      </p:cBhvr>
                                    </p:animEffect>
                                    <p:set>
                                      <p:cBhvr>
                                        <p:cTn id="160" dur="1" fill="hold">
                                          <p:stCondLst>
                                            <p:cond delay="499"/>
                                          </p:stCondLst>
                                        </p:cTn>
                                        <p:tgtEl>
                                          <p:spTgt spid="27"/>
                                        </p:tgtEl>
                                        <p:attrNameLst>
                                          <p:attrName>style.visibility</p:attrName>
                                        </p:attrNameLst>
                                      </p:cBhvr>
                                      <p:to>
                                        <p:strVal val="hidden"/>
                                      </p:to>
                                    </p:set>
                                  </p:childTnLst>
                                </p:cTn>
                              </p:par>
                              <p:par>
                                <p:cTn id="161" presetID="22" presetClass="exit" presetSubtype="4" fill="hold" grpId="1" nodeType="withEffect">
                                  <p:stCondLst>
                                    <p:cond delay="0"/>
                                  </p:stCondLst>
                                  <p:childTnLst>
                                    <p:animEffect transition="out" filter="wipe(down)">
                                      <p:cBhvr>
                                        <p:cTn id="162" dur="500"/>
                                        <p:tgtEl>
                                          <p:spTgt spid="29"/>
                                        </p:tgtEl>
                                      </p:cBhvr>
                                    </p:animEffect>
                                    <p:set>
                                      <p:cBhvr>
                                        <p:cTn id="163" dur="1" fill="hold">
                                          <p:stCondLst>
                                            <p:cond delay="499"/>
                                          </p:stCondLst>
                                        </p:cTn>
                                        <p:tgtEl>
                                          <p:spTgt spid="29"/>
                                        </p:tgtEl>
                                        <p:attrNameLst>
                                          <p:attrName>style.visibility</p:attrName>
                                        </p:attrNameLst>
                                      </p:cBhvr>
                                      <p:to>
                                        <p:strVal val="hidden"/>
                                      </p:to>
                                    </p:set>
                                  </p:childTnLst>
                                </p:cTn>
                              </p:par>
                              <p:par>
                                <p:cTn id="164" presetID="22" presetClass="exit" presetSubtype="4" fill="hold" grpId="1" nodeType="withEffect">
                                  <p:stCondLst>
                                    <p:cond delay="0"/>
                                  </p:stCondLst>
                                  <p:childTnLst>
                                    <p:animEffect transition="out" filter="wipe(down)">
                                      <p:cBhvr>
                                        <p:cTn id="165" dur="500"/>
                                        <p:tgtEl>
                                          <p:spTgt spid="31"/>
                                        </p:tgtEl>
                                      </p:cBhvr>
                                    </p:animEffect>
                                    <p:set>
                                      <p:cBhvr>
                                        <p:cTn id="166" dur="1" fill="hold">
                                          <p:stCondLst>
                                            <p:cond delay="499"/>
                                          </p:stCondLst>
                                        </p:cTn>
                                        <p:tgtEl>
                                          <p:spTgt spid="31"/>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grpId="1" nodeType="clickEffect">
                                  <p:stCondLst>
                                    <p:cond delay="0"/>
                                  </p:stCondLst>
                                  <p:childTnLst>
                                    <p:animEffect transition="out" filter="wipe(down)">
                                      <p:cBhvr>
                                        <p:cTn id="170" dur="500"/>
                                        <p:tgtEl>
                                          <p:spTgt spid="18"/>
                                        </p:tgtEl>
                                      </p:cBhvr>
                                    </p:animEffect>
                                    <p:set>
                                      <p:cBhvr>
                                        <p:cTn id="171" dur="1" fill="hold">
                                          <p:stCondLst>
                                            <p:cond delay="499"/>
                                          </p:stCondLst>
                                        </p:cTn>
                                        <p:tgtEl>
                                          <p:spTgt spid="18"/>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34"/>
                                        </p:tgtEl>
                                        <p:attrNameLst>
                                          <p:attrName>style.visibility</p:attrName>
                                        </p:attrNameLst>
                                      </p:cBhvr>
                                      <p:to>
                                        <p:strVal val="visible"/>
                                      </p:to>
                                    </p:set>
                                    <p:animEffect transition="in" filter="fade">
                                      <p:cBhvr>
                                        <p:cTn id="176" dur="500"/>
                                        <p:tgtEl>
                                          <p:spTgt spid="34"/>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xit" presetSubtype="4" fill="hold" grpId="1" nodeType="clickEffect">
                                  <p:stCondLst>
                                    <p:cond delay="0"/>
                                  </p:stCondLst>
                                  <p:childTnLst>
                                    <p:animEffect transition="out" filter="wipe(down)">
                                      <p:cBhvr>
                                        <p:cTn id="180" dur="500"/>
                                        <p:tgtEl>
                                          <p:spTgt spid="24"/>
                                        </p:tgtEl>
                                      </p:cBhvr>
                                    </p:animEffect>
                                    <p:set>
                                      <p:cBhvr>
                                        <p:cTn id="181" dur="1" fill="hold">
                                          <p:stCondLst>
                                            <p:cond delay="499"/>
                                          </p:stCondLst>
                                        </p:cTn>
                                        <p:tgtEl>
                                          <p:spTgt spid="2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20"/>
                                        </p:tgtEl>
                                        <p:attrNameLst>
                                          <p:attrName>style.visibility</p:attrName>
                                        </p:attrNameLst>
                                      </p:cBhvr>
                                      <p:to>
                                        <p:strVal val="visible"/>
                                      </p:to>
                                    </p:set>
                                    <p:animEffect transition="in" filter="fade">
                                      <p:cBhvr>
                                        <p:cTn id="186" dur="1000"/>
                                        <p:tgtEl>
                                          <p:spTgt spid="20"/>
                                        </p:tgtEl>
                                      </p:cBhvr>
                                    </p:animEffect>
                                    <p:anim calcmode="lin" valueType="num">
                                      <p:cBhvr>
                                        <p:cTn id="187" dur="1000" fill="hold"/>
                                        <p:tgtEl>
                                          <p:spTgt spid="20"/>
                                        </p:tgtEl>
                                        <p:attrNameLst>
                                          <p:attrName>ppt_x</p:attrName>
                                        </p:attrNameLst>
                                      </p:cBhvr>
                                      <p:tavLst>
                                        <p:tav tm="0">
                                          <p:val>
                                            <p:strVal val="#ppt_x"/>
                                          </p:val>
                                        </p:tav>
                                        <p:tav tm="100000">
                                          <p:val>
                                            <p:strVal val="#ppt_x"/>
                                          </p:val>
                                        </p:tav>
                                      </p:tavLst>
                                    </p:anim>
                                    <p:anim calcmode="lin" valueType="num">
                                      <p:cBhvr>
                                        <p:cTn id="18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6"/>
                                        </p:tgtEl>
                                        <p:attrNameLst>
                                          <p:attrName>style.visibility</p:attrName>
                                        </p:attrNameLst>
                                      </p:cBhvr>
                                      <p:to>
                                        <p:strVal val="visible"/>
                                      </p:to>
                                    </p:set>
                                    <p:animEffect transition="in" filter="fade">
                                      <p:cBhvr>
                                        <p:cTn id="198" dur="500"/>
                                        <p:tgtEl>
                                          <p:spTgt spid="36"/>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28"/>
                                        </p:tgtEl>
                                      </p:cBhvr>
                                    </p:animEffect>
                                    <p:set>
                                      <p:cBhvr>
                                        <p:cTn id="203" dur="1" fill="hold">
                                          <p:stCondLst>
                                            <p:cond delay="499"/>
                                          </p:stCondLst>
                                        </p:cTn>
                                        <p:tgtEl>
                                          <p:spTgt spid="28"/>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7"/>
                                        </p:tgtEl>
                                        <p:attrNameLst>
                                          <p:attrName>style.visibility</p:attrName>
                                        </p:attrNameLst>
                                      </p:cBhvr>
                                      <p:to>
                                        <p:strVal val="visible"/>
                                      </p:to>
                                    </p:set>
                                    <p:animEffect transition="in" filter="fade">
                                      <p:cBhvr>
                                        <p:cTn id="208" dur="500"/>
                                        <p:tgtEl>
                                          <p:spTgt spid="37"/>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38"/>
                                        </p:tgtEl>
                                        <p:attrNameLst>
                                          <p:attrName>style.visibility</p:attrName>
                                        </p:attrNameLst>
                                      </p:cBhvr>
                                      <p:to>
                                        <p:strVal val="visible"/>
                                      </p:to>
                                    </p:set>
                                    <p:animEffect transition="in" filter="fade">
                                      <p:cBhvr>
                                        <p:cTn id="213" dur="500"/>
                                        <p:tgtEl>
                                          <p:spTgt spid="38"/>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xit" presetSubtype="4" fill="hold" grpId="1" nodeType="clickEffect">
                                  <p:stCondLst>
                                    <p:cond delay="0"/>
                                  </p:stCondLst>
                                  <p:childTnLst>
                                    <p:animEffect transition="out" filter="wipe(down)">
                                      <p:cBhvr>
                                        <p:cTn id="217" dur="500"/>
                                        <p:tgtEl>
                                          <p:spTgt spid="30"/>
                                        </p:tgtEl>
                                      </p:cBhvr>
                                    </p:animEffect>
                                    <p:set>
                                      <p:cBhvr>
                                        <p:cTn id="218" dur="1" fill="hold">
                                          <p:stCondLst>
                                            <p:cond delay="499"/>
                                          </p:stCondLst>
                                        </p:cTn>
                                        <p:tgtEl>
                                          <p:spTgt spid="30"/>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grpId="0" nodeType="clickEffect">
                                  <p:stCondLst>
                                    <p:cond delay="0"/>
                                  </p:stCondLst>
                                  <p:childTnLst>
                                    <p:set>
                                      <p:cBhvr>
                                        <p:cTn id="222" dur="1" fill="hold">
                                          <p:stCondLst>
                                            <p:cond delay="0"/>
                                          </p:stCondLst>
                                        </p:cTn>
                                        <p:tgtEl>
                                          <p:spTgt spid="39"/>
                                        </p:tgtEl>
                                        <p:attrNameLst>
                                          <p:attrName>style.visibility</p:attrName>
                                        </p:attrNameLst>
                                      </p:cBhvr>
                                      <p:to>
                                        <p:strVal val="visible"/>
                                      </p:to>
                                    </p:set>
                                    <p:animEffect transition="in" filter="fade">
                                      <p:cBhvr>
                                        <p:cTn id="223" dur="500"/>
                                        <p:tgtEl>
                                          <p:spTgt spid="39"/>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xit" presetSubtype="4" fill="hold" grpId="1" nodeType="clickEffect">
                                  <p:stCondLst>
                                    <p:cond delay="0"/>
                                  </p:stCondLst>
                                  <p:childTnLst>
                                    <p:animEffect transition="out" filter="wipe(down)">
                                      <p:cBhvr>
                                        <p:cTn id="227" dur="500"/>
                                        <p:tgtEl>
                                          <p:spTgt spid="32"/>
                                        </p:tgtEl>
                                      </p:cBhvr>
                                    </p:animEffect>
                                    <p:set>
                                      <p:cBhvr>
                                        <p:cTn id="228" dur="1" fill="hold">
                                          <p:stCondLst>
                                            <p:cond delay="499"/>
                                          </p:stCondLst>
                                        </p:cTn>
                                        <p:tgtEl>
                                          <p:spTgt spid="32"/>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40"/>
                                        </p:tgtEl>
                                        <p:attrNameLst>
                                          <p:attrName>style.visibility</p:attrName>
                                        </p:attrNameLst>
                                      </p:cBhvr>
                                      <p:to>
                                        <p:strVal val="visible"/>
                                      </p:to>
                                    </p:set>
                                    <p:animEffect transition="in" filter="fade">
                                      <p:cBhvr>
                                        <p:cTn id="233" dur="500"/>
                                        <p:tgtEl>
                                          <p:spTgt spid="40"/>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xit" presetSubtype="4" fill="hold" grpId="1" nodeType="clickEffect">
                                  <p:stCondLst>
                                    <p:cond delay="0"/>
                                  </p:stCondLst>
                                  <p:childTnLst>
                                    <p:animEffect transition="out" filter="wipe(down)">
                                      <p:cBhvr>
                                        <p:cTn id="237" dur="500"/>
                                        <p:tgtEl>
                                          <p:spTgt spid="34"/>
                                        </p:tgtEl>
                                      </p:cBhvr>
                                    </p:animEffect>
                                    <p:set>
                                      <p:cBhvr>
                                        <p:cTn id="238" dur="1" fill="hold">
                                          <p:stCondLst>
                                            <p:cond delay="499"/>
                                          </p:stCondLst>
                                        </p:cTn>
                                        <p:tgtEl>
                                          <p:spTgt spid="34"/>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41"/>
                                        </p:tgtEl>
                                        <p:attrNameLst>
                                          <p:attrName>style.visibility</p:attrName>
                                        </p:attrNameLst>
                                      </p:cBhvr>
                                      <p:to>
                                        <p:strVal val="visible"/>
                                      </p:to>
                                    </p:set>
                                    <p:animEffect transition="in" filter="fade">
                                      <p:cBhvr>
                                        <p:cTn id="243" dur="500"/>
                                        <p:tgtEl>
                                          <p:spTgt spid="41"/>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xit" presetSubtype="4" fill="hold" grpId="1" nodeType="clickEffect">
                                  <p:stCondLst>
                                    <p:cond delay="0"/>
                                  </p:stCondLst>
                                  <p:childTnLst>
                                    <p:animEffect transition="out" filter="wipe(down)">
                                      <p:cBhvr>
                                        <p:cTn id="247" dur="500"/>
                                        <p:tgtEl>
                                          <p:spTgt spid="35"/>
                                        </p:tgtEl>
                                      </p:cBhvr>
                                    </p:animEffect>
                                    <p:set>
                                      <p:cBhvr>
                                        <p:cTn id="248" dur="1" fill="hold">
                                          <p:stCondLst>
                                            <p:cond delay="499"/>
                                          </p:stCondLst>
                                        </p:cTn>
                                        <p:tgtEl>
                                          <p:spTgt spid="35"/>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2" presetClass="exit" presetSubtype="4" fill="hold" grpId="1" nodeType="clickEffect">
                                  <p:stCondLst>
                                    <p:cond delay="0"/>
                                  </p:stCondLst>
                                  <p:childTnLst>
                                    <p:animEffect transition="out" filter="wipe(down)">
                                      <p:cBhvr>
                                        <p:cTn id="252" dur="500"/>
                                        <p:tgtEl>
                                          <p:spTgt spid="36"/>
                                        </p:tgtEl>
                                      </p:cBhvr>
                                    </p:animEffect>
                                    <p:set>
                                      <p:cBhvr>
                                        <p:cTn id="253" dur="1" fill="hold">
                                          <p:stCondLst>
                                            <p:cond delay="499"/>
                                          </p:stCondLst>
                                        </p:cTn>
                                        <p:tgtEl>
                                          <p:spTgt spid="36"/>
                                        </p:tgtEl>
                                        <p:attrNameLst>
                                          <p:attrName>style.visibility</p:attrName>
                                        </p:attrNameLst>
                                      </p:cBhvr>
                                      <p:to>
                                        <p:strVal val="hidden"/>
                                      </p:to>
                                    </p:set>
                                  </p:childTnLst>
                                </p:cTn>
                              </p:par>
                              <p:par>
                                <p:cTn id="254" presetID="22" presetClass="exit" presetSubtype="4" fill="hold" grpId="1" nodeType="withEffect">
                                  <p:stCondLst>
                                    <p:cond delay="0"/>
                                  </p:stCondLst>
                                  <p:childTnLst>
                                    <p:animEffect transition="out" filter="wipe(down)">
                                      <p:cBhvr>
                                        <p:cTn id="255" dur="500"/>
                                        <p:tgtEl>
                                          <p:spTgt spid="38"/>
                                        </p:tgtEl>
                                      </p:cBhvr>
                                    </p:animEffect>
                                    <p:set>
                                      <p:cBhvr>
                                        <p:cTn id="256" dur="1" fill="hold">
                                          <p:stCondLst>
                                            <p:cond delay="499"/>
                                          </p:stCondLst>
                                        </p:cTn>
                                        <p:tgtEl>
                                          <p:spTgt spid="3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21"/>
                                        </p:tgtEl>
                                        <p:attrNameLst>
                                          <p:attrName>style.visibility</p:attrName>
                                        </p:attrNameLst>
                                      </p:cBhvr>
                                      <p:to>
                                        <p:strVal val="visible"/>
                                      </p:to>
                                    </p:set>
                                    <p:animEffect transition="in" filter="fade">
                                      <p:cBhvr>
                                        <p:cTn id="261" dur="1000"/>
                                        <p:tgtEl>
                                          <p:spTgt spid="21"/>
                                        </p:tgtEl>
                                      </p:cBhvr>
                                    </p:animEffect>
                                    <p:anim calcmode="lin" valueType="num">
                                      <p:cBhvr>
                                        <p:cTn id="262" dur="1000" fill="hold"/>
                                        <p:tgtEl>
                                          <p:spTgt spid="21"/>
                                        </p:tgtEl>
                                        <p:attrNameLst>
                                          <p:attrName>ppt_x</p:attrName>
                                        </p:attrNameLst>
                                      </p:cBhvr>
                                      <p:tavLst>
                                        <p:tav tm="0">
                                          <p:val>
                                            <p:strVal val="#ppt_x"/>
                                          </p:val>
                                        </p:tav>
                                        <p:tav tm="100000">
                                          <p:val>
                                            <p:strVal val="#ppt_x"/>
                                          </p:val>
                                        </p:tav>
                                      </p:tavLst>
                                    </p:anim>
                                    <p:anim calcmode="lin" valueType="num">
                                      <p:cBhvr>
                                        <p:cTn id="26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42"/>
                                        </p:tgtEl>
                                        <p:attrNameLst>
                                          <p:attrName>style.visibility</p:attrName>
                                        </p:attrNameLst>
                                      </p:cBhvr>
                                      <p:to>
                                        <p:strVal val="visible"/>
                                      </p:to>
                                    </p:set>
                                    <p:animEffect transition="in" filter="fade">
                                      <p:cBhvr>
                                        <p:cTn id="268" dur="500"/>
                                        <p:tgtEl>
                                          <p:spTgt spid="42"/>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43"/>
                                        </p:tgtEl>
                                        <p:attrNameLst>
                                          <p:attrName>style.visibility</p:attrName>
                                        </p:attrNameLst>
                                      </p:cBhvr>
                                      <p:to>
                                        <p:strVal val="visible"/>
                                      </p:to>
                                    </p:set>
                                    <p:animEffect transition="in" filter="fade">
                                      <p:cBhvr>
                                        <p:cTn id="273" dur="500"/>
                                        <p:tgtEl>
                                          <p:spTgt spid="43"/>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xit" presetSubtype="4" fill="hold" grpId="1" nodeType="clickEffect">
                                  <p:stCondLst>
                                    <p:cond delay="0"/>
                                  </p:stCondLst>
                                  <p:childTnLst>
                                    <p:animEffect transition="out" filter="wipe(down)">
                                      <p:cBhvr>
                                        <p:cTn id="277" dur="500"/>
                                        <p:tgtEl>
                                          <p:spTgt spid="37"/>
                                        </p:tgtEl>
                                      </p:cBhvr>
                                    </p:animEffect>
                                    <p:set>
                                      <p:cBhvr>
                                        <p:cTn id="278" dur="1" fill="hold">
                                          <p:stCondLst>
                                            <p:cond delay="499"/>
                                          </p:stCondLst>
                                        </p:cTn>
                                        <p:tgtEl>
                                          <p:spTgt spid="37"/>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grpId="0" nodeType="clickEffect">
                                  <p:stCondLst>
                                    <p:cond delay="0"/>
                                  </p:stCondLst>
                                  <p:childTnLst>
                                    <p:set>
                                      <p:cBhvr>
                                        <p:cTn id="282" dur="1" fill="hold">
                                          <p:stCondLst>
                                            <p:cond delay="0"/>
                                          </p:stCondLst>
                                        </p:cTn>
                                        <p:tgtEl>
                                          <p:spTgt spid="44"/>
                                        </p:tgtEl>
                                        <p:attrNameLst>
                                          <p:attrName>style.visibility</p:attrName>
                                        </p:attrNameLst>
                                      </p:cBhvr>
                                      <p:to>
                                        <p:strVal val="visible"/>
                                      </p:to>
                                    </p:set>
                                    <p:animEffect transition="in" filter="fade">
                                      <p:cBhvr>
                                        <p:cTn id="283" dur="500"/>
                                        <p:tgtEl>
                                          <p:spTgt spid="44"/>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xit" presetSubtype="4" fill="hold" grpId="1" nodeType="clickEffect">
                                  <p:stCondLst>
                                    <p:cond delay="0"/>
                                  </p:stCondLst>
                                  <p:childTnLst>
                                    <p:animEffect transition="out" filter="wipe(down)">
                                      <p:cBhvr>
                                        <p:cTn id="287" dur="500"/>
                                        <p:tgtEl>
                                          <p:spTgt spid="39"/>
                                        </p:tgtEl>
                                      </p:cBhvr>
                                    </p:animEffect>
                                    <p:set>
                                      <p:cBhvr>
                                        <p:cTn id="288" dur="1" fill="hold">
                                          <p:stCondLst>
                                            <p:cond delay="499"/>
                                          </p:stCondLst>
                                        </p:cTn>
                                        <p:tgtEl>
                                          <p:spTgt spid="39"/>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45"/>
                                        </p:tgtEl>
                                        <p:attrNameLst>
                                          <p:attrName>style.visibility</p:attrName>
                                        </p:attrNameLst>
                                      </p:cBhvr>
                                      <p:to>
                                        <p:strVal val="visible"/>
                                      </p:to>
                                    </p:set>
                                    <p:animEffect transition="in" filter="fade">
                                      <p:cBhvr>
                                        <p:cTn id="293" dur="500"/>
                                        <p:tgtEl>
                                          <p:spTgt spid="45"/>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xit" presetSubtype="4" fill="hold" grpId="1" nodeType="clickEffect">
                                  <p:stCondLst>
                                    <p:cond delay="0"/>
                                  </p:stCondLst>
                                  <p:childTnLst>
                                    <p:animEffect transition="out" filter="wipe(down)">
                                      <p:cBhvr>
                                        <p:cTn id="297" dur="500"/>
                                        <p:tgtEl>
                                          <p:spTgt spid="41"/>
                                        </p:tgtEl>
                                      </p:cBhvr>
                                    </p:animEffect>
                                    <p:set>
                                      <p:cBhvr>
                                        <p:cTn id="298" dur="1" fill="hold">
                                          <p:stCondLst>
                                            <p:cond delay="499"/>
                                          </p:stCondLst>
                                        </p:cTn>
                                        <p:tgtEl>
                                          <p:spTgt spid="41"/>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10" presetClass="entr" presetSubtype="0" fill="hold" grpId="0" nodeType="clickEffect">
                                  <p:stCondLst>
                                    <p:cond delay="0"/>
                                  </p:stCondLst>
                                  <p:childTnLst>
                                    <p:set>
                                      <p:cBhvr>
                                        <p:cTn id="302" dur="1" fill="hold">
                                          <p:stCondLst>
                                            <p:cond delay="0"/>
                                          </p:stCondLst>
                                        </p:cTn>
                                        <p:tgtEl>
                                          <p:spTgt spid="46"/>
                                        </p:tgtEl>
                                        <p:attrNameLst>
                                          <p:attrName>style.visibility</p:attrName>
                                        </p:attrNameLst>
                                      </p:cBhvr>
                                      <p:to>
                                        <p:strVal val="visible"/>
                                      </p:to>
                                    </p:set>
                                    <p:animEffect transition="in" filter="fade">
                                      <p:cBhvr>
                                        <p:cTn id="303" dur="500"/>
                                        <p:tgtEl>
                                          <p:spTgt spid="46"/>
                                        </p:tgtEl>
                                      </p:cBhvr>
                                    </p:animEffect>
                                  </p:childTnLst>
                                </p:cTn>
                              </p:par>
                            </p:childTnLst>
                          </p:cTn>
                        </p:par>
                      </p:childTnLst>
                    </p:cTn>
                  </p:par>
                  <p:par>
                    <p:cTn id="304" fill="hold">
                      <p:stCondLst>
                        <p:cond delay="indefinite"/>
                      </p:stCondLst>
                      <p:childTnLst>
                        <p:par>
                          <p:cTn id="305" fill="hold">
                            <p:stCondLst>
                              <p:cond delay="0"/>
                            </p:stCondLst>
                            <p:childTnLst>
                              <p:par>
                                <p:cTn id="306" presetID="22" presetClass="exit" presetSubtype="4" fill="hold" grpId="1" nodeType="clickEffect">
                                  <p:stCondLst>
                                    <p:cond delay="0"/>
                                  </p:stCondLst>
                                  <p:childTnLst>
                                    <p:animEffect transition="out" filter="wipe(down)">
                                      <p:cBhvr>
                                        <p:cTn id="307" dur="500"/>
                                        <p:tgtEl>
                                          <p:spTgt spid="42"/>
                                        </p:tgtEl>
                                      </p:cBhvr>
                                    </p:animEffect>
                                    <p:set>
                                      <p:cBhvr>
                                        <p:cTn id="308" dur="1" fill="hold">
                                          <p:stCondLst>
                                            <p:cond delay="499"/>
                                          </p:stCondLst>
                                        </p:cTn>
                                        <p:tgtEl>
                                          <p:spTgt spid="42"/>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22" presetClass="exit" presetSubtype="4" fill="hold" grpId="1" nodeType="clickEffect">
                                  <p:stCondLst>
                                    <p:cond delay="0"/>
                                  </p:stCondLst>
                                  <p:childTnLst>
                                    <p:animEffect transition="out" filter="wipe(down)">
                                      <p:cBhvr>
                                        <p:cTn id="312" dur="500"/>
                                        <p:tgtEl>
                                          <p:spTgt spid="43"/>
                                        </p:tgtEl>
                                      </p:cBhvr>
                                    </p:animEffect>
                                    <p:set>
                                      <p:cBhvr>
                                        <p:cTn id="313" dur="1" fill="hold">
                                          <p:stCondLst>
                                            <p:cond delay="499"/>
                                          </p:stCondLst>
                                        </p:cTn>
                                        <p:tgtEl>
                                          <p:spTgt spid="43"/>
                                        </p:tgtEl>
                                        <p:attrNameLst>
                                          <p:attrName>style.visibility</p:attrName>
                                        </p:attrNameLst>
                                      </p:cBhvr>
                                      <p:to>
                                        <p:strVal val="hidden"/>
                                      </p:to>
                                    </p:set>
                                  </p:childTnLst>
                                </p:cTn>
                              </p:par>
                            </p:childTnLst>
                          </p:cTn>
                        </p:par>
                      </p:childTnLst>
                    </p:cTn>
                  </p:par>
                  <p:par>
                    <p:cTn id="314" fill="hold">
                      <p:stCondLst>
                        <p:cond delay="indefinite"/>
                      </p:stCondLst>
                      <p:childTnLst>
                        <p:par>
                          <p:cTn id="315" fill="hold">
                            <p:stCondLst>
                              <p:cond delay="0"/>
                            </p:stCondLst>
                            <p:childTnLst>
                              <p:par>
                                <p:cTn id="316" presetID="42" presetClass="entr" presetSubtype="0" fill="hold" grpId="0" nodeType="clickEffect">
                                  <p:stCondLst>
                                    <p:cond delay="0"/>
                                  </p:stCondLst>
                                  <p:childTnLst>
                                    <p:set>
                                      <p:cBhvr>
                                        <p:cTn id="317" dur="1" fill="hold">
                                          <p:stCondLst>
                                            <p:cond delay="0"/>
                                          </p:stCondLst>
                                        </p:cTn>
                                        <p:tgtEl>
                                          <p:spTgt spid="47"/>
                                        </p:tgtEl>
                                        <p:attrNameLst>
                                          <p:attrName>style.visibility</p:attrName>
                                        </p:attrNameLst>
                                      </p:cBhvr>
                                      <p:to>
                                        <p:strVal val="visible"/>
                                      </p:to>
                                    </p:set>
                                    <p:animEffect transition="in" filter="fade">
                                      <p:cBhvr>
                                        <p:cTn id="318" dur="1000"/>
                                        <p:tgtEl>
                                          <p:spTgt spid="47"/>
                                        </p:tgtEl>
                                      </p:cBhvr>
                                    </p:animEffect>
                                    <p:anim calcmode="lin" valueType="num">
                                      <p:cBhvr>
                                        <p:cTn id="319" dur="1000" fill="hold"/>
                                        <p:tgtEl>
                                          <p:spTgt spid="47"/>
                                        </p:tgtEl>
                                        <p:attrNameLst>
                                          <p:attrName>ppt_x</p:attrName>
                                        </p:attrNameLst>
                                      </p:cBhvr>
                                      <p:tavLst>
                                        <p:tav tm="0">
                                          <p:val>
                                            <p:strVal val="#ppt_x"/>
                                          </p:val>
                                        </p:tav>
                                        <p:tav tm="100000">
                                          <p:val>
                                            <p:strVal val="#ppt_x"/>
                                          </p:val>
                                        </p:tav>
                                      </p:tavLst>
                                    </p:anim>
                                    <p:anim calcmode="lin" valueType="num">
                                      <p:cBhvr>
                                        <p:cTn id="3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42" presetClass="exit" presetSubtype="0" fill="hold" grpId="1" nodeType="clickEffect">
                                  <p:stCondLst>
                                    <p:cond delay="0"/>
                                  </p:stCondLst>
                                  <p:childTnLst>
                                    <p:animEffect transition="out" filter="fade">
                                      <p:cBhvr>
                                        <p:cTn id="324" dur="1000"/>
                                        <p:tgtEl>
                                          <p:spTgt spid="47"/>
                                        </p:tgtEl>
                                      </p:cBhvr>
                                    </p:animEffect>
                                    <p:anim calcmode="lin" valueType="num">
                                      <p:cBhvr>
                                        <p:cTn id="325" dur="1000"/>
                                        <p:tgtEl>
                                          <p:spTgt spid="47"/>
                                        </p:tgtEl>
                                        <p:attrNameLst>
                                          <p:attrName>ppt_x</p:attrName>
                                        </p:attrNameLst>
                                      </p:cBhvr>
                                      <p:tavLst>
                                        <p:tav tm="0">
                                          <p:val>
                                            <p:strVal val="ppt_x"/>
                                          </p:val>
                                        </p:tav>
                                        <p:tav tm="100000">
                                          <p:val>
                                            <p:strVal val="ppt_x"/>
                                          </p:val>
                                        </p:tav>
                                      </p:tavLst>
                                    </p:anim>
                                    <p:anim calcmode="lin" valueType="num">
                                      <p:cBhvr>
                                        <p:cTn id="326" dur="1000"/>
                                        <p:tgtEl>
                                          <p:spTgt spid="47"/>
                                        </p:tgtEl>
                                        <p:attrNameLst>
                                          <p:attrName>ppt_y</p:attrName>
                                        </p:attrNameLst>
                                      </p:cBhvr>
                                      <p:tavLst>
                                        <p:tav tm="0">
                                          <p:val>
                                            <p:strVal val="ppt_y"/>
                                          </p:val>
                                        </p:tav>
                                        <p:tav tm="100000">
                                          <p:val>
                                            <p:strVal val="ppt_y+.1"/>
                                          </p:val>
                                        </p:tav>
                                      </p:tavLst>
                                    </p:anim>
                                    <p:set>
                                      <p:cBhvr>
                                        <p:cTn id="327" dur="1" fill="hold">
                                          <p:stCondLst>
                                            <p:cond delay="999"/>
                                          </p:stCondLst>
                                        </p:cTn>
                                        <p:tgtEl>
                                          <p:spTgt spid="47"/>
                                        </p:tgtEl>
                                        <p:attrNameLst>
                                          <p:attrName>style.visibility</p:attrName>
                                        </p:attrNameLst>
                                      </p:cBhvr>
                                      <p:to>
                                        <p:strVal val="hidden"/>
                                      </p:to>
                                    </p:set>
                                  </p:childTnLst>
                                </p:cTn>
                              </p:par>
                            </p:childTnLst>
                          </p:cTn>
                        </p:par>
                      </p:childTnLst>
                    </p:cTn>
                  </p:par>
                  <p:par>
                    <p:cTn id="328" fill="hold">
                      <p:stCondLst>
                        <p:cond delay="indefinite"/>
                      </p:stCondLst>
                      <p:childTnLst>
                        <p:par>
                          <p:cTn id="329" fill="hold">
                            <p:stCondLst>
                              <p:cond delay="0"/>
                            </p:stCondLst>
                            <p:childTnLst>
                              <p:par>
                                <p:cTn id="330" presetID="42" presetClass="entr" presetSubtype="0" fill="hold" grpId="0" nodeType="clickEffect">
                                  <p:stCondLst>
                                    <p:cond delay="0"/>
                                  </p:stCondLst>
                                  <p:childTnLst>
                                    <p:set>
                                      <p:cBhvr>
                                        <p:cTn id="331" dur="1" fill="hold">
                                          <p:stCondLst>
                                            <p:cond delay="0"/>
                                          </p:stCondLst>
                                        </p:cTn>
                                        <p:tgtEl>
                                          <p:spTgt spid="48"/>
                                        </p:tgtEl>
                                        <p:attrNameLst>
                                          <p:attrName>style.visibility</p:attrName>
                                        </p:attrNameLst>
                                      </p:cBhvr>
                                      <p:to>
                                        <p:strVal val="visible"/>
                                      </p:to>
                                    </p:set>
                                    <p:animEffect transition="in" filter="fade">
                                      <p:cBhvr>
                                        <p:cTn id="332" dur="1000"/>
                                        <p:tgtEl>
                                          <p:spTgt spid="48"/>
                                        </p:tgtEl>
                                      </p:cBhvr>
                                    </p:animEffect>
                                    <p:anim calcmode="lin" valueType="num">
                                      <p:cBhvr>
                                        <p:cTn id="333" dur="1000" fill="hold"/>
                                        <p:tgtEl>
                                          <p:spTgt spid="48"/>
                                        </p:tgtEl>
                                        <p:attrNameLst>
                                          <p:attrName>ppt_x</p:attrName>
                                        </p:attrNameLst>
                                      </p:cBhvr>
                                      <p:tavLst>
                                        <p:tav tm="0">
                                          <p:val>
                                            <p:strVal val="#ppt_x"/>
                                          </p:val>
                                        </p:tav>
                                        <p:tav tm="100000">
                                          <p:val>
                                            <p:strVal val="#ppt_x"/>
                                          </p:val>
                                        </p:tav>
                                      </p:tavLst>
                                    </p:anim>
                                    <p:anim calcmode="lin" valueType="num">
                                      <p:cBhvr>
                                        <p:cTn id="33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9" grpId="0"/>
      <p:bldP spid="10" grpId="0"/>
      <p:bldP spid="12" grpId="0"/>
      <p:bldP spid="13" grpId="0"/>
      <p:bldP spid="13" grpId="1"/>
      <p:bldP spid="14" grpId="0"/>
      <p:bldP spid="14" grpId="1"/>
      <p:bldP spid="15" grpId="0"/>
      <p:bldP spid="15" grpId="1"/>
      <p:bldP spid="16" grpId="0"/>
      <p:bldP spid="16" grpId="1"/>
      <p:bldP spid="17" grpId="0"/>
      <p:bldP spid="18" grpId="0"/>
      <p:bldP spid="18" grpId="1"/>
      <p:bldP spid="19" grpId="0"/>
      <p:bldP spid="20" grpId="0"/>
      <p:bldP spid="21" grpId="0"/>
      <p:bldP spid="22" grpId="0"/>
      <p:bldP spid="23" grpId="0" animBg="1"/>
      <p:bldP spid="24" grpId="0"/>
      <p:bldP spid="24" grpId="1"/>
      <p:bldP spid="27" grpId="0" animBg="1"/>
      <p:bldP spid="27" grpId="1" animBg="1"/>
      <p:bldP spid="28" grpId="0"/>
      <p:bldP spid="28" grpId="1"/>
      <p:bldP spid="29" grpId="0" animBg="1"/>
      <p:bldP spid="29" grpId="1" animBg="1"/>
      <p:bldP spid="30" grpId="0"/>
      <p:bldP spid="30" grpId="1"/>
      <p:bldP spid="31" grpId="0" animBg="1"/>
      <p:bldP spid="31" grpId="1" animBg="1"/>
      <p:bldP spid="32" grpId="0"/>
      <p:bldP spid="32" grpId="1"/>
      <p:bldP spid="33" grpId="0"/>
      <p:bldP spid="34" grpId="0"/>
      <p:bldP spid="34" grpId="1"/>
      <p:bldP spid="35" grpId="0"/>
      <p:bldP spid="35" grpId="1"/>
      <p:bldP spid="36" grpId="0" animBg="1"/>
      <p:bldP spid="36" grpId="1" animBg="1"/>
      <p:bldP spid="37" grpId="0"/>
      <p:bldP spid="37" grpId="1"/>
      <p:bldP spid="38" grpId="0" animBg="1"/>
      <p:bldP spid="38" grpId="1" animBg="1"/>
      <p:bldP spid="39" grpId="0"/>
      <p:bldP spid="39" grpId="1"/>
      <p:bldP spid="40" grpId="0"/>
      <p:bldP spid="41" grpId="0"/>
      <p:bldP spid="41" grpId="1"/>
      <p:bldP spid="42" grpId="0"/>
      <p:bldP spid="42" grpId="1"/>
      <p:bldP spid="43" grpId="0" animBg="1"/>
      <p:bldP spid="43" grpId="1" animBg="1"/>
      <p:bldP spid="44" grpId="0"/>
      <p:bldP spid="45" grpId="0"/>
      <p:bldP spid="46" grpId="0"/>
      <p:bldP spid="47" grpId="0"/>
      <p:bldP spid="47" grpId="1"/>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944"/>
            <a:ext cx="10515600" cy="1040594"/>
          </a:xfrm>
        </p:spPr>
        <p:txBody>
          <a:bodyPr/>
          <a:lstStyle/>
          <a:p>
            <a:r>
              <a:rPr lang="en-US" dirty="0" smtClean="0"/>
              <a:t>Destructor</a:t>
            </a:r>
            <a:endParaRPr lang="en-IN" dirty="0"/>
          </a:p>
        </p:txBody>
      </p:sp>
      <p:sp>
        <p:nvSpPr>
          <p:cNvPr id="3" name="TextBox 2"/>
          <p:cNvSpPr txBox="1"/>
          <p:nvPr/>
        </p:nvSpPr>
        <p:spPr>
          <a:xfrm>
            <a:off x="218364" y="1132764"/>
            <a:ext cx="4435523" cy="2585323"/>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~Array(){</a:t>
            </a:r>
          </a:p>
          <a:p>
            <a:r>
              <a:rPr lang="en-US" dirty="0"/>
              <a:t>	</a:t>
            </a:r>
            <a:r>
              <a:rPr lang="en-US" dirty="0" smtClean="0"/>
              <a:t>	for(</a:t>
            </a:r>
            <a:r>
              <a:rPr lang="en-US" dirty="0" err="1" smtClean="0"/>
              <a:t>int</a:t>
            </a:r>
            <a:r>
              <a:rPr lang="en-US" dirty="0" smtClean="0"/>
              <a:t> </a:t>
            </a:r>
            <a:r>
              <a:rPr lang="en-US" dirty="0" err="1" smtClean="0"/>
              <a:t>i</a:t>
            </a:r>
            <a:r>
              <a:rPr lang="en-US" dirty="0" smtClean="0"/>
              <a:t>=0;i&lt;index; </a:t>
            </a:r>
            <a:r>
              <a:rPr lang="en-US" dirty="0" err="1" smtClean="0"/>
              <a:t>i</a:t>
            </a:r>
            <a:r>
              <a:rPr lang="en-US" dirty="0" smtClean="0"/>
              <a:t>++)</a:t>
            </a:r>
          </a:p>
          <a:p>
            <a:r>
              <a:rPr lang="en-US" dirty="0"/>
              <a:t>	</a:t>
            </a:r>
            <a:r>
              <a:rPr lang="en-US" dirty="0" smtClean="0"/>
              <a:t>		</a:t>
            </a:r>
            <a:r>
              <a:rPr lang="en-US" dirty="0" err="1" smtClean="0"/>
              <a:t>ptr</a:t>
            </a:r>
            <a:r>
              <a:rPr lang="en-US" dirty="0" smtClean="0"/>
              <a:t>[</a:t>
            </a:r>
            <a:r>
              <a:rPr lang="en-US" dirty="0" err="1" smtClean="0"/>
              <a:t>i</a:t>
            </a:r>
            <a:r>
              <a:rPr lang="en-US" dirty="0" smtClean="0"/>
              <a:t>]=0;</a:t>
            </a:r>
          </a:p>
          <a:p>
            <a:r>
              <a:rPr lang="en-US" dirty="0"/>
              <a:t>	</a:t>
            </a:r>
            <a:r>
              <a:rPr lang="en-US" dirty="0" smtClean="0"/>
              <a:t>	size=index=-1;</a:t>
            </a:r>
          </a:p>
          <a:p>
            <a:r>
              <a:rPr lang="en-US" dirty="0"/>
              <a:t>	</a:t>
            </a:r>
            <a:r>
              <a:rPr lang="en-US" dirty="0" smtClean="0"/>
              <a:t>	delete []</a:t>
            </a:r>
            <a:r>
              <a:rPr lang="en-US" dirty="0" err="1" smtClean="0"/>
              <a:t>ptr</a:t>
            </a:r>
            <a:r>
              <a:rPr lang="en-US" dirty="0" smtClean="0"/>
              <a:t>;</a:t>
            </a:r>
            <a:endParaRPr lang="en-US" dirty="0"/>
          </a:p>
          <a:p>
            <a:r>
              <a:rPr lang="en-US" dirty="0" smtClean="0"/>
              <a:t>	}</a:t>
            </a:r>
            <a:endParaRPr lang="en-US" dirty="0"/>
          </a:p>
          <a:p>
            <a:r>
              <a:rPr lang="en-US" dirty="0" smtClean="0"/>
              <a:t>};</a:t>
            </a:r>
          </a:p>
        </p:txBody>
      </p:sp>
      <p:sp>
        <p:nvSpPr>
          <p:cNvPr id="4" name="TextBox 3"/>
          <p:cNvSpPr txBox="1"/>
          <p:nvPr/>
        </p:nvSpPr>
        <p:spPr>
          <a:xfrm>
            <a:off x="218364" y="4271749"/>
            <a:ext cx="5431809" cy="2308324"/>
          </a:xfrm>
          <a:prstGeom prst="rect">
            <a:avLst/>
          </a:prstGeom>
          <a:noFill/>
        </p:spPr>
        <p:txBody>
          <a:bodyPr wrap="square" rtlCol="0">
            <a:spAutoFit/>
          </a:bodyPr>
          <a:lstStyle/>
          <a:p>
            <a:r>
              <a:rPr lang="en-US" dirty="0" smtClean="0"/>
              <a:t>Main(){</a:t>
            </a:r>
          </a:p>
          <a:p>
            <a:r>
              <a:rPr lang="en-US" dirty="0"/>
              <a:t>	</a:t>
            </a:r>
            <a:r>
              <a:rPr lang="en-US" dirty="0" smtClean="0"/>
              <a:t>Array arr1;</a:t>
            </a:r>
          </a:p>
          <a:p>
            <a:r>
              <a:rPr lang="en-US" dirty="0" smtClean="0"/>
              <a:t>	Array arr2;</a:t>
            </a:r>
          </a:p>
          <a:p>
            <a:r>
              <a:rPr lang="en-US" dirty="0"/>
              <a:t>	</a:t>
            </a:r>
            <a:r>
              <a:rPr lang="en-US" dirty="0" smtClean="0"/>
              <a:t>arr1.insert(10); arr1.insert(20);</a:t>
            </a:r>
            <a:r>
              <a:rPr lang="en-US" dirty="0"/>
              <a:t> </a:t>
            </a:r>
            <a:r>
              <a:rPr lang="en-US" dirty="0" smtClean="0"/>
              <a:t>arr1.insert(30);</a:t>
            </a:r>
          </a:p>
          <a:p>
            <a:r>
              <a:rPr lang="en-US" dirty="0"/>
              <a:t>	</a:t>
            </a:r>
            <a:r>
              <a:rPr lang="en-US" dirty="0" smtClean="0"/>
              <a:t>arr2.insert(40</a:t>
            </a:r>
            <a:r>
              <a:rPr lang="en-US" dirty="0"/>
              <a:t>); </a:t>
            </a:r>
            <a:r>
              <a:rPr lang="en-US" dirty="0" smtClean="0"/>
              <a:t>arr2.insert(50</a:t>
            </a:r>
            <a:r>
              <a:rPr lang="en-US" dirty="0"/>
              <a:t>); </a:t>
            </a:r>
            <a:r>
              <a:rPr lang="en-US" dirty="0" smtClean="0"/>
              <a:t>arr2.insert(60);</a:t>
            </a:r>
          </a:p>
          <a:p>
            <a:r>
              <a:rPr lang="en-US" dirty="0"/>
              <a:t>	</a:t>
            </a:r>
            <a:r>
              <a:rPr lang="en-US" dirty="0" smtClean="0"/>
              <a:t>arr1+arr2; arr1.operator+(arr2);</a:t>
            </a:r>
          </a:p>
          <a:p>
            <a:r>
              <a:rPr lang="en-US" dirty="0"/>
              <a:t>}</a:t>
            </a:r>
            <a:endParaRPr lang="en-US" dirty="0" smtClean="0"/>
          </a:p>
          <a:p>
            <a:endParaRPr lang="en-IN" dirty="0"/>
          </a:p>
        </p:txBody>
      </p:sp>
      <p:sp>
        <p:nvSpPr>
          <p:cNvPr id="5" name="Rectangle 4"/>
          <p:cNvSpPr/>
          <p:nvPr/>
        </p:nvSpPr>
        <p:spPr>
          <a:xfrm>
            <a:off x="5751962" y="1487606"/>
            <a:ext cx="2251881"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p:cNvSpPr txBox="1"/>
          <p:nvPr/>
        </p:nvSpPr>
        <p:spPr>
          <a:xfrm>
            <a:off x="6346209" y="1023582"/>
            <a:ext cx="1078174" cy="461665"/>
          </a:xfrm>
          <a:prstGeom prst="rect">
            <a:avLst/>
          </a:prstGeom>
          <a:noFill/>
        </p:spPr>
        <p:txBody>
          <a:bodyPr wrap="square" rtlCol="0">
            <a:spAutoFit/>
          </a:bodyPr>
          <a:lstStyle/>
          <a:p>
            <a:r>
              <a:rPr lang="en-US" sz="2400" b="1" dirty="0" smtClean="0"/>
              <a:t>Stack</a:t>
            </a:r>
            <a:endParaRPr lang="en-IN" b="1" dirty="0"/>
          </a:p>
        </p:txBody>
      </p:sp>
      <p:sp>
        <p:nvSpPr>
          <p:cNvPr id="7" name="Rectangle 6"/>
          <p:cNvSpPr/>
          <p:nvPr/>
        </p:nvSpPr>
        <p:spPr>
          <a:xfrm>
            <a:off x="8018630" y="1485247"/>
            <a:ext cx="3909513"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p:cNvSpPr txBox="1"/>
          <p:nvPr/>
        </p:nvSpPr>
        <p:spPr>
          <a:xfrm>
            <a:off x="9542067" y="1053150"/>
            <a:ext cx="1078174" cy="461665"/>
          </a:xfrm>
          <a:prstGeom prst="rect">
            <a:avLst/>
          </a:prstGeom>
          <a:noFill/>
        </p:spPr>
        <p:txBody>
          <a:bodyPr wrap="square" rtlCol="0">
            <a:spAutoFit/>
          </a:bodyPr>
          <a:lstStyle/>
          <a:p>
            <a:r>
              <a:rPr lang="en-US" sz="2400" b="1" dirty="0" smtClean="0"/>
              <a:t>Heap</a:t>
            </a:r>
            <a:endParaRPr lang="en-IN" b="1" dirty="0"/>
          </a:p>
        </p:txBody>
      </p:sp>
      <p:sp>
        <p:nvSpPr>
          <p:cNvPr id="9" name="Rectangle 8"/>
          <p:cNvSpPr/>
          <p:nvPr/>
        </p:nvSpPr>
        <p:spPr>
          <a:xfrm>
            <a:off x="5751962" y="1501210"/>
            <a:ext cx="2251881" cy="237479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p:cNvSpPr txBox="1"/>
          <p:nvPr/>
        </p:nvSpPr>
        <p:spPr>
          <a:xfrm>
            <a:off x="5751962" y="1496533"/>
            <a:ext cx="962737" cy="338554"/>
          </a:xfrm>
          <a:prstGeom prst="rect">
            <a:avLst/>
          </a:prstGeom>
          <a:noFill/>
        </p:spPr>
        <p:txBody>
          <a:bodyPr wrap="square" rtlCol="0">
            <a:spAutoFit/>
          </a:bodyPr>
          <a:lstStyle/>
          <a:p>
            <a:r>
              <a:rPr lang="en-US" sz="1600" b="1" dirty="0" smtClean="0"/>
              <a:t>main</a:t>
            </a:r>
            <a:endParaRPr lang="en-IN" sz="2000" b="1" dirty="0"/>
          </a:p>
        </p:txBody>
      </p:sp>
      <p:sp>
        <p:nvSpPr>
          <p:cNvPr id="11" name="Oval 10"/>
          <p:cNvSpPr/>
          <p:nvPr/>
        </p:nvSpPr>
        <p:spPr>
          <a:xfrm>
            <a:off x="6498893" y="1525089"/>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909481" y="1968226"/>
            <a:ext cx="573206" cy="369332"/>
          </a:xfrm>
          <a:prstGeom prst="rect">
            <a:avLst/>
          </a:prstGeom>
          <a:noFill/>
        </p:spPr>
        <p:txBody>
          <a:bodyPr wrap="square" rtlCol="0">
            <a:spAutoFit/>
          </a:bodyPr>
          <a:lstStyle/>
          <a:p>
            <a:r>
              <a:rPr lang="en-US" dirty="0" smtClean="0"/>
              <a:t>arr1</a:t>
            </a:r>
            <a:endParaRPr lang="en-IN" dirty="0"/>
          </a:p>
        </p:txBody>
      </p:sp>
      <p:sp>
        <p:nvSpPr>
          <p:cNvPr id="13" name="TextBox 12"/>
          <p:cNvSpPr txBox="1"/>
          <p:nvPr/>
        </p:nvSpPr>
        <p:spPr>
          <a:xfrm>
            <a:off x="6656979" y="1650421"/>
            <a:ext cx="1303934" cy="369332"/>
          </a:xfrm>
          <a:prstGeom prst="rect">
            <a:avLst/>
          </a:prstGeom>
          <a:noFill/>
        </p:spPr>
        <p:txBody>
          <a:bodyPr wrap="square" rtlCol="0">
            <a:spAutoFit/>
          </a:bodyPr>
          <a:lstStyle/>
          <a:p>
            <a:r>
              <a:rPr lang="en-US" dirty="0" err="1"/>
              <a:t>p</a:t>
            </a:r>
            <a:r>
              <a:rPr lang="en-US" dirty="0" err="1" smtClean="0"/>
              <a:t>tr</a:t>
            </a:r>
            <a:r>
              <a:rPr lang="en-US" dirty="0" smtClean="0"/>
              <a:t> = 1000</a:t>
            </a:r>
            <a:endParaRPr lang="en-IN" sz="1600" dirty="0"/>
          </a:p>
        </p:txBody>
      </p:sp>
      <p:sp>
        <p:nvSpPr>
          <p:cNvPr id="14" name="TextBox 13"/>
          <p:cNvSpPr txBox="1"/>
          <p:nvPr/>
        </p:nvSpPr>
        <p:spPr>
          <a:xfrm>
            <a:off x="6676029" y="1926611"/>
            <a:ext cx="979226"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6678305" y="2160898"/>
            <a:ext cx="1020165" cy="369332"/>
          </a:xfrm>
          <a:prstGeom prst="rect">
            <a:avLst/>
          </a:prstGeom>
          <a:noFill/>
        </p:spPr>
        <p:txBody>
          <a:bodyPr wrap="square" rtlCol="0">
            <a:spAutoFit/>
          </a:bodyPr>
          <a:lstStyle/>
          <a:p>
            <a:r>
              <a:rPr lang="en-US" dirty="0" smtClean="0"/>
              <a:t>index =2</a:t>
            </a:r>
            <a:endParaRPr lang="en-IN" sz="1600" dirty="0"/>
          </a:p>
        </p:txBody>
      </p:sp>
      <p:sp>
        <p:nvSpPr>
          <p:cNvPr id="16" name="Oval 15"/>
          <p:cNvSpPr/>
          <p:nvPr/>
        </p:nvSpPr>
        <p:spPr>
          <a:xfrm>
            <a:off x="6542109" y="2660134"/>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952697" y="3103271"/>
            <a:ext cx="573206" cy="369332"/>
          </a:xfrm>
          <a:prstGeom prst="rect">
            <a:avLst/>
          </a:prstGeom>
          <a:noFill/>
        </p:spPr>
        <p:txBody>
          <a:bodyPr wrap="square" rtlCol="0">
            <a:spAutoFit/>
          </a:bodyPr>
          <a:lstStyle/>
          <a:p>
            <a:r>
              <a:rPr lang="en-US" dirty="0" smtClean="0"/>
              <a:t>arr2</a:t>
            </a:r>
            <a:endParaRPr lang="en-IN" dirty="0"/>
          </a:p>
        </p:txBody>
      </p:sp>
      <p:sp>
        <p:nvSpPr>
          <p:cNvPr id="18" name="TextBox 17"/>
          <p:cNvSpPr txBox="1"/>
          <p:nvPr/>
        </p:nvSpPr>
        <p:spPr>
          <a:xfrm>
            <a:off x="6700195" y="2785466"/>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19" name="TextBox 18"/>
          <p:cNvSpPr txBox="1"/>
          <p:nvPr/>
        </p:nvSpPr>
        <p:spPr>
          <a:xfrm>
            <a:off x="6719245" y="3061656"/>
            <a:ext cx="979226" cy="369332"/>
          </a:xfrm>
          <a:prstGeom prst="rect">
            <a:avLst/>
          </a:prstGeom>
          <a:noFill/>
        </p:spPr>
        <p:txBody>
          <a:bodyPr wrap="square" rtlCol="0">
            <a:spAutoFit/>
          </a:bodyPr>
          <a:lstStyle/>
          <a:p>
            <a:r>
              <a:rPr lang="en-US" dirty="0" smtClean="0"/>
              <a:t>size = 5</a:t>
            </a:r>
            <a:endParaRPr lang="en-IN" dirty="0"/>
          </a:p>
        </p:txBody>
      </p:sp>
      <p:sp>
        <p:nvSpPr>
          <p:cNvPr id="20" name="TextBox 19"/>
          <p:cNvSpPr txBox="1"/>
          <p:nvPr/>
        </p:nvSpPr>
        <p:spPr>
          <a:xfrm>
            <a:off x="6721522" y="3295943"/>
            <a:ext cx="991450" cy="369332"/>
          </a:xfrm>
          <a:prstGeom prst="rect">
            <a:avLst/>
          </a:prstGeom>
          <a:noFill/>
        </p:spPr>
        <p:txBody>
          <a:bodyPr wrap="square" rtlCol="0">
            <a:spAutoFit/>
          </a:bodyPr>
          <a:lstStyle/>
          <a:p>
            <a:r>
              <a:rPr lang="en-US" dirty="0" smtClean="0"/>
              <a:t>index =2</a:t>
            </a:r>
            <a:endParaRPr lang="en-IN" sz="1600" dirty="0"/>
          </a:p>
        </p:txBody>
      </p:sp>
      <p:graphicFrame>
        <p:nvGraphicFramePr>
          <p:cNvPr id="21" name="Table 20"/>
          <p:cNvGraphicFramePr>
            <a:graphicFrameLocks noGrp="1"/>
          </p:cNvGraphicFramePr>
          <p:nvPr>
            <p:extLst>
              <p:ext uri="{D42A27DB-BD31-4B8C-83A1-F6EECF244321}">
                <p14:modId xmlns:p14="http://schemas.microsoft.com/office/powerpoint/2010/main" val="3193056362"/>
              </p:ext>
            </p:extLst>
          </p:nvPr>
        </p:nvGraphicFramePr>
        <p:xfrm>
          <a:off x="8358680" y="183433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4912497"/>
              </p:ext>
            </p:extLst>
          </p:nvPr>
        </p:nvGraphicFramePr>
        <p:xfrm>
          <a:off x="8358678" y="219145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4059709971"/>
                  </a:ext>
                </a:extLst>
              </a:tr>
            </a:tbl>
          </a:graphicData>
        </a:graphic>
      </p:graphicFrame>
      <p:cxnSp>
        <p:nvCxnSpPr>
          <p:cNvPr id="24" name="Straight Arrow Connector 23"/>
          <p:cNvCxnSpPr>
            <a:stCxn id="11" idx="6"/>
          </p:cNvCxnSpPr>
          <p:nvPr/>
        </p:nvCxnSpPr>
        <p:spPr>
          <a:xfrm flipV="1">
            <a:off x="7931908" y="201975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893894060"/>
              </p:ext>
            </p:extLst>
          </p:nvPr>
        </p:nvGraphicFramePr>
        <p:xfrm>
          <a:off x="8401896" y="294207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189111927"/>
              </p:ext>
            </p:extLst>
          </p:nvPr>
        </p:nvGraphicFramePr>
        <p:xfrm>
          <a:off x="8401894" y="329919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2000</a:t>
                      </a:r>
                      <a:endParaRPr lang="en-IN" dirty="0"/>
                    </a:p>
                  </a:txBody>
                  <a:tcPr/>
                </a:tc>
                <a:tc>
                  <a:txBody>
                    <a:bodyPr/>
                    <a:lstStyle/>
                    <a:p>
                      <a:pPr algn="ctr"/>
                      <a:r>
                        <a:rPr lang="en-US" dirty="0" smtClean="0"/>
                        <a:t>2004</a:t>
                      </a:r>
                      <a:endParaRPr lang="en-IN" dirty="0"/>
                    </a:p>
                  </a:txBody>
                  <a:tcPr/>
                </a:tc>
                <a:tc>
                  <a:txBody>
                    <a:bodyPr/>
                    <a:lstStyle/>
                    <a:p>
                      <a:pPr algn="ctr"/>
                      <a:r>
                        <a:rPr lang="en-US" dirty="0" smtClean="0"/>
                        <a:t>2008</a:t>
                      </a:r>
                      <a:endParaRPr lang="en-IN" dirty="0"/>
                    </a:p>
                  </a:txBody>
                  <a:tcPr/>
                </a:tc>
                <a:tc>
                  <a:txBody>
                    <a:bodyPr/>
                    <a:lstStyle/>
                    <a:p>
                      <a:pPr algn="ctr"/>
                      <a:r>
                        <a:rPr lang="en-US" dirty="0" smtClean="0"/>
                        <a:t>2012</a:t>
                      </a:r>
                      <a:endParaRPr lang="en-IN" dirty="0"/>
                    </a:p>
                  </a:txBody>
                  <a:tcPr/>
                </a:tc>
                <a:tc>
                  <a:txBody>
                    <a:bodyPr/>
                    <a:lstStyle/>
                    <a:p>
                      <a:pPr algn="ctr"/>
                      <a:r>
                        <a:rPr lang="en-US" dirty="0" smtClean="0"/>
                        <a:t>2016</a:t>
                      </a:r>
                      <a:endParaRPr lang="en-IN" dirty="0"/>
                    </a:p>
                  </a:txBody>
                  <a:tcPr/>
                </a:tc>
                <a:extLst>
                  <a:ext uri="{0D108BD9-81ED-4DB2-BD59-A6C34878D82A}">
                    <a16:rowId xmlns:a16="http://schemas.microsoft.com/office/drawing/2014/main" val="4059709971"/>
                  </a:ext>
                </a:extLst>
              </a:tr>
            </a:tbl>
          </a:graphicData>
        </a:graphic>
      </p:graphicFrame>
      <p:cxnSp>
        <p:nvCxnSpPr>
          <p:cNvPr id="27" name="Straight Arrow Connector 26"/>
          <p:cNvCxnSpPr/>
          <p:nvPr/>
        </p:nvCxnSpPr>
        <p:spPr>
          <a:xfrm flipV="1">
            <a:off x="7975124" y="312749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8506688" y="1853494"/>
            <a:ext cx="446238" cy="369332"/>
          </a:xfrm>
          <a:prstGeom prst="rect">
            <a:avLst/>
          </a:prstGeom>
          <a:noFill/>
        </p:spPr>
        <p:txBody>
          <a:bodyPr wrap="square" rtlCol="0">
            <a:spAutoFit/>
          </a:bodyPr>
          <a:lstStyle/>
          <a:p>
            <a:r>
              <a:rPr lang="en-US" dirty="0" smtClean="0"/>
              <a:t>10</a:t>
            </a:r>
            <a:endParaRPr lang="en-IN" dirty="0"/>
          </a:p>
        </p:txBody>
      </p:sp>
      <p:sp>
        <p:nvSpPr>
          <p:cNvPr id="29" name="TextBox 28"/>
          <p:cNvSpPr txBox="1"/>
          <p:nvPr/>
        </p:nvSpPr>
        <p:spPr>
          <a:xfrm>
            <a:off x="9185563" y="1839636"/>
            <a:ext cx="446238" cy="369332"/>
          </a:xfrm>
          <a:prstGeom prst="rect">
            <a:avLst/>
          </a:prstGeom>
          <a:noFill/>
        </p:spPr>
        <p:txBody>
          <a:bodyPr wrap="square" rtlCol="0">
            <a:spAutoFit/>
          </a:bodyPr>
          <a:lstStyle/>
          <a:p>
            <a:r>
              <a:rPr lang="en-US" dirty="0"/>
              <a:t>2</a:t>
            </a:r>
            <a:r>
              <a:rPr lang="en-US" dirty="0" smtClean="0"/>
              <a:t>0</a:t>
            </a:r>
            <a:endParaRPr lang="en-IN" dirty="0"/>
          </a:p>
        </p:txBody>
      </p:sp>
      <p:sp>
        <p:nvSpPr>
          <p:cNvPr id="30" name="TextBox 29"/>
          <p:cNvSpPr txBox="1"/>
          <p:nvPr/>
        </p:nvSpPr>
        <p:spPr>
          <a:xfrm>
            <a:off x="9864442" y="1839632"/>
            <a:ext cx="446238" cy="369332"/>
          </a:xfrm>
          <a:prstGeom prst="rect">
            <a:avLst/>
          </a:prstGeom>
          <a:noFill/>
        </p:spPr>
        <p:txBody>
          <a:bodyPr wrap="square" rtlCol="0">
            <a:spAutoFit/>
          </a:bodyPr>
          <a:lstStyle/>
          <a:p>
            <a:r>
              <a:rPr lang="en-US" dirty="0" smtClean="0"/>
              <a:t>30</a:t>
            </a:r>
            <a:endParaRPr lang="en-IN" dirty="0"/>
          </a:p>
        </p:txBody>
      </p:sp>
      <p:sp>
        <p:nvSpPr>
          <p:cNvPr id="31" name="TextBox 30"/>
          <p:cNvSpPr txBox="1"/>
          <p:nvPr/>
        </p:nvSpPr>
        <p:spPr>
          <a:xfrm>
            <a:off x="8506689" y="2942073"/>
            <a:ext cx="446237" cy="369332"/>
          </a:xfrm>
          <a:prstGeom prst="rect">
            <a:avLst/>
          </a:prstGeom>
          <a:noFill/>
        </p:spPr>
        <p:txBody>
          <a:bodyPr wrap="square" rtlCol="0">
            <a:spAutoFit/>
          </a:bodyPr>
          <a:lstStyle/>
          <a:p>
            <a:r>
              <a:rPr lang="en-US" dirty="0" smtClean="0"/>
              <a:t>40</a:t>
            </a:r>
            <a:endParaRPr lang="en-IN" dirty="0"/>
          </a:p>
        </p:txBody>
      </p:sp>
      <p:sp>
        <p:nvSpPr>
          <p:cNvPr id="32" name="TextBox 31"/>
          <p:cNvSpPr txBox="1"/>
          <p:nvPr/>
        </p:nvSpPr>
        <p:spPr>
          <a:xfrm>
            <a:off x="9240981" y="2955923"/>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33" name="TextBox 32"/>
          <p:cNvSpPr txBox="1"/>
          <p:nvPr/>
        </p:nvSpPr>
        <p:spPr>
          <a:xfrm>
            <a:off x="9947563" y="2969774"/>
            <a:ext cx="446237" cy="369332"/>
          </a:xfrm>
          <a:prstGeom prst="rect">
            <a:avLst/>
          </a:prstGeom>
          <a:noFill/>
        </p:spPr>
        <p:txBody>
          <a:bodyPr wrap="square" rtlCol="0">
            <a:spAutoFit/>
          </a:bodyPr>
          <a:lstStyle/>
          <a:p>
            <a:r>
              <a:rPr lang="en-US" dirty="0"/>
              <a:t>6</a:t>
            </a:r>
            <a:r>
              <a:rPr lang="en-US" dirty="0" smtClean="0"/>
              <a:t>0</a:t>
            </a:r>
            <a:endParaRPr lang="en-IN" dirty="0"/>
          </a:p>
        </p:txBody>
      </p:sp>
      <p:sp>
        <p:nvSpPr>
          <p:cNvPr id="34" name="Rectangle 33"/>
          <p:cNvSpPr/>
          <p:nvPr/>
        </p:nvSpPr>
        <p:spPr>
          <a:xfrm>
            <a:off x="5751676" y="3889611"/>
            <a:ext cx="2252167" cy="23177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5" name="TextBox 34"/>
          <p:cNvSpPr txBox="1"/>
          <p:nvPr/>
        </p:nvSpPr>
        <p:spPr>
          <a:xfrm>
            <a:off x="5751962" y="3889611"/>
            <a:ext cx="1119893" cy="369332"/>
          </a:xfrm>
          <a:prstGeom prst="rect">
            <a:avLst/>
          </a:prstGeom>
          <a:noFill/>
        </p:spPr>
        <p:txBody>
          <a:bodyPr wrap="square" rtlCol="0">
            <a:spAutoFit/>
          </a:bodyPr>
          <a:lstStyle/>
          <a:p>
            <a:r>
              <a:rPr lang="en-US" dirty="0"/>
              <a:t>o</a:t>
            </a:r>
            <a:r>
              <a:rPr lang="en-US" dirty="0" smtClean="0"/>
              <a:t>perator+</a:t>
            </a:r>
            <a:endParaRPr lang="en-IN" dirty="0"/>
          </a:p>
        </p:txBody>
      </p:sp>
      <p:sp>
        <p:nvSpPr>
          <p:cNvPr id="36" name="Oval 35"/>
          <p:cNvSpPr/>
          <p:nvPr/>
        </p:nvSpPr>
        <p:spPr>
          <a:xfrm>
            <a:off x="6500539" y="4655231"/>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5808259" y="5098368"/>
            <a:ext cx="676074" cy="369332"/>
          </a:xfrm>
          <a:prstGeom prst="rect">
            <a:avLst/>
          </a:prstGeom>
          <a:noFill/>
        </p:spPr>
        <p:txBody>
          <a:bodyPr wrap="square" rtlCol="0">
            <a:spAutoFit/>
          </a:bodyPr>
          <a:lstStyle/>
          <a:p>
            <a:r>
              <a:rPr lang="en-US" dirty="0" smtClean="0"/>
              <a:t>temp</a:t>
            </a:r>
            <a:endParaRPr lang="en-IN" dirty="0"/>
          </a:p>
        </p:txBody>
      </p:sp>
      <p:sp>
        <p:nvSpPr>
          <p:cNvPr id="38" name="TextBox 37"/>
          <p:cNvSpPr txBox="1"/>
          <p:nvPr/>
        </p:nvSpPr>
        <p:spPr>
          <a:xfrm>
            <a:off x="6658625" y="4780563"/>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39" name="TextBox 38"/>
          <p:cNvSpPr txBox="1"/>
          <p:nvPr/>
        </p:nvSpPr>
        <p:spPr>
          <a:xfrm>
            <a:off x="6677675" y="5056753"/>
            <a:ext cx="979226" cy="369332"/>
          </a:xfrm>
          <a:prstGeom prst="rect">
            <a:avLst/>
          </a:prstGeom>
          <a:noFill/>
        </p:spPr>
        <p:txBody>
          <a:bodyPr wrap="square" rtlCol="0">
            <a:spAutoFit/>
          </a:bodyPr>
          <a:lstStyle/>
          <a:p>
            <a:r>
              <a:rPr lang="en-US" dirty="0" smtClean="0"/>
              <a:t>size = 5</a:t>
            </a:r>
            <a:endParaRPr lang="en-IN" dirty="0"/>
          </a:p>
        </p:txBody>
      </p:sp>
      <p:sp>
        <p:nvSpPr>
          <p:cNvPr id="40" name="TextBox 39"/>
          <p:cNvSpPr txBox="1"/>
          <p:nvPr/>
        </p:nvSpPr>
        <p:spPr>
          <a:xfrm>
            <a:off x="6679952" y="5291040"/>
            <a:ext cx="991450" cy="369332"/>
          </a:xfrm>
          <a:prstGeom prst="rect">
            <a:avLst/>
          </a:prstGeom>
          <a:noFill/>
        </p:spPr>
        <p:txBody>
          <a:bodyPr wrap="square" rtlCol="0">
            <a:spAutoFit/>
          </a:bodyPr>
          <a:lstStyle/>
          <a:p>
            <a:r>
              <a:rPr lang="en-US" dirty="0" smtClean="0"/>
              <a:t>index =2</a:t>
            </a:r>
            <a:endParaRPr lang="en-IN" sz="1600" dirty="0"/>
          </a:p>
        </p:txBody>
      </p:sp>
      <p:cxnSp>
        <p:nvCxnSpPr>
          <p:cNvPr id="43" name="Straight Arrow Connector 42"/>
          <p:cNvCxnSpPr>
            <a:endCxn id="25" idx="1"/>
          </p:cNvCxnSpPr>
          <p:nvPr/>
        </p:nvCxnSpPr>
        <p:spPr>
          <a:xfrm flipV="1">
            <a:off x="7933554" y="3127493"/>
            <a:ext cx="468342" cy="2039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644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1000"/>
                                        <p:tgtEl>
                                          <p:spTgt spid="22"/>
                                        </p:tgtEl>
                                      </p:cBhvr>
                                    </p:animEffect>
                                    <p:anim calcmode="lin" valueType="num">
                                      <p:cBhvr>
                                        <p:cTn id="83" dur="1000" fill="hold"/>
                                        <p:tgtEl>
                                          <p:spTgt spid="22"/>
                                        </p:tgtEl>
                                        <p:attrNameLst>
                                          <p:attrName>ppt_x</p:attrName>
                                        </p:attrNameLst>
                                      </p:cBhvr>
                                      <p:tavLst>
                                        <p:tav tm="0">
                                          <p:val>
                                            <p:strVal val="#ppt_x"/>
                                          </p:val>
                                        </p:tav>
                                        <p:tav tm="100000">
                                          <p:val>
                                            <p:strVal val="#ppt_x"/>
                                          </p:val>
                                        </p:tav>
                                      </p:tavLst>
                                    </p:anim>
                                    <p:anim calcmode="lin" valueType="num">
                                      <p:cBhvr>
                                        <p:cTn id="8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1000"/>
                                        <p:tgtEl>
                                          <p:spTgt spid="18"/>
                                        </p:tgtEl>
                                      </p:cBhvr>
                                    </p:animEffect>
                                    <p:anim calcmode="lin" valueType="num">
                                      <p:cBhvr>
                                        <p:cTn id="90" dur="1000" fill="hold"/>
                                        <p:tgtEl>
                                          <p:spTgt spid="18"/>
                                        </p:tgtEl>
                                        <p:attrNameLst>
                                          <p:attrName>ppt_x</p:attrName>
                                        </p:attrNameLst>
                                      </p:cBhvr>
                                      <p:tavLst>
                                        <p:tav tm="0">
                                          <p:val>
                                            <p:strVal val="#ppt_x"/>
                                          </p:val>
                                        </p:tav>
                                        <p:tav tm="100000">
                                          <p:val>
                                            <p:strVal val="#ppt_x"/>
                                          </p:val>
                                        </p:tav>
                                      </p:tavLst>
                                    </p:anim>
                                    <p:anim calcmode="lin" valueType="num">
                                      <p:cBhvr>
                                        <p:cTn id="91" dur="1000" fill="hold"/>
                                        <p:tgtEl>
                                          <p:spTgt spid="1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1000"/>
                                        <p:tgtEl>
                                          <p:spTgt spid="19"/>
                                        </p:tgtEl>
                                      </p:cBhvr>
                                    </p:animEffect>
                                    <p:anim calcmode="lin" valueType="num">
                                      <p:cBhvr>
                                        <p:cTn id="95" dur="1000" fill="hold"/>
                                        <p:tgtEl>
                                          <p:spTgt spid="19"/>
                                        </p:tgtEl>
                                        <p:attrNameLst>
                                          <p:attrName>ppt_x</p:attrName>
                                        </p:attrNameLst>
                                      </p:cBhvr>
                                      <p:tavLst>
                                        <p:tav tm="0">
                                          <p:val>
                                            <p:strVal val="#ppt_x"/>
                                          </p:val>
                                        </p:tav>
                                        <p:tav tm="100000">
                                          <p:val>
                                            <p:strVal val="#ppt_x"/>
                                          </p:val>
                                        </p:tav>
                                      </p:tavLst>
                                    </p:anim>
                                    <p:anim calcmode="lin" valueType="num">
                                      <p:cBhvr>
                                        <p:cTn id="96" dur="1000" fill="hold"/>
                                        <p:tgtEl>
                                          <p:spTgt spid="1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1000"/>
                                        <p:tgtEl>
                                          <p:spTgt spid="20"/>
                                        </p:tgtEl>
                                      </p:cBhvr>
                                    </p:animEffect>
                                    <p:anim calcmode="lin" valueType="num">
                                      <p:cBhvr>
                                        <p:cTn id="100" dur="1000" fill="hold"/>
                                        <p:tgtEl>
                                          <p:spTgt spid="20"/>
                                        </p:tgtEl>
                                        <p:attrNameLst>
                                          <p:attrName>ppt_x</p:attrName>
                                        </p:attrNameLst>
                                      </p:cBhvr>
                                      <p:tavLst>
                                        <p:tav tm="0">
                                          <p:val>
                                            <p:strVal val="#ppt_x"/>
                                          </p:val>
                                        </p:tav>
                                        <p:tav tm="100000">
                                          <p:val>
                                            <p:strVal val="#ppt_x"/>
                                          </p:val>
                                        </p:tav>
                                      </p:tavLst>
                                    </p:anim>
                                    <p:anim calcmode="lin" valueType="num">
                                      <p:cBhvr>
                                        <p:cTn id="101" dur="1000" fill="hold"/>
                                        <p:tgtEl>
                                          <p:spTgt spid="2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1000"/>
                                        <p:tgtEl>
                                          <p:spTgt spid="16"/>
                                        </p:tgtEl>
                                      </p:cBhvr>
                                    </p:animEffect>
                                    <p:anim calcmode="lin" valueType="num">
                                      <p:cBhvr>
                                        <p:cTn id="105" dur="1000" fill="hold"/>
                                        <p:tgtEl>
                                          <p:spTgt spid="16"/>
                                        </p:tgtEl>
                                        <p:attrNameLst>
                                          <p:attrName>ppt_x</p:attrName>
                                        </p:attrNameLst>
                                      </p:cBhvr>
                                      <p:tavLst>
                                        <p:tav tm="0">
                                          <p:val>
                                            <p:strVal val="#ppt_x"/>
                                          </p:val>
                                        </p:tav>
                                        <p:tav tm="100000">
                                          <p:val>
                                            <p:strVal val="#ppt_x"/>
                                          </p:val>
                                        </p:tav>
                                      </p:tavLst>
                                    </p:anim>
                                    <p:anim calcmode="lin" valueType="num">
                                      <p:cBhvr>
                                        <p:cTn id="106" dur="1000" fill="hold"/>
                                        <p:tgtEl>
                                          <p:spTgt spid="1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fade">
                                      <p:cBhvr>
                                        <p:cTn id="109" dur="1000"/>
                                        <p:tgtEl>
                                          <p:spTgt spid="17"/>
                                        </p:tgtEl>
                                      </p:cBhvr>
                                    </p:animEffect>
                                    <p:anim calcmode="lin" valueType="num">
                                      <p:cBhvr>
                                        <p:cTn id="110" dur="1000" fill="hold"/>
                                        <p:tgtEl>
                                          <p:spTgt spid="17"/>
                                        </p:tgtEl>
                                        <p:attrNameLst>
                                          <p:attrName>ppt_x</p:attrName>
                                        </p:attrNameLst>
                                      </p:cBhvr>
                                      <p:tavLst>
                                        <p:tav tm="0">
                                          <p:val>
                                            <p:strVal val="#ppt_x"/>
                                          </p:val>
                                        </p:tav>
                                        <p:tav tm="100000">
                                          <p:val>
                                            <p:strVal val="#ppt_x"/>
                                          </p:val>
                                        </p:tav>
                                      </p:tavLst>
                                    </p:anim>
                                    <p:anim calcmode="lin" valueType="num">
                                      <p:cBhvr>
                                        <p:cTn id="111" dur="1000" fill="hold"/>
                                        <p:tgtEl>
                                          <p:spTgt spid="17"/>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1000"/>
                                        <p:tgtEl>
                                          <p:spTgt spid="27"/>
                                        </p:tgtEl>
                                      </p:cBhvr>
                                    </p:animEffect>
                                    <p:anim calcmode="lin" valueType="num">
                                      <p:cBhvr>
                                        <p:cTn id="115" dur="1000" fill="hold"/>
                                        <p:tgtEl>
                                          <p:spTgt spid="27"/>
                                        </p:tgtEl>
                                        <p:attrNameLst>
                                          <p:attrName>ppt_x</p:attrName>
                                        </p:attrNameLst>
                                      </p:cBhvr>
                                      <p:tavLst>
                                        <p:tav tm="0">
                                          <p:val>
                                            <p:strVal val="#ppt_x"/>
                                          </p:val>
                                        </p:tav>
                                        <p:tav tm="100000">
                                          <p:val>
                                            <p:strVal val="#ppt_x"/>
                                          </p:val>
                                        </p:tav>
                                      </p:tavLst>
                                    </p:anim>
                                    <p:anim calcmode="lin" valueType="num">
                                      <p:cBhvr>
                                        <p:cTn id="116" dur="1000" fill="hold"/>
                                        <p:tgtEl>
                                          <p:spTgt spid="2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1000"/>
                                        <p:tgtEl>
                                          <p:spTgt spid="25"/>
                                        </p:tgtEl>
                                      </p:cBhvr>
                                    </p:animEffect>
                                    <p:anim calcmode="lin" valueType="num">
                                      <p:cBhvr>
                                        <p:cTn id="120" dur="1000" fill="hold"/>
                                        <p:tgtEl>
                                          <p:spTgt spid="25"/>
                                        </p:tgtEl>
                                        <p:attrNameLst>
                                          <p:attrName>ppt_x</p:attrName>
                                        </p:attrNameLst>
                                      </p:cBhvr>
                                      <p:tavLst>
                                        <p:tav tm="0">
                                          <p:val>
                                            <p:strVal val="#ppt_x"/>
                                          </p:val>
                                        </p:tav>
                                        <p:tav tm="100000">
                                          <p:val>
                                            <p:strVal val="#ppt_x"/>
                                          </p:val>
                                        </p:tav>
                                      </p:tavLst>
                                    </p:anim>
                                    <p:anim calcmode="lin" valueType="num">
                                      <p:cBhvr>
                                        <p:cTn id="121" dur="1000" fill="hold"/>
                                        <p:tgtEl>
                                          <p:spTgt spid="25"/>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1000"/>
                                        <p:tgtEl>
                                          <p:spTgt spid="26"/>
                                        </p:tgtEl>
                                      </p:cBhvr>
                                    </p:animEffect>
                                    <p:anim calcmode="lin" valueType="num">
                                      <p:cBhvr>
                                        <p:cTn id="125" dur="1000" fill="hold"/>
                                        <p:tgtEl>
                                          <p:spTgt spid="26"/>
                                        </p:tgtEl>
                                        <p:attrNameLst>
                                          <p:attrName>ppt_x</p:attrName>
                                        </p:attrNameLst>
                                      </p:cBhvr>
                                      <p:tavLst>
                                        <p:tav tm="0">
                                          <p:val>
                                            <p:strVal val="#ppt_x"/>
                                          </p:val>
                                        </p:tav>
                                        <p:tav tm="100000">
                                          <p:val>
                                            <p:strVal val="#ppt_x"/>
                                          </p:val>
                                        </p:tav>
                                      </p:tavLst>
                                    </p:anim>
                                    <p:anim calcmode="lin" valueType="num">
                                      <p:cBhvr>
                                        <p:cTn id="12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fade">
                                      <p:cBhvr>
                                        <p:cTn id="131" dur="500"/>
                                        <p:tgtEl>
                                          <p:spTgt spid="2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9"/>
                                        </p:tgtEl>
                                        <p:attrNameLst>
                                          <p:attrName>style.visibility</p:attrName>
                                        </p:attrNameLst>
                                      </p:cBhvr>
                                      <p:to>
                                        <p:strVal val="visible"/>
                                      </p:to>
                                    </p:set>
                                    <p:animEffect transition="in" filter="fade">
                                      <p:cBhvr>
                                        <p:cTn id="134" dur="500"/>
                                        <p:tgtEl>
                                          <p:spTgt spid="2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500"/>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fade">
                                      <p:cBhvr>
                                        <p:cTn id="145" dur="500"/>
                                        <p:tgtEl>
                                          <p:spTgt spid="3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fade">
                                      <p:cBhvr>
                                        <p:cTn id="148" dur="500"/>
                                        <p:tgtEl>
                                          <p:spTgt spid="33"/>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35"/>
                                        </p:tgtEl>
                                        <p:attrNameLst>
                                          <p:attrName>style.visibility</p:attrName>
                                        </p:attrNameLst>
                                      </p:cBhvr>
                                      <p:to>
                                        <p:strVal val="visible"/>
                                      </p:to>
                                    </p:set>
                                    <p:animEffect transition="in" filter="fade">
                                      <p:cBhvr>
                                        <p:cTn id="153" dur="1000"/>
                                        <p:tgtEl>
                                          <p:spTgt spid="35"/>
                                        </p:tgtEl>
                                      </p:cBhvr>
                                    </p:animEffect>
                                    <p:anim calcmode="lin" valueType="num">
                                      <p:cBhvr>
                                        <p:cTn id="154" dur="1000" fill="hold"/>
                                        <p:tgtEl>
                                          <p:spTgt spid="35"/>
                                        </p:tgtEl>
                                        <p:attrNameLst>
                                          <p:attrName>ppt_x</p:attrName>
                                        </p:attrNameLst>
                                      </p:cBhvr>
                                      <p:tavLst>
                                        <p:tav tm="0">
                                          <p:val>
                                            <p:strVal val="#ppt_x"/>
                                          </p:val>
                                        </p:tav>
                                        <p:tav tm="100000">
                                          <p:val>
                                            <p:strVal val="#ppt_x"/>
                                          </p:val>
                                        </p:tav>
                                      </p:tavLst>
                                    </p:anim>
                                    <p:anim calcmode="lin" valueType="num">
                                      <p:cBhvr>
                                        <p:cTn id="155" dur="1000" fill="hold"/>
                                        <p:tgtEl>
                                          <p:spTgt spid="35"/>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4"/>
                                        </p:tgtEl>
                                        <p:attrNameLst>
                                          <p:attrName>style.visibility</p:attrName>
                                        </p:attrNameLst>
                                      </p:cBhvr>
                                      <p:to>
                                        <p:strVal val="visible"/>
                                      </p:to>
                                    </p:set>
                                    <p:animEffect transition="in" filter="fade">
                                      <p:cBhvr>
                                        <p:cTn id="158" dur="1000"/>
                                        <p:tgtEl>
                                          <p:spTgt spid="34"/>
                                        </p:tgtEl>
                                      </p:cBhvr>
                                    </p:animEffect>
                                    <p:anim calcmode="lin" valueType="num">
                                      <p:cBhvr>
                                        <p:cTn id="159" dur="1000" fill="hold"/>
                                        <p:tgtEl>
                                          <p:spTgt spid="34"/>
                                        </p:tgtEl>
                                        <p:attrNameLst>
                                          <p:attrName>ppt_x</p:attrName>
                                        </p:attrNameLst>
                                      </p:cBhvr>
                                      <p:tavLst>
                                        <p:tav tm="0">
                                          <p:val>
                                            <p:strVal val="#ppt_x"/>
                                          </p:val>
                                        </p:tav>
                                        <p:tav tm="100000">
                                          <p:val>
                                            <p:strVal val="#ppt_x"/>
                                          </p:val>
                                        </p:tav>
                                      </p:tavLst>
                                    </p:anim>
                                    <p:anim calcmode="lin" valueType="num">
                                      <p:cBhvr>
                                        <p:cTn id="16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38"/>
                                        </p:tgtEl>
                                        <p:attrNameLst>
                                          <p:attrName>style.visibility</p:attrName>
                                        </p:attrNameLst>
                                      </p:cBhvr>
                                      <p:to>
                                        <p:strVal val="visible"/>
                                      </p:to>
                                    </p:set>
                                    <p:animEffect transition="in" filter="fade">
                                      <p:cBhvr>
                                        <p:cTn id="165" dur="1000"/>
                                        <p:tgtEl>
                                          <p:spTgt spid="38"/>
                                        </p:tgtEl>
                                      </p:cBhvr>
                                    </p:animEffect>
                                    <p:anim calcmode="lin" valueType="num">
                                      <p:cBhvr>
                                        <p:cTn id="166" dur="1000" fill="hold"/>
                                        <p:tgtEl>
                                          <p:spTgt spid="38"/>
                                        </p:tgtEl>
                                        <p:attrNameLst>
                                          <p:attrName>ppt_x</p:attrName>
                                        </p:attrNameLst>
                                      </p:cBhvr>
                                      <p:tavLst>
                                        <p:tav tm="0">
                                          <p:val>
                                            <p:strVal val="#ppt_x"/>
                                          </p:val>
                                        </p:tav>
                                        <p:tav tm="100000">
                                          <p:val>
                                            <p:strVal val="#ppt_x"/>
                                          </p:val>
                                        </p:tav>
                                      </p:tavLst>
                                    </p:anim>
                                    <p:anim calcmode="lin" valueType="num">
                                      <p:cBhvr>
                                        <p:cTn id="167" dur="1000" fill="hold"/>
                                        <p:tgtEl>
                                          <p:spTgt spid="3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39"/>
                                        </p:tgtEl>
                                        <p:attrNameLst>
                                          <p:attrName>style.visibility</p:attrName>
                                        </p:attrNameLst>
                                      </p:cBhvr>
                                      <p:to>
                                        <p:strVal val="visible"/>
                                      </p:to>
                                    </p:set>
                                    <p:animEffect transition="in" filter="fade">
                                      <p:cBhvr>
                                        <p:cTn id="170" dur="1000"/>
                                        <p:tgtEl>
                                          <p:spTgt spid="39"/>
                                        </p:tgtEl>
                                      </p:cBhvr>
                                    </p:animEffect>
                                    <p:anim calcmode="lin" valueType="num">
                                      <p:cBhvr>
                                        <p:cTn id="171" dur="1000" fill="hold"/>
                                        <p:tgtEl>
                                          <p:spTgt spid="39"/>
                                        </p:tgtEl>
                                        <p:attrNameLst>
                                          <p:attrName>ppt_x</p:attrName>
                                        </p:attrNameLst>
                                      </p:cBhvr>
                                      <p:tavLst>
                                        <p:tav tm="0">
                                          <p:val>
                                            <p:strVal val="#ppt_x"/>
                                          </p:val>
                                        </p:tav>
                                        <p:tav tm="100000">
                                          <p:val>
                                            <p:strVal val="#ppt_x"/>
                                          </p:val>
                                        </p:tav>
                                      </p:tavLst>
                                    </p:anim>
                                    <p:anim calcmode="lin" valueType="num">
                                      <p:cBhvr>
                                        <p:cTn id="172" dur="1000" fill="hold"/>
                                        <p:tgtEl>
                                          <p:spTgt spid="3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visible"/>
                                      </p:to>
                                    </p:set>
                                    <p:animEffect transition="in" filter="fade">
                                      <p:cBhvr>
                                        <p:cTn id="175" dur="1000"/>
                                        <p:tgtEl>
                                          <p:spTgt spid="40"/>
                                        </p:tgtEl>
                                      </p:cBhvr>
                                    </p:animEffect>
                                    <p:anim calcmode="lin" valueType="num">
                                      <p:cBhvr>
                                        <p:cTn id="176" dur="1000" fill="hold"/>
                                        <p:tgtEl>
                                          <p:spTgt spid="40"/>
                                        </p:tgtEl>
                                        <p:attrNameLst>
                                          <p:attrName>ppt_x</p:attrName>
                                        </p:attrNameLst>
                                      </p:cBhvr>
                                      <p:tavLst>
                                        <p:tav tm="0">
                                          <p:val>
                                            <p:strVal val="#ppt_x"/>
                                          </p:val>
                                        </p:tav>
                                        <p:tav tm="100000">
                                          <p:val>
                                            <p:strVal val="#ppt_x"/>
                                          </p:val>
                                        </p:tav>
                                      </p:tavLst>
                                    </p:anim>
                                    <p:anim calcmode="lin" valueType="num">
                                      <p:cBhvr>
                                        <p:cTn id="177" dur="1000" fill="hold"/>
                                        <p:tgtEl>
                                          <p:spTgt spid="4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36"/>
                                        </p:tgtEl>
                                        <p:attrNameLst>
                                          <p:attrName>style.visibility</p:attrName>
                                        </p:attrNameLst>
                                      </p:cBhvr>
                                      <p:to>
                                        <p:strVal val="visible"/>
                                      </p:to>
                                    </p:set>
                                    <p:animEffect transition="in" filter="fade">
                                      <p:cBhvr>
                                        <p:cTn id="180" dur="1000"/>
                                        <p:tgtEl>
                                          <p:spTgt spid="36"/>
                                        </p:tgtEl>
                                      </p:cBhvr>
                                    </p:animEffect>
                                    <p:anim calcmode="lin" valueType="num">
                                      <p:cBhvr>
                                        <p:cTn id="181" dur="1000" fill="hold"/>
                                        <p:tgtEl>
                                          <p:spTgt spid="36"/>
                                        </p:tgtEl>
                                        <p:attrNameLst>
                                          <p:attrName>ppt_x</p:attrName>
                                        </p:attrNameLst>
                                      </p:cBhvr>
                                      <p:tavLst>
                                        <p:tav tm="0">
                                          <p:val>
                                            <p:strVal val="#ppt_x"/>
                                          </p:val>
                                        </p:tav>
                                        <p:tav tm="100000">
                                          <p:val>
                                            <p:strVal val="#ppt_x"/>
                                          </p:val>
                                        </p:tav>
                                      </p:tavLst>
                                    </p:anim>
                                    <p:anim calcmode="lin" valueType="num">
                                      <p:cBhvr>
                                        <p:cTn id="182" dur="1000" fill="hold"/>
                                        <p:tgtEl>
                                          <p:spTgt spid="36"/>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37"/>
                                        </p:tgtEl>
                                        <p:attrNameLst>
                                          <p:attrName>style.visibility</p:attrName>
                                        </p:attrNameLst>
                                      </p:cBhvr>
                                      <p:to>
                                        <p:strVal val="visible"/>
                                      </p:to>
                                    </p:set>
                                    <p:animEffect transition="in" filter="fade">
                                      <p:cBhvr>
                                        <p:cTn id="185" dur="1000"/>
                                        <p:tgtEl>
                                          <p:spTgt spid="37"/>
                                        </p:tgtEl>
                                      </p:cBhvr>
                                    </p:animEffect>
                                    <p:anim calcmode="lin" valueType="num">
                                      <p:cBhvr>
                                        <p:cTn id="186" dur="1000" fill="hold"/>
                                        <p:tgtEl>
                                          <p:spTgt spid="37"/>
                                        </p:tgtEl>
                                        <p:attrNameLst>
                                          <p:attrName>ppt_x</p:attrName>
                                        </p:attrNameLst>
                                      </p:cBhvr>
                                      <p:tavLst>
                                        <p:tav tm="0">
                                          <p:val>
                                            <p:strVal val="#ppt_x"/>
                                          </p:val>
                                        </p:tav>
                                        <p:tav tm="100000">
                                          <p:val>
                                            <p:strVal val="#ppt_x"/>
                                          </p:val>
                                        </p:tav>
                                      </p:tavLst>
                                    </p:anim>
                                    <p:anim calcmode="lin" valueType="num">
                                      <p:cBhvr>
                                        <p:cTn id="187" dur="1000" fill="hold"/>
                                        <p:tgtEl>
                                          <p:spTgt spid="37"/>
                                        </p:tgtEl>
                                        <p:attrNameLst>
                                          <p:attrName>ppt_y</p:attrName>
                                        </p:attrNameLst>
                                      </p:cBhvr>
                                      <p:tavLst>
                                        <p:tav tm="0">
                                          <p:val>
                                            <p:strVal val="#ppt_y+.1"/>
                                          </p:val>
                                        </p:tav>
                                        <p:tav tm="100000">
                                          <p:val>
                                            <p:strVal val="#ppt_y"/>
                                          </p:val>
                                        </p:tav>
                                      </p:tavLst>
                                    </p:anim>
                                  </p:childTnLst>
                                </p:cTn>
                              </p:par>
                              <p:par>
                                <p:cTn id="188" presetID="42" presetClass="entr" presetSubtype="0" fill="hold" nodeType="withEffect">
                                  <p:stCondLst>
                                    <p:cond delay="0"/>
                                  </p:stCondLst>
                                  <p:childTnLst>
                                    <p:set>
                                      <p:cBhvr>
                                        <p:cTn id="189" dur="1" fill="hold">
                                          <p:stCondLst>
                                            <p:cond delay="0"/>
                                          </p:stCondLst>
                                        </p:cTn>
                                        <p:tgtEl>
                                          <p:spTgt spid="43"/>
                                        </p:tgtEl>
                                        <p:attrNameLst>
                                          <p:attrName>style.visibility</p:attrName>
                                        </p:attrNameLst>
                                      </p:cBhvr>
                                      <p:to>
                                        <p:strVal val="visible"/>
                                      </p:to>
                                    </p:set>
                                    <p:animEffect transition="in" filter="fade">
                                      <p:cBhvr>
                                        <p:cTn id="190" dur="1000"/>
                                        <p:tgtEl>
                                          <p:spTgt spid="43"/>
                                        </p:tgtEl>
                                      </p:cBhvr>
                                    </p:animEffect>
                                    <p:anim calcmode="lin" valueType="num">
                                      <p:cBhvr>
                                        <p:cTn id="191" dur="1000" fill="hold"/>
                                        <p:tgtEl>
                                          <p:spTgt spid="43"/>
                                        </p:tgtEl>
                                        <p:attrNameLst>
                                          <p:attrName>ppt_x</p:attrName>
                                        </p:attrNameLst>
                                      </p:cBhvr>
                                      <p:tavLst>
                                        <p:tav tm="0">
                                          <p:val>
                                            <p:strVal val="#ppt_x"/>
                                          </p:val>
                                        </p:tav>
                                        <p:tav tm="100000">
                                          <p:val>
                                            <p:strVal val="#ppt_x"/>
                                          </p:val>
                                        </p:tav>
                                      </p:tavLst>
                                    </p:anim>
                                    <p:anim calcmode="lin" valueType="num">
                                      <p:cBhvr>
                                        <p:cTn id="19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xit" presetSubtype="0" fill="hold" nodeType="clickEffect">
                                  <p:stCondLst>
                                    <p:cond delay="0"/>
                                  </p:stCondLst>
                                  <p:childTnLst>
                                    <p:animEffect transition="out" filter="fade">
                                      <p:cBhvr>
                                        <p:cTn id="196" dur="1000"/>
                                        <p:tgtEl>
                                          <p:spTgt spid="25"/>
                                        </p:tgtEl>
                                      </p:cBhvr>
                                    </p:animEffect>
                                    <p:anim calcmode="lin" valueType="num">
                                      <p:cBhvr>
                                        <p:cTn id="197" dur="1000"/>
                                        <p:tgtEl>
                                          <p:spTgt spid="25"/>
                                        </p:tgtEl>
                                        <p:attrNameLst>
                                          <p:attrName>ppt_x</p:attrName>
                                        </p:attrNameLst>
                                      </p:cBhvr>
                                      <p:tavLst>
                                        <p:tav tm="0">
                                          <p:val>
                                            <p:strVal val="ppt_x"/>
                                          </p:val>
                                        </p:tav>
                                        <p:tav tm="100000">
                                          <p:val>
                                            <p:strVal val="ppt_x"/>
                                          </p:val>
                                        </p:tav>
                                      </p:tavLst>
                                    </p:anim>
                                    <p:anim calcmode="lin" valueType="num">
                                      <p:cBhvr>
                                        <p:cTn id="198" dur="1000"/>
                                        <p:tgtEl>
                                          <p:spTgt spid="25"/>
                                        </p:tgtEl>
                                        <p:attrNameLst>
                                          <p:attrName>ppt_y</p:attrName>
                                        </p:attrNameLst>
                                      </p:cBhvr>
                                      <p:tavLst>
                                        <p:tav tm="0">
                                          <p:val>
                                            <p:strVal val="ppt_y"/>
                                          </p:val>
                                        </p:tav>
                                        <p:tav tm="100000">
                                          <p:val>
                                            <p:strVal val="ppt_y+.1"/>
                                          </p:val>
                                        </p:tav>
                                      </p:tavLst>
                                    </p:anim>
                                    <p:set>
                                      <p:cBhvr>
                                        <p:cTn id="199" dur="1" fill="hold">
                                          <p:stCondLst>
                                            <p:cond delay="999"/>
                                          </p:stCondLst>
                                        </p:cTn>
                                        <p:tgtEl>
                                          <p:spTgt spid="25"/>
                                        </p:tgtEl>
                                        <p:attrNameLst>
                                          <p:attrName>style.visibility</p:attrName>
                                        </p:attrNameLst>
                                      </p:cBhvr>
                                      <p:to>
                                        <p:strVal val="hidden"/>
                                      </p:to>
                                    </p:set>
                                  </p:childTnLst>
                                </p:cTn>
                              </p:par>
                              <p:par>
                                <p:cTn id="200" presetID="42" presetClass="exit" presetSubtype="0" fill="hold" nodeType="withEffect">
                                  <p:stCondLst>
                                    <p:cond delay="0"/>
                                  </p:stCondLst>
                                  <p:childTnLst>
                                    <p:animEffect transition="out" filter="fade">
                                      <p:cBhvr>
                                        <p:cTn id="201" dur="1000"/>
                                        <p:tgtEl>
                                          <p:spTgt spid="26"/>
                                        </p:tgtEl>
                                      </p:cBhvr>
                                    </p:animEffect>
                                    <p:anim calcmode="lin" valueType="num">
                                      <p:cBhvr>
                                        <p:cTn id="202" dur="1000"/>
                                        <p:tgtEl>
                                          <p:spTgt spid="26"/>
                                        </p:tgtEl>
                                        <p:attrNameLst>
                                          <p:attrName>ppt_x</p:attrName>
                                        </p:attrNameLst>
                                      </p:cBhvr>
                                      <p:tavLst>
                                        <p:tav tm="0">
                                          <p:val>
                                            <p:strVal val="ppt_x"/>
                                          </p:val>
                                        </p:tav>
                                        <p:tav tm="100000">
                                          <p:val>
                                            <p:strVal val="ppt_x"/>
                                          </p:val>
                                        </p:tav>
                                      </p:tavLst>
                                    </p:anim>
                                    <p:anim calcmode="lin" valueType="num">
                                      <p:cBhvr>
                                        <p:cTn id="203" dur="1000"/>
                                        <p:tgtEl>
                                          <p:spTgt spid="26"/>
                                        </p:tgtEl>
                                        <p:attrNameLst>
                                          <p:attrName>ppt_y</p:attrName>
                                        </p:attrNameLst>
                                      </p:cBhvr>
                                      <p:tavLst>
                                        <p:tav tm="0">
                                          <p:val>
                                            <p:strVal val="ppt_y"/>
                                          </p:val>
                                        </p:tav>
                                        <p:tav tm="100000">
                                          <p:val>
                                            <p:strVal val="ppt_y+.1"/>
                                          </p:val>
                                        </p:tav>
                                      </p:tavLst>
                                    </p:anim>
                                    <p:set>
                                      <p:cBhvr>
                                        <p:cTn id="204" dur="1" fill="hold">
                                          <p:stCondLst>
                                            <p:cond delay="999"/>
                                          </p:stCondLst>
                                        </p:cTn>
                                        <p:tgtEl>
                                          <p:spTgt spid="26"/>
                                        </p:tgtEl>
                                        <p:attrNameLst>
                                          <p:attrName>style.visibility</p:attrName>
                                        </p:attrNameLst>
                                      </p:cBhvr>
                                      <p:to>
                                        <p:strVal val="hidden"/>
                                      </p:to>
                                    </p:set>
                                  </p:childTnLst>
                                </p:cTn>
                              </p:par>
                              <p:par>
                                <p:cTn id="205" presetID="42" presetClass="exit" presetSubtype="0" fill="hold" grpId="1" nodeType="withEffect">
                                  <p:stCondLst>
                                    <p:cond delay="0"/>
                                  </p:stCondLst>
                                  <p:childTnLst>
                                    <p:animEffect transition="out" filter="fade">
                                      <p:cBhvr>
                                        <p:cTn id="206" dur="1000"/>
                                        <p:tgtEl>
                                          <p:spTgt spid="32"/>
                                        </p:tgtEl>
                                      </p:cBhvr>
                                    </p:animEffect>
                                    <p:anim calcmode="lin" valueType="num">
                                      <p:cBhvr>
                                        <p:cTn id="207" dur="1000"/>
                                        <p:tgtEl>
                                          <p:spTgt spid="32"/>
                                        </p:tgtEl>
                                        <p:attrNameLst>
                                          <p:attrName>ppt_x</p:attrName>
                                        </p:attrNameLst>
                                      </p:cBhvr>
                                      <p:tavLst>
                                        <p:tav tm="0">
                                          <p:val>
                                            <p:strVal val="ppt_x"/>
                                          </p:val>
                                        </p:tav>
                                        <p:tav tm="100000">
                                          <p:val>
                                            <p:strVal val="ppt_x"/>
                                          </p:val>
                                        </p:tav>
                                      </p:tavLst>
                                    </p:anim>
                                    <p:anim calcmode="lin" valueType="num">
                                      <p:cBhvr>
                                        <p:cTn id="208" dur="1000"/>
                                        <p:tgtEl>
                                          <p:spTgt spid="32"/>
                                        </p:tgtEl>
                                        <p:attrNameLst>
                                          <p:attrName>ppt_y</p:attrName>
                                        </p:attrNameLst>
                                      </p:cBhvr>
                                      <p:tavLst>
                                        <p:tav tm="0">
                                          <p:val>
                                            <p:strVal val="ppt_y"/>
                                          </p:val>
                                        </p:tav>
                                        <p:tav tm="100000">
                                          <p:val>
                                            <p:strVal val="ppt_y+.1"/>
                                          </p:val>
                                        </p:tav>
                                      </p:tavLst>
                                    </p:anim>
                                    <p:set>
                                      <p:cBhvr>
                                        <p:cTn id="209" dur="1" fill="hold">
                                          <p:stCondLst>
                                            <p:cond delay="999"/>
                                          </p:stCondLst>
                                        </p:cTn>
                                        <p:tgtEl>
                                          <p:spTgt spid="32"/>
                                        </p:tgtEl>
                                        <p:attrNameLst>
                                          <p:attrName>style.visibility</p:attrName>
                                        </p:attrNameLst>
                                      </p:cBhvr>
                                      <p:to>
                                        <p:strVal val="hidden"/>
                                      </p:to>
                                    </p:set>
                                  </p:childTnLst>
                                </p:cTn>
                              </p:par>
                              <p:par>
                                <p:cTn id="210" presetID="42" presetClass="exit" presetSubtype="0" fill="hold" grpId="1" nodeType="withEffect">
                                  <p:stCondLst>
                                    <p:cond delay="0"/>
                                  </p:stCondLst>
                                  <p:childTnLst>
                                    <p:animEffect transition="out" filter="fade">
                                      <p:cBhvr>
                                        <p:cTn id="211" dur="1000"/>
                                        <p:tgtEl>
                                          <p:spTgt spid="31"/>
                                        </p:tgtEl>
                                      </p:cBhvr>
                                    </p:animEffect>
                                    <p:anim calcmode="lin" valueType="num">
                                      <p:cBhvr>
                                        <p:cTn id="212" dur="1000"/>
                                        <p:tgtEl>
                                          <p:spTgt spid="31"/>
                                        </p:tgtEl>
                                        <p:attrNameLst>
                                          <p:attrName>ppt_x</p:attrName>
                                        </p:attrNameLst>
                                      </p:cBhvr>
                                      <p:tavLst>
                                        <p:tav tm="0">
                                          <p:val>
                                            <p:strVal val="ppt_x"/>
                                          </p:val>
                                        </p:tav>
                                        <p:tav tm="100000">
                                          <p:val>
                                            <p:strVal val="ppt_x"/>
                                          </p:val>
                                        </p:tav>
                                      </p:tavLst>
                                    </p:anim>
                                    <p:anim calcmode="lin" valueType="num">
                                      <p:cBhvr>
                                        <p:cTn id="213" dur="1000"/>
                                        <p:tgtEl>
                                          <p:spTgt spid="31"/>
                                        </p:tgtEl>
                                        <p:attrNameLst>
                                          <p:attrName>ppt_y</p:attrName>
                                        </p:attrNameLst>
                                      </p:cBhvr>
                                      <p:tavLst>
                                        <p:tav tm="0">
                                          <p:val>
                                            <p:strVal val="ppt_y"/>
                                          </p:val>
                                        </p:tav>
                                        <p:tav tm="100000">
                                          <p:val>
                                            <p:strVal val="ppt_y+.1"/>
                                          </p:val>
                                        </p:tav>
                                      </p:tavLst>
                                    </p:anim>
                                    <p:set>
                                      <p:cBhvr>
                                        <p:cTn id="214" dur="1" fill="hold">
                                          <p:stCondLst>
                                            <p:cond delay="999"/>
                                          </p:stCondLst>
                                        </p:cTn>
                                        <p:tgtEl>
                                          <p:spTgt spid="31"/>
                                        </p:tgtEl>
                                        <p:attrNameLst>
                                          <p:attrName>style.visibility</p:attrName>
                                        </p:attrNameLst>
                                      </p:cBhvr>
                                      <p:to>
                                        <p:strVal val="hidden"/>
                                      </p:to>
                                    </p:set>
                                  </p:childTnLst>
                                </p:cTn>
                              </p:par>
                              <p:par>
                                <p:cTn id="215" presetID="42" presetClass="exit" presetSubtype="0" fill="hold" grpId="1" nodeType="withEffect">
                                  <p:stCondLst>
                                    <p:cond delay="0"/>
                                  </p:stCondLst>
                                  <p:childTnLst>
                                    <p:animEffect transition="out" filter="fade">
                                      <p:cBhvr>
                                        <p:cTn id="216" dur="1000"/>
                                        <p:tgtEl>
                                          <p:spTgt spid="33"/>
                                        </p:tgtEl>
                                      </p:cBhvr>
                                    </p:animEffect>
                                    <p:anim calcmode="lin" valueType="num">
                                      <p:cBhvr>
                                        <p:cTn id="217" dur="1000"/>
                                        <p:tgtEl>
                                          <p:spTgt spid="33"/>
                                        </p:tgtEl>
                                        <p:attrNameLst>
                                          <p:attrName>ppt_x</p:attrName>
                                        </p:attrNameLst>
                                      </p:cBhvr>
                                      <p:tavLst>
                                        <p:tav tm="0">
                                          <p:val>
                                            <p:strVal val="ppt_x"/>
                                          </p:val>
                                        </p:tav>
                                        <p:tav tm="100000">
                                          <p:val>
                                            <p:strVal val="ppt_x"/>
                                          </p:val>
                                        </p:tav>
                                      </p:tavLst>
                                    </p:anim>
                                    <p:anim calcmode="lin" valueType="num">
                                      <p:cBhvr>
                                        <p:cTn id="218" dur="1000"/>
                                        <p:tgtEl>
                                          <p:spTgt spid="33"/>
                                        </p:tgtEl>
                                        <p:attrNameLst>
                                          <p:attrName>ppt_y</p:attrName>
                                        </p:attrNameLst>
                                      </p:cBhvr>
                                      <p:tavLst>
                                        <p:tav tm="0">
                                          <p:val>
                                            <p:strVal val="ppt_y"/>
                                          </p:val>
                                        </p:tav>
                                        <p:tav tm="100000">
                                          <p:val>
                                            <p:strVal val="ppt_y+.1"/>
                                          </p:val>
                                        </p:tav>
                                      </p:tavLst>
                                    </p:anim>
                                    <p:set>
                                      <p:cBhvr>
                                        <p:cTn id="219" dur="1" fill="hold">
                                          <p:stCondLst>
                                            <p:cond delay="999"/>
                                          </p:stCondLst>
                                        </p:cTn>
                                        <p:tgtEl>
                                          <p:spTgt spid="33"/>
                                        </p:tgtEl>
                                        <p:attrNameLst>
                                          <p:attrName>style.visibility</p:attrName>
                                        </p:attrNameLst>
                                      </p:cBhvr>
                                      <p:to>
                                        <p:strVal val="hidden"/>
                                      </p:to>
                                    </p:set>
                                  </p:childTnLst>
                                </p:cTn>
                              </p:par>
                              <p:par>
                                <p:cTn id="220" presetID="42" presetClass="exit" presetSubtype="0" fill="hold" grpId="1" nodeType="withEffect">
                                  <p:stCondLst>
                                    <p:cond delay="0"/>
                                  </p:stCondLst>
                                  <p:childTnLst>
                                    <p:animEffect transition="out" filter="fade">
                                      <p:cBhvr>
                                        <p:cTn id="221" dur="1000"/>
                                        <p:tgtEl>
                                          <p:spTgt spid="35"/>
                                        </p:tgtEl>
                                      </p:cBhvr>
                                    </p:animEffect>
                                    <p:anim calcmode="lin" valueType="num">
                                      <p:cBhvr>
                                        <p:cTn id="222" dur="1000"/>
                                        <p:tgtEl>
                                          <p:spTgt spid="35"/>
                                        </p:tgtEl>
                                        <p:attrNameLst>
                                          <p:attrName>ppt_x</p:attrName>
                                        </p:attrNameLst>
                                      </p:cBhvr>
                                      <p:tavLst>
                                        <p:tav tm="0">
                                          <p:val>
                                            <p:strVal val="ppt_x"/>
                                          </p:val>
                                        </p:tav>
                                        <p:tav tm="100000">
                                          <p:val>
                                            <p:strVal val="ppt_x"/>
                                          </p:val>
                                        </p:tav>
                                      </p:tavLst>
                                    </p:anim>
                                    <p:anim calcmode="lin" valueType="num">
                                      <p:cBhvr>
                                        <p:cTn id="223" dur="1000"/>
                                        <p:tgtEl>
                                          <p:spTgt spid="35"/>
                                        </p:tgtEl>
                                        <p:attrNameLst>
                                          <p:attrName>ppt_y</p:attrName>
                                        </p:attrNameLst>
                                      </p:cBhvr>
                                      <p:tavLst>
                                        <p:tav tm="0">
                                          <p:val>
                                            <p:strVal val="ppt_y"/>
                                          </p:val>
                                        </p:tav>
                                        <p:tav tm="100000">
                                          <p:val>
                                            <p:strVal val="ppt_y+.1"/>
                                          </p:val>
                                        </p:tav>
                                      </p:tavLst>
                                    </p:anim>
                                    <p:set>
                                      <p:cBhvr>
                                        <p:cTn id="224" dur="1" fill="hold">
                                          <p:stCondLst>
                                            <p:cond delay="999"/>
                                          </p:stCondLst>
                                        </p:cTn>
                                        <p:tgtEl>
                                          <p:spTgt spid="35"/>
                                        </p:tgtEl>
                                        <p:attrNameLst>
                                          <p:attrName>style.visibility</p:attrName>
                                        </p:attrNameLst>
                                      </p:cBhvr>
                                      <p:to>
                                        <p:strVal val="hidden"/>
                                      </p:to>
                                    </p:set>
                                  </p:childTnLst>
                                </p:cTn>
                              </p:par>
                              <p:par>
                                <p:cTn id="225" presetID="42" presetClass="exit" presetSubtype="0" fill="hold" grpId="1" nodeType="withEffect">
                                  <p:stCondLst>
                                    <p:cond delay="0"/>
                                  </p:stCondLst>
                                  <p:childTnLst>
                                    <p:animEffect transition="out" filter="fade">
                                      <p:cBhvr>
                                        <p:cTn id="226" dur="1000"/>
                                        <p:tgtEl>
                                          <p:spTgt spid="34"/>
                                        </p:tgtEl>
                                      </p:cBhvr>
                                    </p:animEffect>
                                    <p:anim calcmode="lin" valueType="num">
                                      <p:cBhvr>
                                        <p:cTn id="227" dur="1000"/>
                                        <p:tgtEl>
                                          <p:spTgt spid="34"/>
                                        </p:tgtEl>
                                        <p:attrNameLst>
                                          <p:attrName>ppt_x</p:attrName>
                                        </p:attrNameLst>
                                      </p:cBhvr>
                                      <p:tavLst>
                                        <p:tav tm="0">
                                          <p:val>
                                            <p:strVal val="ppt_x"/>
                                          </p:val>
                                        </p:tav>
                                        <p:tav tm="100000">
                                          <p:val>
                                            <p:strVal val="ppt_x"/>
                                          </p:val>
                                        </p:tav>
                                      </p:tavLst>
                                    </p:anim>
                                    <p:anim calcmode="lin" valueType="num">
                                      <p:cBhvr>
                                        <p:cTn id="228" dur="1000"/>
                                        <p:tgtEl>
                                          <p:spTgt spid="34"/>
                                        </p:tgtEl>
                                        <p:attrNameLst>
                                          <p:attrName>ppt_y</p:attrName>
                                        </p:attrNameLst>
                                      </p:cBhvr>
                                      <p:tavLst>
                                        <p:tav tm="0">
                                          <p:val>
                                            <p:strVal val="ppt_y"/>
                                          </p:val>
                                        </p:tav>
                                        <p:tav tm="100000">
                                          <p:val>
                                            <p:strVal val="ppt_y+.1"/>
                                          </p:val>
                                        </p:tav>
                                      </p:tavLst>
                                    </p:anim>
                                    <p:set>
                                      <p:cBhvr>
                                        <p:cTn id="229" dur="1" fill="hold">
                                          <p:stCondLst>
                                            <p:cond delay="999"/>
                                          </p:stCondLst>
                                        </p:cTn>
                                        <p:tgtEl>
                                          <p:spTgt spid="34"/>
                                        </p:tgtEl>
                                        <p:attrNameLst>
                                          <p:attrName>style.visibility</p:attrName>
                                        </p:attrNameLst>
                                      </p:cBhvr>
                                      <p:to>
                                        <p:strVal val="hidden"/>
                                      </p:to>
                                    </p:set>
                                  </p:childTnLst>
                                </p:cTn>
                              </p:par>
                              <p:par>
                                <p:cTn id="230" presetID="42" presetClass="exit" presetSubtype="0" fill="hold" grpId="1" nodeType="withEffect">
                                  <p:stCondLst>
                                    <p:cond delay="0"/>
                                  </p:stCondLst>
                                  <p:childTnLst>
                                    <p:animEffect transition="out" filter="fade">
                                      <p:cBhvr>
                                        <p:cTn id="231" dur="1000"/>
                                        <p:tgtEl>
                                          <p:spTgt spid="38"/>
                                        </p:tgtEl>
                                      </p:cBhvr>
                                    </p:animEffect>
                                    <p:anim calcmode="lin" valueType="num">
                                      <p:cBhvr>
                                        <p:cTn id="232" dur="1000"/>
                                        <p:tgtEl>
                                          <p:spTgt spid="38"/>
                                        </p:tgtEl>
                                        <p:attrNameLst>
                                          <p:attrName>ppt_x</p:attrName>
                                        </p:attrNameLst>
                                      </p:cBhvr>
                                      <p:tavLst>
                                        <p:tav tm="0">
                                          <p:val>
                                            <p:strVal val="ppt_x"/>
                                          </p:val>
                                        </p:tav>
                                        <p:tav tm="100000">
                                          <p:val>
                                            <p:strVal val="ppt_x"/>
                                          </p:val>
                                        </p:tav>
                                      </p:tavLst>
                                    </p:anim>
                                    <p:anim calcmode="lin" valueType="num">
                                      <p:cBhvr>
                                        <p:cTn id="233" dur="1000"/>
                                        <p:tgtEl>
                                          <p:spTgt spid="38"/>
                                        </p:tgtEl>
                                        <p:attrNameLst>
                                          <p:attrName>ppt_y</p:attrName>
                                        </p:attrNameLst>
                                      </p:cBhvr>
                                      <p:tavLst>
                                        <p:tav tm="0">
                                          <p:val>
                                            <p:strVal val="ppt_y"/>
                                          </p:val>
                                        </p:tav>
                                        <p:tav tm="100000">
                                          <p:val>
                                            <p:strVal val="ppt_y+.1"/>
                                          </p:val>
                                        </p:tav>
                                      </p:tavLst>
                                    </p:anim>
                                    <p:set>
                                      <p:cBhvr>
                                        <p:cTn id="234" dur="1" fill="hold">
                                          <p:stCondLst>
                                            <p:cond delay="999"/>
                                          </p:stCondLst>
                                        </p:cTn>
                                        <p:tgtEl>
                                          <p:spTgt spid="38"/>
                                        </p:tgtEl>
                                        <p:attrNameLst>
                                          <p:attrName>style.visibility</p:attrName>
                                        </p:attrNameLst>
                                      </p:cBhvr>
                                      <p:to>
                                        <p:strVal val="hidden"/>
                                      </p:to>
                                    </p:set>
                                  </p:childTnLst>
                                </p:cTn>
                              </p:par>
                              <p:par>
                                <p:cTn id="235" presetID="42" presetClass="exit" presetSubtype="0" fill="hold" grpId="1" nodeType="withEffect">
                                  <p:stCondLst>
                                    <p:cond delay="0"/>
                                  </p:stCondLst>
                                  <p:childTnLst>
                                    <p:animEffect transition="out" filter="fade">
                                      <p:cBhvr>
                                        <p:cTn id="236" dur="1000"/>
                                        <p:tgtEl>
                                          <p:spTgt spid="39"/>
                                        </p:tgtEl>
                                      </p:cBhvr>
                                    </p:animEffect>
                                    <p:anim calcmode="lin" valueType="num">
                                      <p:cBhvr>
                                        <p:cTn id="237" dur="1000"/>
                                        <p:tgtEl>
                                          <p:spTgt spid="39"/>
                                        </p:tgtEl>
                                        <p:attrNameLst>
                                          <p:attrName>ppt_x</p:attrName>
                                        </p:attrNameLst>
                                      </p:cBhvr>
                                      <p:tavLst>
                                        <p:tav tm="0">
                                          <p:val>
                                            <p:strVal val="ppt_x"/>
                                          </p:val>
                                        </p:tav>
                                        <p:tav tm="100000">
                                          <p:val>
                                            <p:strVal val="ppt_x"/>
                                          </p:val>
                                        </p:tav>
                                      </p:tavLst>
                                    </p:anim>
                                    <p:anim calcmode="lin" valueType="num">
                                      <p:cBhvr>
                                        <p:cTn id="238" dur="1000"/>
                                        <p:tgtEl>
                                          <p:spTgt spid="39"/>
                                        </p:tgtEl>
                                        <p:attrNameLst>
                                          <p:attrName>ppt_y</p:attrName>
                                        </p:attrNameLst>
                                      </p:cBhvr>
                                      <p:tavLst>
                                        <p:tav tm="0">
                                          <p:val>
                                            <p:strVal val="ppt_y"/>
                                          </p:val>
                                        </p:tav>
                                        <p:tav tm="100000">
                                          <p:val>
                                            <p:strVal val="ppt_y+.1"/>
                                          </p:val>
                                        </p:tav>
                                      </p:tavLst>
                                    </p:anim>
                                    <p:set>
                                      <p:cBhvr>
                                        <p:cTn id="239" dur="1" fill="hold">
                                          <p:stCondLst>
                                            <p:cond delay="999"/>
                                          </p:stCondLst>
                                        </p:cTn>
                                        <p:tgtEl>
                                          <p:spTgt spid="39"/>
                                        </p:tgtEl>
                                        <p:attrNameLst>
                                          <p:attrName>style.visibility</p:attrName>
                                        </p:attrNameLst>
                                      </p:cBhvr>
                                      <p:to>
                                        <p:strVal val="hidden"/>
                                      </p:to>
                                    </p:set>
                                  </p:childTnLst>
                                </p:cTn>
                              </p:par>
                              <p:par>
                                <p:cTn id="240" presetID="42" presetClass="exit" presetSubtype="0" fill="hold" grpId="1" nodeType="withEffect">
                                  <p:stCondLst>
                                    <p:cond delay="0"/>
                                  </p:stCondLst>
                                  <p:childTnLst>
                                    <p:animEffect transition="out" filter="fade">
                                      <p:cBhvr>
                                        <p:cTn id="241" dur="1000"/>
                                        <p:tgtEl>
                                          <p:spTgt spid="40"/>
                                        </p:tgtEl>
                                      </p:cBhvr>
                                    </p:animEffect>
                                    <p:anim calcmode="lin" valueType="num">
                                      <p:cBhvr>
                                        <p:cTn id="242" dur="1000"/>
                                        <p:tgtEl>
                                          <p:spTgt spid="40"/>
                                        </p:tgtEl>
                                        <p:attrNameLst>
                                          <p:attrName>ppt_x</p:attrName>
                                        </p:attrNameLst>
                                      </p:cBhvr>
                                      <p:tavLst>
                                        <p:tav tm="0">
                                          <p:val>
                                            <p:strVal val="ppt_x"/>
                                          </p:val>
                                        </p:tav>
                                        <p:tav tm="100000">
                                          <p:val>
                                            <p:strVal val="ppt_x"/>
                                          </p:val>
                                        </p:tav>
                                      </p:tavLst>
                                    </p:anim>
                                    <p:anim calcmode="lin" valueType="num">
                                      <p:cBhvr>
                                        <p:cTn id="243" dur="1000"/>
                                        <p:tgtEl>
                                          <p:spTgt spid="40"/>
                                        </p:tgtEl>
                                        <p:attrNameLst>
                                          <p:attrName>ppt_y</p:attrName>
                                        </p:attrNameLst>
                                      </p:cBhvr>
                                      <p:tavLst>
                                        <p:tav tm="0">
                                          <p:val>
                                            <p:strVal val="ppt_y"/>
                                          </p:val>
                                        </p:tav>
                                        <p:tav tm="100000">
                                          <p:val>
                                            <p:strVal val="ppt_y+.1"/>
                                          </p:val>
                                        </p:tav>
                                      </p:tavLst>
                                    </p:anim>
                                    <p:set>
                                      <p:cBhvr>
                                        <p:cTn id="244" dur="1" fill="hold">
                                          <p:stCondLst>
                                            <p:cond delay="999"/>
                                          </p:stCondLst>
                                        </p:cTn>
                                        <p:tgtEl>
                                          <p:spTgt spid="40"/>
                                        </p:tgtEl>
                                        <p:attrNameLst>
                                          <p:attrName>style.visibility</p:attrName>
                                        </p:attrNameLst>
                                      </p:cBhvr>
                                      <p:to>
                                        <p:strVal val="hidden"/>
                                      </p:to>
                                    </p:set>
                                  </p:childTnLst>
                                </p:cTn>
                              </p:par>
                              <p:par>
                                <p:cTn id="245" presetID="42" presetClass="exit" presetSubtype="0" fill="hold" grpId="1" nodeType="withEffect">
                                  <p:stCondLst>
                                    <p:cond delay="0"/>
                                  </p:stCondLst>
                                  <p:childTnLst>
                                    <p:animEffect transition="out" filter="fade">
                                      <p:cBhvr>
                                        <p:cTn id="246" dur="1000"/>
                                        <p:tgtEl>
                                          <p:spTgt spid="36"/>
                                        </p:tgtEl>
                                      </p:cBhvr>
                                    </p:animEffect>
                                    <p:anim calcmode="lin" valueType="num">
                                      <p:cBhvr>
                                        <p:cTn id="247" dur="1000"/>
                                        <p:tgtEl>
                                          <p:spTgt spid="36"/>
                                        </p:tgtEl>
                                        <p:attrNameLst>
                                          <p:attrName>ppt_x</p:attrName>
                                        </p:attrNameLst>
                                      </p:cBhvr>
                                      <p:tavLst>
                                        <p:tav tm="0">
                                          <p:val>
                                            <p:strVal val="ppt_x"/>
                                          </p:val>
                                        </p:tav>
                                        <p:tav tm="100000">
                                          <p:val>
                                            <p:strVal val="ppt_x"/>
                                          </p:val>
                                        </p:tav>
                                      </p:tavLst>
                                    </p:anim>
                                    <p:anim calcmode="lin" valueType="num">
                                      <p:cBhvr>
                                        <p:cTn id="248" dur="1000"/>
                                        <p:tgtEl>
                                          <p:spTgt spid="36"/>
                                        </p:tgtEl>
                                        <p:attrNameLst>
                                          <p:attrName>ppt_y</p:attrName>
                                        </p:attrNameLst>
                                      </p:cBhvr>
                                      <p:tavLst>
                                        <p:tav tm="0">
                                          <p:val>
                                            <p:strVal val="ppt_y"/>
                                          </p:val>
                                        </p:tav>
                                        <p:tav tm="100000">
                                          <p:val>
                                            <p:strVal val="ppt_y+.1"/>
                                          </p:val>
                                        </p:tav>
                                      </p:tavLst>
                                    </p:anim>
                                    <p:set>
                                      <p:cBhvr>
                                        <p:cTn id="249" dur="1" fill="hold">
                                          <p:stCondLst>
                                            <p:cond delay="999"/>
                                          </p:stCondLst>
                                        </p:cTn>
                                        <p:tgtEl>
                                          <p:spTgt spid="36"/>
                                        </p:tgtEl>
                                        <p:attrNameLst>
                                          <p:attrName>style.visibility</p:attrName>
                                        </p:attrNameLst>
                                      </p:cBhvr>
                                      <p:to>
                                        <p:strVal val="hidden"/>
                                      </p:to>
                                    </p:set>
                                  </p:childTnLst>
                                </p:cTn>
                              </p:par>
                              <p:par>
                                <p:cTn id="250" presetID="42" presetClass="exit" presetSubtype="0" fill="hold" grpId="1" nodeType="withEffect">
                                  <p:stCondLst>
                                    <p:cond delay="0"/>
                                  </p:stCondLst>
                                  <p:childTnLst>
                                    <p:animEffect transition="out" filter="fade">
                                      <p:cBhvr>
                                        <p:cTn id="251" dur="1000"/>
                                        <p:tgtEl>
                                          <p:spTgt spid="37"/>
                                        </p:tgtEl>
                                      </p:cBhvr>
                                    </p:animEffect>
                                    <p:anim calcmode="lin" valueType="num">
                                      <p:cBhvr>
                                        <p:cTn id="252" dur="1000"/>
                                        <p:tgtEl>
                                          <p:spTgt spid="37"/>
                                        </p:tgtEl>
                                        <p:attrNameLst>
                                          <p:attrName>ppt_x</p:attrName>
                                        </p:attrNameLst>
                                      </p:cBhvr>
                                      <p:tavLst>
                                        <p:tav tm="0">
                                          <p:val>
                                            <p:strVal val="ppt_x"/>
                                          </p:val>
                                        </p:tav>
                                        <p:tav tm="100000">
                                          <p:val>
                                            <p:strVal val="ppt_x"/>
                                          </p:val>
                                        </p:tav>
                                      </p:tavLst>
                                    </p:anim>
                                    <p:anim calcmode="lin" valueType="num">
                                      <p:cBhvr>
                                        <p:cTn id="253" dur="1000"/>
                                        <p:tgtEl>
                                          <p:spTgt spid="37"/>
                                        </p:tgtEl>
                                        <p:attrNameLst>
                                          <p:attrName>ppt_y</p:attrName>
                                        </p:attrNameLst>
                                      </p:cBhvr>
                                      <p:tavLst>
                                        <p:tav tm="0">
                                          <p:val>
                                            <p:strVal val="ppt_y"/>
                                          </p:val>
                                        </p:tav>
                                        <p:tav tm="100000">
                                          <p:val>
                                            <p:strVal val="ppt_y+.1"/>
                                          </p:val>
                                        </p:tav>
                                      </p:tavLst>
                                    </p:anim>
                                    <p:set>
                                      <p:cBhvr>
                                        <p:cTn id="254" dur="1" fill="hold">
                                          <p:stCondLst>
                                            <p:cond delay="999"/>
                                          </p:stCondLst>
                                        </p:cTn>
                                        <p:tgtEl>
                                          <p:spTgt spid="37"/>
                                        </p:tgtEl>
                                        <p:attrNameLst>
                                          <p:attrName>style.visibility</p:attrName>
                                        </p:attrNameLst>
                                      </p:cBhvr>
                                      <p:to>
                                        <p:strVal val="hidden"/>
                                      </p:to>
                                    </p:set>
                                  </p:childTnLst>
                                </p:cTn>
                              </p:par>
                              <p:par>
                                <p:cTn id="255" presetID="42" presetClass="exit" presetSubtype="0" fill="hold" nodeType="withEffect">
                                  <p:stCondLst>
                                    <p:cond delay="0"/>
                                  </p:stCondLst>
                                  <p:childTnLst>
                                    <p:animEffect transition="out" filter="fade">
                                      <p:cBhvr>
                                        <p:cTn id="256" dur="1000"/>
                                        <p:tgtEl>
                                          <p:spTgt spid="43"/>
                                        </p:tgtEl>
                                      </p:cBhvr>
                                    </p:animEffect>
                                    <p:anim calcmode="lin" valueType="num">
                                      <p:cBhvr>
                                        <p:cTn id="257" dur="1000"/>
                                        <p:tgtEl>
                                          <p:spTgt spid="43"/>
                                        </p:tgtEl>
                                        <p:attrNameLst>
                                          <p:attrName>ppt_x</p:attrName>
                                        </p:attrNameLst>
                                      </p:cBhvr>
                                      <p:tavLst>
                                        <p:tav tm="0">
                                          <p:val>
                                            <p:strVal val="ppt_x"/>
                                          </p:val>
                                        </p:tav>
                                        <p:tav tm="100000">
                                          <p:val>
                                            <p:strVal val="ppt_x"/>
                                          </p:val>
                                        </p:tav>
                                      </p:tavLst>
                                    </p:anim>
                                    <p:anim calcmode="lin" valueType="num">
                                      <p:cBhvr>
                                        <p:cTn id="258" dur="1000"/>
                                        <p:tgtEl>
                                          <p:spTgt spid="43"/>
                                        </p:tgtEl>
                                        <p:attrNameLst>
                                          <p:attrName>ppt_y</p:attrName>
                                        </p:attrNameLst>
                                      </p:cBhvr>
                                      <p:tavLst>
                                        <p:tav tm="0">
                                          <p:val>
                                            <p:strVal val="ppt_y"/>
                                          </p:val>
                                        </p:tav>
                                        <p:tav tm="100000">
                                          <p:val>
                                            <p:strVal val="ppt_y+.1"/>
                                          </p:val>
                                        </p:tav>
                                      </p:tavLst>
                                    </p:anim>
                                    <p:set>
                                      <p:cBhvr>
                                        <p:cTn id="259" dur="1" fill="hold">
                                          <p:stCondLst>
                                            <p:cond delay="9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p:bldP spid="9" grpId="0" animBg="1"/>
      <p:bldP spid="10" grpId="0"/>
      <p:bldP spid="11" grpId="0" animBg="1"/>
      <p:bldP spid="12" grpId="0"/>
      <p:bldP spid="13" grpId="0"/>
      <p:bldP spid="14" grpId="0"/>
      <p:bldP spid="15" grpId="0"/>
      <p:bldP spid="16" grpId="0" animBg="1"/>
      <p:bldP spid="17" grpId="0"/>
      <p:bldP spid="18" grpId="0"/>
      <p:bldP spid="19" grpId="0"/>
      <p:bldP spid="20" grpId="0"/>
      <p:bldP spid="28" grpId="0"/>
      <p:bldP spid="29" grpId="0"/>
      <p:bldP spid="30" grpId="0"/>
      <p:bldP spid="31" grpId="0"/>
      <p:bldP spid="31" grpId="1"/>
      <p:bldP spid="32" grpId="0"/>
      <p:bldP spid="32" grpId="1"/>
      <p:bldP spid="33" grpId="0"/>
      <p:bldP spid="33" grpId="1"/>
      <p:bldP spid="34" grpId="0" animBg="1"/>
      <p:bldP spid="34" grpId="1" animBg="1"/>
      <p:bldP spid="35" grpId="0"/>
      <p:bldP spid="35" grpId="1"/>
      <p:bldP spid="36" grpId="0" animBg="1"/>
      <p:bldP spid="36" grpId="1" animBg="1"/>
      <p:bldP spid="37" grpId="0"/>
      <p:bldP spid="37" grpId="1"/>
      <p:bldP spid="38" grpId="0"/>
      <p:bldP spid="38" grpId="1"/>
      <p:bldP spid="39" grpId="0"/>
      <p:bldP spid="39" grpId="1"/>
      <p:bldP spid="40" grpId="0"/>
      <p:bldP spid="4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944"/>
            <a:ext cx="10515600" cy="1040594"/>
          </a:xfrm>
        </p:spPr>
        <p:txBody>
          <a:bodyPr/>
          <a:lstStyle/>
          <a:p>
            <a:r>
              <a:rPr lang="en-US" dirty="0" smtClean="0"/>
              <a:t>Copy Constructor And = Operator.</a:t>
            </a:r>
            <a:endParaRPr lang="en-IN" dirty="0"/>
          </a:p>
        </p:txBody>
      </p:sp>
      <p:sp>
        <p:nvSpPr>
          <p:cNvPr id="3" name="TextBox 2"/>
          <p:cNvSpPr txBox="1"/>
          <p:nvPr/>
        </p:nvSpPr>
        <p:spPr>
          <a:xfrm>
            <a:off x="96982" y="932732"/>
            <a:ext cx="5314361" cy="3139321"/>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Array(</a:t>
            </a:r>
            <a:r>
              <a:rPr lang="en-IN" dirty="0" err="1"/>
              <a:t>const</a:t>
            </a:r>
            <a:r>
              <a:rPr lang="en-IN" dirty="0"/>
              <a:t> </a:t>
            </a:r>
            <a:r>
              <a:rPr lang="en-IN" dirty="0" smtClean="0"/>
              <a:t>Array</a:t>
            </a:r>
            <a:r>
              <a:rPr lang="en-IN" dirty="0"/>
              <a:t>&amp; </a:t>
            </a:r>
            <a:r>
              <a:rPr lang="en-IN" dirty="0" smtClean="0"/>
              <a:t>a</a:t>
            </a:r>
            <a:r>
              <a:rPr lang="en-US" dirty="0" smtClean="0"/>
              <a:t>){</a:t>
            </a:r>
          </a:p>
          <a:p>
            <a:r>
              <a:rPr lang="en-US" dirty="0"/>
              <a:t>	</a:t>
            </a:r>
            <a:r>
              <a:rPr lang="en-US" dirty="0" smtClean="0"/>
              <a:t>	</a:t>
            </a:r>
            <a:r>
              <a:rPr lang="en-IN" dirty="0" smtClean="0"/>
              <a:t>size=</a:t>
            </a:r>
            <a:r>
              <a:rPr lang="en-IN" dirty="0" err="1" smtClean="0"/>
              <a:t>a.size</a:t>
            </a:r>
            <a:r>
              <a:rPr lang="en-IN" dirty="0" smtClean="0"/>
              <a:t>;</a:t>
            </a:r>
          </a:p>
          <a:p>
            <a:r>
              <a:rPr lang="en-IN" dirty="0"/>
              <a:t>	</a:t>
            </a:r>
            <a:r>
              <a:rPr lang="en-IN" dirty="0" smtClean="0"/>
              <a:t>	index=</a:t>
            </a:r>
            <a:r>
              <a:rPr lang="en-IN" dirty="0" err="1" smtClean="0"/>
              <a:t>a.index</a:t>
            </a:r>
            <a:r>
              <a:rPr lang="en-IN" dirty="0" smtClean="0"/>
              <a:t>;</a:t>
            </a:r>
            <a:endParaRPr lang="en-US" dirty="0" smtClean="0"/>
          </a:p>
          <a:p>
            <a:r>
              <a:rPr lang="en-US" dirty="0"/>
              <a:t>	</a:t>
            </a:r>
            <a:r>
              <a:rPr lang="en-US" dirty="0" smtClean="0"/>
              <a:t>	</a:t>
            </a:r>
            <a:r>
              <a:rPr lang="en-US" dirty="0"/>
              <a:t>this-&gt;</a:t>
            </a:r>
            <a:r>
              <a:rPr lang="en-US" dirty="0" err="1"/>
              <a:t>ptr</a:t>
            </a:r>
            <a:r>
              <a:rPr lang="en-US" dirty="0"/>
              <a:t>=new </a:t>
            </a:r>
            <a:r>
              <a:rPr lang="en-US" dirty="0" err="1"/>
              <a:t>int</a:t>
            </a:r>
            <a:r>
              <a:rPr lang="en-US" dirty="0"/>
              <a:t>[this-&gt;size];</a:t>
            </a:r>
          </a:p>
          <a:p>
            <a:r>
              <a:rPr lang="en-US" dirty="0"/>
              <a:t>    </a:t>
            </a:r>
            <a:r>
              <a:rPr lang="en-US" dirty="0" smtClean="0"/>
              <a:t>		for(</a:t>
            </a:r>
            <a:r>
              <a:rPr lang="en-US" dirty="0" err="1" smtClean="0"/>
              <a:t>int</a:t>
            </a:r>
            <a:r>
              <a:rPr lang="en-US" dirty="0"/>
              <a:t> </a:t>
            </a:r>
            <a:r>
              <a:rPr lang="en-US" dirty="0" err="1"/>
              <a:t>i</a:t>
            </a:r>
            <a:r>
              <a:rPr lang="en-US" dirty="0"/>
              <a:t>=0;i&lt;this-&gt;</a:t>
            </a:r>
            <a:r>
              <a:rPr lang="en-US" dirty="0" err="1"/>
              <a:t>size;i</a:t>
            </a:r>
            <a:r>
              <a:rPr lang="en-US" dirty="0"/>
              <a:t>++){</a:t>
            </a:r>
          </a:p>
          <a:p>
            <a:r>
              <a:rPr lang="en-US" dirty="0"/>
              <a:t>        </a:t>
            </a:r>
            <a:r>
              <a:rPr lang="en-US" dirty="0" smtClean="0"/>
              <a:t>			this-</a:t>
            </a:r>
            <a:r>
              <a:rPr lang="en-US" dirty="0"/>
              <a:t>&gt;</a:t>
            </a:r>
            <a:r>
              <a:rPr lang="en-US" dirty="0" err="1"/>
              <a:t>ptr</a:t>
            </a:r>
            <a:r>
              <a:rPr lang="en-US" dirty="0"/>
              <a:t>[</a:t>
            </a:r>
            <a:r>
              <a:rPr lang="en-US" dirty="0" err="1"/>
              <a:t>i</a:t>
            </a:r>
            <a:r>
              <a:rPr lang="en-US" dirty="0"/>
              <a:t>]=</a:t>
            </a:r>
            <a:r>
              <a:rPr lang="en-US" dirty="0" err="1"/>
              <a:t>a.ptr</a:t>
            </a:r>
            <a:r>
              <a:rPr lang="en-US" dirty="0"/>
              <a:t>[</a:t>
            </a:r>
            <a:r>
              <a:rPr lang="en-US" dirty="0" err="1"/>
              <a:t>i</a:t>
            </a:r>
            <a:r>
              <a:rPr lang="en-US" dirty="0"/>
              <a:t>];</a:t>
            </a:r>
          </a:p>
          <a:p>
            <a:r>
              <a:rPr lang="en-US" dirty="0"/>
              <a:t>   </a:t>
            </a:r>
            <a:r>
              <a:rPr lang="en-US" dirty="0" smtClean="0"/>
              <a:t>	</a:t>
            </a:r>
            <a:r>
              <a:rPr lang="en-US" dirty="0"/>
              <a:t> </a:t>
            </a:r>
            <a:r>
              <a:rPr lang="en-US" dirty="0" smtClean="0"/>
              <a:t>	}</a:t>
            </a:r>
            <a:endParaRPr lang="en-US" dirty="0"/>
          </a:p>
          <a:p>
            <a:r>
              <a:rPr lang="en-US" dirty="0" smtClean="0"/>
              <a:t>	}</a:t>
            </a:r>
            <a:endParaRPr lang="en-US" dirty="0"/>
          </a:p>
          <a:p>
            <a:r>
              <a:rPr lang="en-US" dirty="0" smtClean="0"/>
              <a:t>};</a:t>
            </a:r>
          </a:p>
        </p:txBody>
      </p:sp>
      <p:sp>
        <p:nvSpPr>
          <p:cNvPr id="4" name="TextBox 3"/>
          <p:cNvSpPr txBox="1"/>
          <p:nvPr/>
        </p:nvSpPr>
        <p:spPr>
          <a:xfrm>
            <a:off x="218364" y="4043141"/>
            <a:ext cx="5431809" cy="3139321"/>
          </a:xfrm>
          <a:prstGeom prst="rect">
            <a:avLst/>
          </a:prstGeom>
          <a:noFill/>
        </p:spPr>
        <p:txBody>
          <a:bodyPr wrap="square" rtlCol="0">
            <a:spAutoFit/>
          </a:bodyPr>
          <a:lstStyle/>
          <a:p>
            <a:r>
              <a:rPr lang="en-IN" dirty="0" smtClean="0"/>
              <a:t>Array</a:t>
            </a:r>
            <a:r>
              <a:rPr lang="en-IN" dirty="0"/>
              <a:t> </a:t>
            </a:r>
            <a:r>
              <a:rPr lang="en-IN" dirty="0" smtClean="0"/>
              <a:t>operator</a:t>
            </a:r>
            <a:r>
              <a:rPr lang="en-IN" dirty="0"/>
              <a:t>=(</a:t>
            </a:r>
            <a:r>
              <a:rPr lang="en-IN" dirty="0" err="1"/>
              <a:t>const</a:t>
            </a:r>
            <a:r>
              <a:rPr lang="en-IN" dirty="0"/>
              <a:t> </a:t>
            </a:r>
            <a:r>
              <a:rPr lang="en-IN" dirty="0" smtClean="0"/>
              <a:t>Array</a:t>
            </a:r>
            <a:r>
              <a:rPr lang="en-IN" dirty="0"/>
              <a:t>&amp; a){</a:t>
            </a:r>
          </a:p>
          <a:p>
            <a:r>
              <a:rPr lang="en-IN" dirty="0"/>
              <a:t>    this-&gt;index=</a:t>
            </a:r>
            <a:r>
              <a:rPr lang="en-IN" dirty="0" err="1"/>
              <a:t>a.index</a:t>
            </a:r>
            <a:r>
              <a:rPr lang="en-IN" dirty="0"/>
              <a:t>;</a:t>
            </a:r>
          </a:p>
          <a:p>
            <a:r>
              <a:rPr lang="en-IN" dirty="0"/>
              <a:t>    this-&gt;size=</a:t>
            </a:r>
            <a:r>
              <a:rPr lang="en-IN" dirty="0" err="1"/>
              <a:t>a.size</a:t>
            </a:r>
            <a:r>
              <a:rPr lang="en-IN" dirty="0"/>
              <a:t>;</a:t>
            </a:r>
          </a:p>
          <a:p>
            <a:r>
              <a:rPr lang="en-IN" dirty="0"/>
              <a:t>    delete []this-&gt;</a:t>
            </a:r>
            <a:r>
              <a:rPr lang="en-IN" dirty="0" err="1"/>
              <a:t>ptr</a:t>
            </a:r>
            <a:r>
              <a:rPr lang="en-IN" dirty="0"/>
              <a:t>;</a:t>
            </a:r>
          </a:p>
          <a:p>
            <a:r>
              <a:rPr lang="en-IN" dirty="0"/>
              <a:t>    this-&gt;</a:t>
            </a:r>
            <a:r>
              <a:rPr lang="en-IN" dirty="0" err="1"/>
              <a:t>ptr</a:t>
            </a:r>
            <a:r>
              <a:rPr lang="en-IN" dirty="0"/>
              <a:t>=new </a:t>
            </a:r>
            <a:r>
              <a:rPr lang="en-IN" dirty="0" err="1"/>
              <a:t>int</a:t>
            </a:r>
            <a:r>
              <a:rPr lang="en-IN" dirty="0"/>
              <a:t>[this-&gt;size];</a:t>
            </a:r>
          </a:p>
          <a:p>
            <a:r>
              <a:rPr lang="en-IN" dirty="0"/>
              <a:t>    for(</a:t>
            </a:r>
            <a:r>
              <a:rPr lang="en-IN" dirty="0" err="1"/>
              <a:t>int</a:t>
            </a:r>
            <a:r>
              <a:rPr lang="en-IN" dirty="0"/>
              <a:t> </a:t>
            </a:r>
            <a:r>
              <a:rPr lang="en-IN" dirty="0" err="1"/>
              <a:t>i</a:t>
            </a:r>
            <a:r>
              <a:rPr lang="en-IN" dirty="0"/>
              <a:t>=0;i&lt;this-&gt;</a:t>
            </a:r>
            <a:r>
              <a:rPr lang="en-IN" dirty="0" err="1"/>
              <a:t>size;i</a:t>
            </a:r>
            <a:r>
              <a:rPr lang="en-IN" dirty="0"/>
              <a:t>++){</a:t>
            </a:r>
          </a:p>
          <a:p>
            <a:r>
              <a:rPr lang="en-IN" dirty="0"/>
              <a:t>        this-&gt;</a:t>
            </a:r>
            <a:r>
              <a:rPr lang="en-IN" dirty="0" err="1"/>
              <a:t>ptr</a:t>
            </a:r>
            <a:r>
              <a:rPr lang="en-IN" dirty="0"/>
              <a:t>[</a:t>
            </a:r>
            <a:r>
              <a:rPr lang="en-IN" dirty="0" err="1"/>
              <a:t>i</a:t>
            </a:r>
            <a:r>
              <a:rPr lang="en-IN" dirty="0"/>
              <a:t>]=</a:t>
            </a:r>
            <a:r>
              <a:rPr lang="en-IN" dirty="0" err="1"/>
              <a:t>a.ptr</a:t>
            </a:r>
            <a:r>
              <a:rPr lang="en-IN" dirty="0"/>
              <a:t>[</a:t>
            </a:r>
            <a:r>
              <a:rPr lang="en-IN" dirty="0" err="1"/>
              <a:t>i</a:t>
            </a:r>
            <a:r>
              <a:rPr lang="en-IN" dirty="0"/>
              <a:t>];</a:t>
            </a:r>
          </a:p>
          <a:p>
            <a:r>
              <a:rPr lang="en-IN" dirty="0"/>
              <a:t>    }</a:t>
            </a:r>
          </a:p>
          <a:p>
            <a:r>
              <a:rPr lang="en-IN" dirty="0"/>
              <a:t>    return *this;</a:t>
            </a:r>
          </a:p>
          <a:p>
            <a:r>
              <a:rPr lang="en-IN" dirty="0"/>
              <a:t>}</a:t>
            </a:r>
          </a:p>
          <a:p>
            <a:endParaRPr lang="en-IN" dirty="0"/>
          </a:p>
        </p:txBody>
      </p:sp>
      <p:sp>
        <p:nvSpPr>
          <p:cNvPr id="5" name="Rectangle 4"/>
          <p:cNvSpPr/>
          <p:nvPr/>
        </p:nvSpPr>
        <p:spPr>
          <a:xfrm>
            <a:off x="5751962" y="1487606"/>
            <a:ext cx="2251881"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p:cNvSpPr txBox="1"/>
          <p:nvPr/>
        </p:nvSpPr>
        <p:spPr>
          <a:xfrm>
            <a:off x="6346209" y="1023582"/>
            <a:ext cx="1078174" cy="461665"/>
          </a:xfrm>
          <a:prstGeom prst="rect">
            <a:avLst/>
          </a:prstGeom>
          <a:noFill/>
        </p:spPr>
        <p:txBody>
          <a:bodyPr wrap="square" rtlCol="0">
            <a:spAutoFit/>
          </a:bodyPr>
          <a:lstStyle/>
          <a:p>
            <a:r>
              <a:rPr lang="en-US" sz="2400" b="1" dirty="0" smtClean="0"/>
              <a:t>Stack</a:t>
            </a:r>
            <a:endParaRPr lang="en-IN" b="1" dirty="0"/>
          </a:p>
        </p:txBody>
      </p:sp>
      <p:sp>
        <p:nvSpPr>
          <p:cNvPr id="7" name="Rectangle 6"/>
          <p:cNvSpPr/>
          <p:nvPr/>
        </p:nvSpPr>
        <p:spPr>
          <a:xfrm>
            <a:off x="8018630" y="1485247"/>
            <a:ext cx="3909513"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p:cNvSpPr txBox="1"/>
          <p:nvPr/>
        </p:nvSpPr>
        <p:spPr>
          <a:xfrm>
            <a:off x="9542067" y="1053150"/>
            <a:ext cx="1078174" cy="461665"/>
          </a:xfrm>
          <a:prstGeom prst="rect">
            <a:avLst/>
          </a:prstGeom>
          <a:noFill/>
        </p:spPr>
        <p:txBody>
          <a:bodyPr wrap="square" rtlCol="0">
            <a:spAutoFit/>
          </a:bodyPr>
          <a:lstStyle/>
          <a:p>
            <a:r>
              <a:rPr lang="en-US" sz="2400" b="1" dirty="0" smtClean="0"/>
              <a:t>Heap</a:t>
            </a:r>
            <a:endParaRPr lang="en-IN" b="1" dirty="0"/>
          </a:p>
        </p:txBody>
      </p:sp>
      <p:sp>
        <p:nvSpPr>
          <p:cNvPr id="9" name="Rectangle 8"/>
          <p:cNvSpPr/>
          <p:nvPr/>
        </p:nvSpPr>
        <p:spPr>
          <a:xfrm>
            <a:off x="5751962" y="1501210"/>
            <a:ext cx="2251881" cy="237479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p:cNvSpPr txBox="1"/>
          <p:nvPr/>
        </p:nvSpPr>
        <p:spPr>
          <a:xfrm>
            <a:off x="5751962" y="1496533"/>
            <a:ext cx="962737" cy="338554"/>
          </a:xfrm>
          <a:prstGeom prst="rect">
            <a:avLst/>
          </a:prstGeom>
          <a:noFill/>
        </p:spPr>
        <p:txBody>
          <a:bodyPr wrap="square" rtlCol="0">
            <a:spAutoFit/>
          </a:bodyPr>
          <a:lstStyle/>
          <a:p>
            <a:r>
              <a:rPr lang="en-US" sz="1600" b="1" dirty="0" smtClean="0"/>
              <a:t>main</a:t>
            </a:r>
            <a:endParaRPr lang="en-IN" sz="2000" b="1" dirty="0"/>
          </a:p>
        </p:txBody>
      </p:sp>
      <p:sp>
        <p:nvSpPr>
          <p:cNvPr id="11" name="Oval 10"/>
          <p:cNvSpPr/>
          <p:nvPr/>
        </p:nvSpPr>
        <p:spPr>
          <a:xfrm>
            <a:off x="6498893" y="1525089"/>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909481" y="1968226"/>
            <a:ext cx="573206" cy="369332"/>
          </a:xfrm>
          <a:prstGeom prst="rect">
            <a:avLst/>
          </a:prstGeom>
          <a:noFill/>
        </p:spPr>
        <p:txBody>
          <a:bodyPr wrap="square" rtlCol="0">
            <a:spAutoFit/>
          </a:bodyPr>
          <a:lstStyle/>
          <a:p>
            <a:r>
              <a:rPr lang="en-US" dirty="0" smtClean="0"/>
              <a:t>arr1</a:t>
            </a:r>
            <a:endParaRPr lang="en-IN" dirty="0"/>
          </a:p>
        </p:txBody>
      </p:sp>
      <p:sp>
        <p:nvSpPr>
          <p:cNvPr id="13" name="TextBox 12"/>
          <p:cNvSpPr txBox="1"/>
          <p:nvPr/>
        </p:nvSpPr>
        <p:spPr>
          <a:xfrm>
            <a:off x="6656979" y="1650421"/>
            <a:ext cx="1303934" cy="369332"/>
          </a:xfrm>
          <a:prstGeom prst="rect">
            <a:avLst/>
          </a:prstGeom>
          <a:noFill/>
        </p:spPr>
        <p:txBody>
          <a:bodyPr wrap="square" rtlCol="0">
            <a:spAutoFit/>
          </a:bodyPr>
          <a:lstStyle/>
          <a:p>
            <a:r>
              <a:rPr lang="en-US" dirty="0" err="1"/>
              <a:t>p</a:t>
            </a:r>
            <a:r>
              <a:rPr lang="en-US" dirty="0" err="1" smtClean="0"/>
              <a:t>tr</a:t>
            </a:r>
            <a:r>
              <a:rPr lang="en-US" dirty="0" smtClean="0"/>
              <a:t> = 1000</a:t>
            </a:r>
            <a:endParaRPr lang="en-IN" sz="1600" dirty="0"/>
          </a:p>
        </p:txBody>
      </p:sp>
      <p:sp>
        <p:nvSpPr>
          <p:cNvPr id="14" name="TextBox 13"/>
          <p:cNvSpPr txBox="1"/>
          <p:nvPr/>
        </p:nvSpPr>
        <p:spPr>
          <a:xfrm>
            <a:off x="6676029" y="1926611"/>
            <a:ext cx="979226"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6678305" y="2160898"/>
            <a:ext cx="1020165" cy="369332"/>
          </a:xfrm>
          <a:prstGeom prst="rect">
            <a:avLst/>
          </a:prstGeom>
          <a:noFill/>
        </p:spPr>
        <p:txBody>
          <a:bodyPr wrap="square" rtlCol="0">
            <a:spAutoFit/>
          </a:bodyPr>
          <a:lstStyle/>
          <a:p>
            <a:r>
              <a:rPr lang="en-US" dirty="0" smtClean="0"/>
              <a:t>index =2</a:t>
            </a:r>
            <a:endParaRPr lang="en-IN" sz="1600" dirty="0"/>
          </a:p>
        </p:txBody>
      </p:sp>
      <p:sp>
        <p:nvSpPr>
          <p:cNvPr id="16" name="Oval 15"/>
          <p:cNvSpPr/>
          <p:nvPr/>
        </p:nvSpPr>
        <p:spPr>
          <a:xfrm>
            <a:off x="6542109" y="2660134"/>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952697" y="3103271"/>
            <a:ext cx="573206" cy="369332"/>
          </a:xfrm>
          <a:prstGeom prst="rect">
            <a:avLst/>
          </a:prstGeom>
          <a:noFill/>
        </p:spPr>
        <p:txBody>
          <a:bodyPr wrap="square" rtlCol="0">
            <a:spAutoFit/>
          </a:bodyPr>
          <a:lstStyle/>
          <a:p>
            <a:r>
              <a:rPr lang="en-US" dirty="0" smtClean="0"/>
              <a:t>arr2</a:t>
            </a:r>
            <a:endParaRPr lang="en-IN" dirty="0"/>
          </a:p>
        </p:txBody>
      </p:sp>
      <p:sp>
        <p:nvSpPr>
          <p:cNvPr id="18" name="TextBox 17"/>
          <p:cNvSpPr txBox="1"/>
          <p:nvPr/>
        </p:nvSpPr>
        <p:spPr>
          <a:xfrm>
            <a:off x="6700195" y="2785466"/>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19" name="TextBox 18"/>
          <p:cNvSpPr txBox="1"/>
          <p:nvPr/>
        </p:nvSpPr>
        <p:spPr>
          <a:xfrm>
            <a:off x="6719245" y="3061656"/>
            <a:ext cx="979226" cy="369332"/>
          </a:xfrm>
          <a:prstGeom prst="rect">
            <a:avLst/>
          </a:prstGeom>
          <a:noFill/>
        </p:spPr>
        <p:txBody>
          <a:bodyPr wrap="square" rtlCol="0">
            <a:spAutoFit/>
          </a:bodyPr>
          <a:lstStyle/>
          <a:p>
            <a:r>
              <a:rPr lang="en-US" dirty="0" smtClean="0"/>
              <a:t>size = 5</a:t>
            </a:r>
            <a:endParaRPr lang="en-IN" dirty="0"/>
          </a:p>
        </p:txBody>
      </p:sp>
      <p:sp>
        <p:nvSpPr>
          <p:cNvPr id="20" name="TextBox 19"/>
          <p:cNvSpPr txBox="1"/>
          <p:nvPr/>
        </p:nvSpPr>
        <p:spPr>
          <a:xfrm>
            <a:off x="6721522" y="3295943"/>
            <a:ext cx="991450" cy="369332"/>
          </a:xfrm>
          <a:prstGeom prst="rect">
            <a:avLst/>
          </a:prstGeom>
          <a:noFill/>
        </p:spPr>
        <p:txBody>
          <a:bodyPr wrap="square" rtlCol="0">
            <a:spAutoFit/>
          </a:bodyPr>
          <a:lstStyle/>
          <a:p>
            <a:r>
              <a:rPr lang="en-US" dirty="0" smtClean="0"/>
              <a:t>index =2</a:t>
            </a:r>
            <a:endParaRPr lang="en-IN" sz="1600" dirty="0"/>
          </a:p>
        </p:txBody>
      </p:sp>
      <p:graphicFrame>
        <p:nvGraphicFramePr>
          <p:cNvPr id="21" name="Table 20"/>
          <p:cNvGraphicFramePr>
            <a:graphicFrameLocks noGrp="1"/>
          </p:cNvGraphicFramePr>
          <p:nvPr>
            <p:extLst>
              <p:ext uri="{D42A27DB-BD31-4B8C-83A1-F6EECF244321}">
                <p14:modId xmlns:p14="http://schemas.microsoft.com/office/powerpoint/2010/main" val="3193056362"/>
              </p:ext>
            </p:extLst>
          </p:nvPr>
        </p:nvGraphicFramePr>
        <p:xfrm>
          <a:off x="8358680" y="183433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4912497"/>
              </p:ext>
            </p:extLst>
          </p:nvPr>
        </p:nvGraphicFramePr>
        <p:xfrm>
          <a:off x="8358678" y="219145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4059709971"/>
                  </a:ext>
                </a:extLst>
              </a:tr>
            </a:tbl>
          </a:graphicData>
        </a:graphic>
      </p:graphicFrame>
      <p:cxnSp>
        <p:nvCxnSpPr>
          <p:cNvPr id="24" name="Straight Arrow Connector 23"/>
          <p:cNvCxnSpPr>
            <a:stCxn id="11" idx="6"/>
          </p:cNvCxnSpPr>
          <p:nvPr/>
        </p:nvCxnSpPr>
        <p:spPr>
          <a:xfrm flipV="1">
            <a:off x="7931908" y="201975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893894060"/>
              </p:ext>
            </p:extLst>
          </p:nvPr>
        </p:nvGraphicFramePr>
        <p:xfrm>
          <a:off x="8401896" y="294207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189111927"/>
              </p:ext>
            </p:extLst>
          </p:nvPr>
        </p:nvGraphicFramePr>
        <p:xfrm>
          <a:off x="8401894" y="329919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2000</a:t>
                      </a:r>
                      <a:endParaRPr lang="en-IN" dirty="0"/>
                    </a:p>
                  </a:txBody>
                  <a:tcPr/>
                </a:tc>
                <a:tc>
                  <a:txBody>
                    <a:bodyPr/>
                    <a:lstStyle/>
                    <a:p>
                      <a:pPr algn="ctr"/>
                      <a:r>
                        <a:rPr lang="en-US" dirty="0" smtClean="0"/>
                        <a:t>2004</a:t>
                      </a:r>
                      <a:endParaRPr lang="en-IN" dirty="0"/>
                    </a:p>
                  </a:txBody>
                  <a:tcPr/>
                </a:tc>
                <a:tc>
                  <a:txBody>
                    <a:bodyPr/>
                    <a:lstStyle/>
                    <a:p>
                      <a:pPr algn="ctr"/>
                      <a:r>
                        <a:rPr lang="en-US" dirty="0" smtClean="0"/>
                        <a:t>2008</a:t>
                      </a:r>
                      <a:endParaRPr lang="en-IN" dirty="0"/>
                    </a:p>
                  </a:txBody>
                  <a:tcPr/>
                </a:tc>
                <a:tc>
                  <a:txBody>
                    <a:bodyPr/>
                    <a:lstStyle/>
                    <a:p>
                      <a:pPr algn="ctr"/>
                      <a:r>
                        <a:rPr lang="en-US" dirty="0" smtClean="0"/>
                        <a:t>2012</a:t>
                      </a:r>
                      <a:endParaRPr lang="en-IN" dirty="0"/>
                    </a:p>
                  </a:txBody>
                  <a:tcPr/>
                </a:tc>
                <a:tc>
                  <a:txBody>
                    <a:bodyPr/>
                    <a:lstStyle/>
                    <a:p>
                      <a:pPr algn="ctr"/>
                      <a:r>
                        <a:rPr lang="en-US" dirty="0" smtClean="0"/>
                        <a:t>2016</a:t>
                      </a:r>
                      <a:endParaRPr lang="en-IN" dirty="0"/>
                    </a:p>
                  </a:txBody>
                  <a:tcPr/>
                </a:tc>
                <a:extLst>
                  <a:ext uri="{0D108BD9-81ED-4DB2-BD59-A6C34878D82A}">
                    <a16:rowId xmlns:a16="http://schemas.microsoft.com/office/drawing/2014/main" val="4059709971"/>
                  </a:ext>
                </a:extLst>
              </a:tr>
            </a:tbl>
          </a:graphicData>
        </a:graphic>
      </p:graphicFrame>
      <p:cxnSp>
        <p:nvCxnSpPr>
          <p:cNvPr id="27" name="Straight Arrow Connector 26"/>
          <p:cNvCxnSpPr/>
          <p:nvPr/>
        </p:nvCxnSpPr>
        <p:spPr>
          <a:xfrm flipV="1">
            <a:off x="7975124" y="312749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8506688" y="1853494"/>
            <a:ext cx="446238" cy="369332"/>
          </a:xfrm>
          <a:prstGeom prst="rect">
            <a:avLst/>
          </a:prstGeom>
          <a:noFill/>
        </p:spPr>
        <p:txBody>
          <a:bodyPr wrap="square" rtlCol="0">
            <a:spAutoFit/>
          </a:bodyPr>
          <a:lstStyle/>
          <a:p>
            <a:r>
              <a:rPr lang="en-US" dirty="0" smtClean="0"/>
              <a:t>10</a:t>
            </a:r>
            <a:endParaRPr lang="en-IN" dirty="0"/>
          </a:p>
        </p:txBody>
      </p:sp>
      <p:sp>
        <p:nvSpPr>
          <p:cNvPr id="29" name="TextBox 28"/>
          <p:cNvSpPr txBox="1"/>
          <p:nvPr/>
        </p:nvSpPr>
        <p:spPr>
          <a:xfrm>
            <a:off x="9185563" y="1839636"/>
            <a:ext cx="446238" cy="369332"/>
          </a:xfrm>
          <a:prstGeom prst="rect">
            <a:avLst/>
          </a:prstGeom>
          <a:noFill/>
        </p:spPr>
        <p:txBody>
          <a:bodyPr wrap="square" rtlCol="0">
            <a:spAutoFit/>
          </a:bodyPr>
          <a:lstStyle/>
          <a:p>
            <a:r>
              <a:rPr lang="en-US" dirty="0"/>
              <a:t>2</a:t>
            </a:r>
            <a:r>
              <a:rPr lang="en-US" dirty="0" smtClean="0"/>
              <a:t>0</a:t>
            </a:r>
            <a:endParaRPr lang="en-IN" dirty="0"/>
          </a:p>
        </p:txBody>
      </p:sp>
      <p:sp>
        <p:nvSpPr>
          <p:cNvPr id="30" name="TextBox 29"/>
          <p:cNvSpPr txBox="1"/>
          <p:nvPr/>
        </p:nvSpPr>
        <p:spPr>
          <a:xfrm>
            <a:off x="9864442" y="1839632"/>
            <a:ext cx="446238" cy="369332"/>
          </a:xfrm>
          <a:prstGeom prst="rect">
            <a:avLst/>
          </a:prstGeom>
          <a:noFill/>
        </p:spPr>
        <p:txBody>
          <a:bodyPr wrap="square" rtlCol="0">
            <a:spAutoFit/>
          </a:bodyPr>
          <a:lstStyle/>
          <a:p>
            <a:r>
              <a:rPr lang="en-US" dirty="0" smtClean="0"/>
              <a:t>30</a:t>
            </a:r>
            <a:endParaRPr lang="en-IN" dirty="0"/>
          </a:p>
        </p:txBody>
      </p:sp>
      <p:sp>
        <p:nvSpPr>
          <p:cNvPr id="31" name="TextBox 30"/>
          <p:cNvSpPr txBox="1"/>
          <p:nvPr/>
        </p:nvSpPr>
        <p:spPr>
          <a:xfrm>
            <a:off x="8506689" y="2942073"/>
            <a:ext cx="446237" cy="369332"/>
          </a:xfrm>
          <a:prstGeom prst="rect">
            <a:avLst/>
          </a:prstGeom>
          <a:noFill/>
        </p:spPr>
        <p:txBody>
          <a:bodyPr wrap="square" rtlCol="0">
            <a:spAutoFit/>
          </a:bodyPr>
          <a:lstStyle/>
          <a:p>
            <a:r>
              <a:rPr lang="en-US" dirty="0" smtClean="0"/>
              <a:t>40</a:t>
            </a:r>
            <a:endParaRPr lang="en-IN" dirty="0"/>
          </a:p>
        </p:txBody>
      </p:sp>
      <p:sp>
        <p:nvSpPr>
          <p:cNvPr id="32" name="TextBox 31"/>
          <p:cNvSpPr txBox="1"/>
          <p:nvPr/>
        </p:nvSpPr>
        <p:spPr>
          <a:xfrm>
            <a:off x="9240981" y="2955923"/>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33" name="TextBox 32"/>
          <p:cNvSpPr txBox="1"/>
          <p:nvPr/>
        </p:nvSpPr>
        <p:spPr>
          <a:xfrm>
            <a:off x="9947563" y="2969774"/>
            <a:ext cx="446237" cy="369332"/>
          </a:xfrm>
          <a:prstGeom prst="rect">
            <a:avLst/>
          </a:prstGeom>
          <a:noFill/>
        </p:spPr>
        <p:txBody>
          <a:bodyPr wrap="square" rtlCol="0">
            <a:spAutoFit/>
          </a:bodyPr>
          <a:lstStyle/>
          <a:p>
            <a:r>
              <a:rPr lang="en-US" dirty="0"/>
              <a:t>6</a:t>
            </a:r>
            <a:r>
              <a:rPr lang="en-US" dirty="0" smtClean="0"/>
              <a:t>0</a:t>
            </a:r>
            <a:endParaRPr lang="en-IN" dirty="0"/>
          </a:p>
        </p:txBody>
      </p:sp>
      <p:sp>
        <p:nvSpPr>
          <p:cNvPr id="34" name="Rectangle 33"/>
          <p:cNvSpPr/>
          <p:nvPr/>
        </p:nvSpPr>
        <p:spPr>
          <a:xfrm>
            <a:off x="5751676" y="3889611"/>
            <a:ext cx="2252167" cy="23177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5" name="TextBox 34"/>
          <p:cNvSpPr txBox="1"/>
          <p:nvPr/>
        </p:nvSpPr>
        <p:spPr>
          <a:xfrm>
            <a:off x="5751962" y="3889611"/>
            <a:ext cx="1119893" cy="369332"/>
          </a:xfrm>
          <a:prstGeom prst="rect">
            <a:avLst/>
          </a:prstGeom>
          <a:noFill/>
        </p:spPr>
        <p:txBody>
          <a:bodyPr wrap="square" rtlCol="0">
            <a:spAutoFit/>
          </a:bodyPr>
          <a:lstStyle/>
          <a:p>
            <a:r>
              <a:rPr lang="en-US" dirty="0"/>
              <a:t>o</a:t>
            </a:r>
            <a:r>
              <a:rPr lang="en-US" dirty="0" smtClean="0"/>
              <a:t>perator+</a:t>
            </a:r>
            <a:endParaRPr lang="en-IN" dirty="0"/>
          </a:p>
        </p:txBody>
      </p:sp>
      <p:sp>
        <p:nvSpPr>
          <p:cNvPr id="36" name="Oval 35"/>
          <p:cNvSpPr/>
          <p:nvPr/>
        </p:nvSpPr>
        <p:spPr>
          <a:xfrm>
            <a:off x="6500539" y="4655231"/>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5911127" y="5098368"/>
            <a:ext cx="573206" cy="369332"/>
          </a:xfrm>
          <a:prstGeom prst="rect">
            <a:avLst/>
          </a:prstGeom>
          <a:noFill/>
        </p:spPr>
        <p:txBody>
          <a:bodyPr wrap="square" rtlCol="0">
            <a:spAutoFit/>
          </a:bodyPr>
          <a:lstStyle/>
          <a:p>
            <a:r>
              <a:rPr lang="en-US" dirty="0" smtClean="0"/>
              <a:t>arr2</a:t>
            </a:r>
            <a:endParaRPr lang="en-IN" dirty="0"/>
          </a:p>
        </p:txBody>
      </p:sp>
      <p:sp>
        <p:nvSpPr>
          <p:cNvPr id="38" name="TextBox 37"/>
          <p:cNvSpPr txBox="1"/>
          <p:nvPr/>
        </p:nvSpPr>
        <p:spPr>
          <a:xfrm>
            <a:off x="6658625" y="4780563"/>
            <a:ext cx="1303934" cy="369332"/>
          </a:xfrm>
          <a:prstGeom prst="rect">
            <a:avLst/>
          </a:prstGeom>
          <a:noFill/>
        </p:spPr>
        <p:txBody>
          <a:bodyPr wrap="square" rtlCol="0">
            <a:spAutoFit/>
          </a:bodyPr>
          <a:lstStyle/>
          <a:p>
            <a:r>
              <a:rPr lang="en-US" dirty="0" err="1"/>
              <a:t>p</a:t>
            </a:r>
            <a:r>
              <a:rPr lang="en-US" dirty="0" err="1" smtClean="0"/>
              <a:t>tr</a:t>
            </a:r>
            <a:r>
              <a:rPr lang="en-US" dirty="0" smtClean="0"/>
              <a:t> = 3000</a:t>
            </a:r>
            <a:endParaRPr lang="en-IN" sz="1600" dirty="0"/>
          </a:p>
        </p:txBody>
      </p:sp>
      <p:sp>
        <p:nvSpPr>
          <p:cNvPr id="39" name="TextBox 38"/>
          <p:cNvSpPr txBox="1"/>
          <p:nvPr/>
        </p:nvSpPr>
        <p:spPr>
          <a:xfrm>
            <a:off x="6677675" y="5056753"/>
            <a:ext cx="979226" cy="369332"/>
          </a:xfrm>
          <a:prstGeom prst="rect">
            <a:avLst/>
          </a:prstGeom>
          <a:noFill/>
        </p:spPr>
        <p:txBody>
          <a:bodyPr wrap="square" rtlCol="0">
            <a:spAutoFit/>
          </a:bodyPr>
          <a:lstStyle/>
          <a:p>
            <a:r>
              <a:rPr lang="en-US" dirty="0" smtClean="0"/>
              <a:t>size = 5</a:t>
            </a:r>
            <a:endParaRPr lang="en-IN" dirty="0"/>
          </a:p>
        </p:txBody>
      </p:sp>
      <p:sp>
        <p:nvSpPr>
          <p:cNvPr id="40" name="TextBox 39"/>
          <p:cNvSpPr txBox="1"/>
          <p:nvPr/>
        </p:nvSpPr>
        <p:spPr>
          <a:xfrm>
            <a:off x="6679952" y="5291040"/>
            <a:ext cx="991450" cy="369332"/>
          </a:xfrm>
          <a:prstGeom prst="rect">
            <a:avLst/>
          </a:prstGeom>
          <a:noFill/>
        </p:spPr>
        <p:txBody>
          <a:bodyPr wrap="square" rtlCol="0">
            <a:spAutoFit/>
          </a:bodyPr>
          <a:lstStyle/>
          <a:p>
            <a:r>
              <a:rPr lang="en-US" dirty="0" smtClean="0"/>
              <a:t>index =2</a:t>
            </a:r>
            <a:endParaRPr lang="en-IN" sz="1600" dirty="0"/>
          </a:p>
        </p:txBody>
      </p:sp>
      <p:cxnSp>
        <p:nvCxnSpPr>
          <p:cNvPr id="43" name="Straight Arrow Connector 42"/>
          <p:cNvCxnSpPr>
            <a:endCxn id="41" idx="1"/>
          </p:cNvCxnSpPr>
          <p:nvPr/>
        </p:nvCxnSpPr>
        <p:spPr>
          <a:xfrm flipV="1">
            <a:off x="7933554" y="5094859"/>
            <a:ext cx="440628" cy="72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1" name="Table 40"/>
          <p:cNvGraphicFramePr>
            <a:graphicFrameLocks noGrp="1"/>
          </p:cNvGraphicFramePr>
          <p:nvPr>
            <p:extLst>
              <p:ext uri="{D42A27DB-BD31-4B8C-83A1-F6EECF244321}">
                <p14:modId xmlns:p14="http://schemas.microsoft.com/office/powerpoint/2010/main" val="1533414123"/>
              </p:ext>
            </p:extLst>
          </p:nvPr>
        </p:nvGraphicFramePr>
        <p:xfrm>
          <a:off x="8374182" y="4909439"/>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38482148"/>
              </p:ext>
            </p:extLst>
          </p:nvPr>
        </p:nvGraphicFramePr>
        <p:xfrm>
          <a:off x="8374180" y="5266559"/>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3000</a:t>
                      </a:r>
                      <a:endParaRPr lang="en-IN" dirty="0"/>
                    </a:p>
                  </a:txBody>
                  <a:tcPr/>
                </a:tc>
                <a:tc>
                  <a:txBody>
                    <a:bodyPr/>
                    <a:lstStyle/>
                    <a:p>
                      <a:pPr algn="ctr"/>
                      <a:r>
                        <a:rPr lang="en-US" dirty="0" smtClean="0"/>
                        <a:t>3004</a:t>
                      </a:r>
                      <a:endParaRPr lang="en-IN" dirty="0"/>
                    </a:p>
                  </a:txBody>
                  <a:tcPr/>
                </a:tc>
                <a:tc>
                  <a:txBody>
                    <a:bodyPr/>
                    <a:lstStyle/>
                    <a:p>
                      <a:pPr algn="ctr"/>
                      <a:r>
                        <a:rPr lang="en-US" dirty="0" smtClean="0"/>
                        <a:t>3008</a:t>
                      </a:r>
                      <a:endParaRPr lang="en-IN" dirty="0"/>
                    </a:p>
                  </a:txBody>
                  <a:tcPr/>
                </a:tc>
                <a:tc>
                  <a:txBody>
                    <a:bodyPr/>
                    <a:lstStyle/>
                    <a:p>
                      <a:pPr algn="ctr"/>
                      <a:r>
                        <a:rPr lang="en-US" dirty="0" smtClean="0"/>
                        <a:t>3012</a:t>
                      </a:r>
                      <a:endParaRPr lang="en-IN" dirty="0"/>
                    </a:p>
                  </a:txBody>
                  <a:tcPr/>
                </a:tc>
                <a:tc>
                  <a:txBody>
                    <a:bodyPr/>
                    <a:lstStyle/>
                    <a:p>
                      <a:pPr algn="ctr"/>
                      <a:r>
                        <a:rPr lang="en-US" dirty="0" smtClean="0"/>
                        <a:t>3016</a:t>
                      </a:r>
                      <a:endParaRPr lang="en-IN" dirty="0"/>
                    </a:p>
                  </a:txBody>
                  <a:tcPr/>
                </a:tc>
                <a:extLst>
                  <a:ext uri="{0D108BD9-81ED-4DB2-BD59-A6C34878D82A}">
                    <a16:rowId xmlns:a16="http://schemas.microsoft.com/office/drawing/2014/main" val="4059709971"/>
                  </a:ext>
                </a:extLst>
              </a:tr>
            </a:tbl>
          </a:graphicData>
        </a:graphic>
      </p:graphicFrame>
      <p:sp>
        <p:nvSpPr>
          <p:cNvPr id="44" name="TextBox 43"/>
          <p:cNvSpPr txBox="1"/>
          <p:nvPr/>
        </p:nvSpPr>
        <p:spPr>
          <a:xfrm>
            <a:off x="8478975" y="4909439"/>
            <a:ext cx="446237" cy="369332"/>
          </a:xfrm>
          <a:prstGeom prst="rect">
            <a:avLst/>
          </a:prstGeom>
          <a:noFill/>
        </p:spPr>
        <p:txBody>
          <a:bodyPr wrap="square" rtlCol="0">
            <a:spAutoFit/>
          </a:bodyPr>
          <a:lstStyle/>
          <a:p>
            <a:r>
              <a:rPr lang="en-US" dirty="0" smtClean="0"/>
              <a:t>40</a:t>
            </a:r>
            <a:endParaRPr lang="en-IN" dirty="0"/>
          </a:p>
        </p:txBody>
      </p:sp>
      <p:sp>
        <p:nvSpPr>
          <p:cNvPr id="45" name="TextBox 44"/>
          <p:cNvSpPr txBox="1"/>
          <p:nvPr/>
        </p:nvSpPr>
        <p:spPr>
          <a:xfrm>
            <a:off x="9213267" y="4923289"/>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46" name="TextBox 45"/>
          <p:cNvSpPr txBox="1"/>
          <p:nvPr/>
        </p:nvSpPr>
        <p:spPr>
          <a:xfrm>
            <a:off x="9919849" y="4937140"/>
            <a:ext cx="446237" cy="369332"/>
          </a:xfrm>
          <a:prstGeom prst="rect">
            <a:avLst/>
          </a:prstGeom>
          <a:noFill/>
        </p:spPr>
        <p:txBody>
          <a:bodyPr wrap="square" rtlCol="0">
            <a:spAutoFit/>
          </a:bodyPr>
          <a:lstStyle/>
          <a:p>
            <a:r>
              <a:rPr lang="en-US" dirty="0"/>
              <a:t>6</a:t>
            </a:r>
            <a:r>
              <a:rPr lang="en-US" dirty="0" smtClean="0"/>
              <a:t>0</a:t>
            </a:r>
            <a:endParaRPr lang="en-IN" dirty="0"/>
          </a:p>
        </p:txBody>
      </p:sp>
    </p:spTree>
    <p:extLst>
      <p:ext uri="{BB962C8B-B14F-4D97-AF65-F5344CB8AC3E}">
        <p14:creationId xmlns:p14="http://schemas.microsoft.com/office/powerpoint/2010/main" val="408576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1000"/>
                                        <p:tgtEl>
                                          <p:spTgt spid="22"/>
                                        </p:tgtEl>
                                      </p:cBhvr>
                                    </p:animEffect>
                                    <p:anim calcmode="lin" valueType="num">
                                      <p:cBhvr>
                                        <p:cTn id="69" dur="1000" fill="hold"/>
                                        <p:tgtEl>
                                          <p:spTgt spid="22"/>
                                        </p:tgtEl>
                                        <p:attrNameLst>
                                          <p:attrName>ppt_x</p:attrName>
                                        </p:attrNameLst>
                                      </p:cBhvr>
                                      <p:tavLst>
                                        <p:tav tm="0">
                                          <p:val>
                                            <p:strVal val="#ppt_x"/>
                                          </p:val>
                                        </p:tav>
                                        <p:tav tm="100000">
                                          <p:val>
                                            <p:strVal val="#ppt_x"/>
                                          </p:val>
                                        </p:tav>
                                      </p:tavLst>
                                    </p:anim>
                                    <p:anim calcmode="lin" valueType="num">
                                      <p:cBhvr>
                                        <p:cTn id="7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1000"/>
                                        <p:tgtEl>
                                          <p:spTgt spid="19"/>
                                        </p:tgtEl>
                                      </p:cBhvr>
                                    </p:animEffect>
                                    <p:anim calcmode="lin" valueType="num">
                                      <p:cBhvr>
                                        <p:cTn id="81" dur="1000" fill="hold"/>
                                        <p:tgtEl>
                                          <p:spTgt spid="19"/>
                                        </p:tgtEl>
                                        <p:attrNameLst>
                                          <p:attrName>ppt_x</p:attrName>
                                        </p:attrNameLst>
                                      </p:cBhvr>
                                      <p:tavLst>
                                        <p:tav tm="0">
                                          <p:val>
                                            <p:strVal val="#ppt_x"/>
                                          </p:val>
                                        </p:tav>
                                        <p:tav tm="100000">
                                          <p:val>
                                            <p:strVal val="#ppt_x"/>
                                          </p:val>
                                        </p:tav>
                                      </p:tavLst>
                                    </p:anim>
                                    <p:anim calcmode="lin" valueType="num">
                                      <p:cBhvr>
                                        <p:cTn id="82" dur="1000" fill="hold"/>
                                        <p:tgtEl>
                                          <p:spTgt spid="1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1000"/>
                                        <p:tgtEl>
                                          <p:spTgt spid="16"/>
                                        </p:tgtEl>
                                      </p:cBhvr>
                                    </p:animEffect>
                                    <p:anim calcmode="lin" valueType="num">
                                      <p:cBhvr>
                                        <p:cTn id="91" dur="1000" fill="hold"/>
                                        <p:tgtEl>
                                          <p:spTgt spid="16"/>
                                        </p:tgtEl>
                                        <p:attrNameLst>
                                          <p:attrName>ppt_x</p:attrName>
                                        </p:attrNameLst>
                                      </p:cBhvr>
                                      <p:tavLst>
                                        <p:tav tm="0">
                                          <p:val>
                                            <p:strVal val="#ppt_x"/>
                                          </p:val>
                                        </p:tav>
                                        <p:tav tm="100000">
                                          <p:val>
                                            <p:strVal val="#ppt_x"/>
                                          </p:val>
                                        </p:tav>
                                      </p:tavLst>
                                    </p:anim>
                                    <p:anim calcmode="lin" valueType="num">
                                      <p:cBhvr>
                                        <p:cTn id="92" dur="1000" fill="hold"/>
                                        <p:tgtEl>
                                          <p:spTgt spid="16"/>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1000"/>
                                        <p:tgtEl>
                                          <p:spTgt spid="17"/>
                                        </p:tgtEl>
                                      </p:cBhvr>
                                    </p:animEffect>
                                    <p:anim calcmode="lin" valueType="num">
                                      <p:cBhvr>
                                        <p:cTn id="96" dur="1000" fill="hold"/>
                                        <p:tgtEl>
                                          <p:spTgt spid="17"/>
                                        </p:tgtEl>
                                        <p:attrNameLst>
                                          <p:attrName>ppt_x</p:attrName>
                                        </p:attrNameLst>
                                      </p:cBhvr>
                                      <p:tavLst>
                                        <p:tav tm="0">
                                          <p:val>
                                            <p:strVal val="#ppt_x"/>
                                          </p:val>
                                        </p:tav>
                                        <p:tav tm="100000">
                                          <p:val>
                                            <p:strVal val="#ppt_x"/>
                                          </p:val>
                                        </p:tav>
                                      </p:tavLst>
                                    </p:anim>
                                    <p:anim calcmode="lin" valueType="num">
                                      <p:cBhvr>
                                        <p:cTn id="97" dur="1000" fill="hold"/>
                                        <p:tgtEl>
                                          <p:spTgt spid="1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1000"/>
                                        <p:tgtEl>
                                          <p:spTgt spid="27"/>
                                        </p:tgtEl>
                                      </p:cBhvr>
                                    </p:animEffect>
                                    <p:anim calcmode="lin" valueType="num">
                                      <p:cBhvr>
                                        <p:cTn id="101" dur="1000" fill="hold"/>
                                        <p:tgtEl>
                                          <p:spTgt spid="27"/>
                                        </p:tgtEl>
                                        <p:attrNameLst>
                                          <p:attrName>ppt_x</p:attrName>
                                        </p:attrNameLst>
                                      </p:cBhvr>
                                      <p:tavLst>
                                        <p:tav tm="0">
                                          <p:val>
                                            <p:strVal val="#ppt_x"/>
                                          </p:val>
                                        </p:tav>
                                        <p:tav tm="100000">
                                          <p:val>
                                            <p:strVal val="#ppt_x"/>
                                          </p:val>
                                        </p:tav>
                                      </p:tavLst>
                                    </p:anim>
                                    <p:anim calcmode="lin" valueType="num">
                                      <p:cBhvr>
                                        <p:cTn id="102" dur="1000" fill="hold"/>
                                        <p:tgtEl>
                                          <p:spTgt spid="27"/>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anim calcmode="lin" valueType="num">
                                      <p:cBhvr>
                                        <p:cTn id="106" dur="1000" fill="hold"/>
                                        <p:tgtEl>
                                          <p:spTgt spid="25"/>
                                        </p:tgtEl>
                                        <p:attrNameLst>
                                          <p:attrName>ppt_x</p:attrName>
                                        </p:attrNameLst>
                                      </p:cBhvr>
                                      <p:tavLst>
                                        <p:tav tm="0">
                                          <p:val>
                                            <p:strVal val="#ppt_x"/>
                                          </p:val>
                                        </p:tav>
                                        <p:tav tm="100000">
                                          <p:val>
                                            <p:strVal val="#ppt_x"/>
                                          </p:val>
                                        </p:tav>
                                      </p:tavLst>
                                    </p:anim>
                                    <p:anim calcmode="lin" valueType="num">
                                      <p:cBhvr>
                                        <p:cTn id="107" dur="1000" fill="hold"/>
                                        <p:tgtEl>
                                          <p:spTgt spid="25"/>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anim calcmode="lin" valueType="num">
                                      <p:cBhvr>
                                        <p:cTn id="111" dur="1000" fill="hold"/>
                                        <p:tgtEl>
                                          <p:spTgt spid="26"/>
                                        </p:tgtEl>
                                        <p:attrNameLst>
                                          <p:attrName>ppt_x</p:attrName>
                                        </p:attrNameLst>
                                      </p:cBhvr>
                                      <p:tavLst>
                                        <p:tav tm="0">
                                          <p:val>
                                            <p:strVal val="#ppt_x"/>
                                          </p:val>
                                        </p:tav>
                                        <p:tav tm="100000">
                                          <p:val>
                                            <p:strVal val="#ppt_x"/>
                                          </p:val>
                                        </p:tav>
                                      </p:tavLst>
                                    </p:anim>
                                    <p:anim calcmode="lin" valueType="num">
                                      <p:cBhvr>
                                        <p:cTn id="11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500"/>
                                        <p:tgtEl>
                                          <p:spTgt spid="29"/>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500"/>
                                        <p:tgtEl>
                                          <p:spTgt spid="3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fade">
                                      <p:cBhvr>
                                        <p:cTn id="128" dur="500"/>
                                        <p:tgtEl>
                                          <p:spTgt spid="32"/>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500"/>
                                        <p:tgtEl>
                                          <p:spTgt spid="33"/>
                                        </p:tgtEl>
                                      </p:cBhvr>
                                    </p:animEffect>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1000"/>
                                        <p:tgtEl>
                                          <p:spTgt spid="35"/>
                                        </p:tgtEl>
                                      </p:cBhvr>
                                    </p:animEffect>
                                    <p:anim calcmode="lin" valueType="num">
                                      <p:cBhvr>
                                        <p:cTn id="140" dur="1000" fill="hold"/>
                                        <p:tgtEl>
                                          <p:spTgt spid="35"/>
                                        </p:tgtEl>
                                        <p:attrNameLst>
                                          <p:attrName>ppt_x</p:attrName>
                                        </p:attrNameLst>
                                      </p:cBhvr>
                                      <p:tavLst>
                                        <p:tav tm="0">
                                          <p:val>
                                            <p:strVal val="#ppt_x"/>
                                          </p:val>
                                        </p:tav>
                                        <p:tav tm="100000">
                                          <p:val>
                                            <p:strVal val="#ppt_x"/>
                                          </p:val>
                                        </p:tav>
                                      </p:tavLst>
                                    </p:anim>
                                    <p:anim calcmode="lin" valueType="num">
                                      <p:cBhvr>
                                        <p:cTn id="141" dur="1000" fill="hold"/>
                                        <p:tgtEl>
                                          <p:spTgt spid="35"/>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fade">
                                      <p:cBhvr>
                                        <p:cTn id="144" dur="1000"/>
                                        <p:tgtEl>
                                          <p:spTgt spid="34"/>
                                        </p:tgtEl>
                                      </p:cBhvr>
                                    </p:animEffect>
                                    <p:anim calcmode="lin" valueType="num">
                                      <p:cBhvr>
                                        <p:cTn id="145" dur="1000" fill="hold"/>
                                        <p:tgtEl>
                                          <p:spTgt spid="34"/>
                                        </p:tgtEl>
                                        <p:attrNameLst>
                                          <p:attrName>ppt_x</p:attrName>
                                        </p:attrNameLst>
                                      </p:cBhvr>
                                      <p:tavLst>
                                        <p:tav tm="0">
                                          <p:val>
                                            <p:strVal val="#ppt_x"/>
                                          </p:val>
                                        </p:tav>
                                        <p:tav tm="100000">
                                          <p:val>
                                            <p:strVal val="#ppt_x"/>
                                          </p:val>
                                        </p:tav>
                                      </p:tavLst>
                                    </p:anim>
                                    <p:anim calcmode="lin" valueType="num">
                                      <p:cBhvr>
                                        <p:cTn id="14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fade">
                                      <p:cBhvr>
                                        <p:cTn id="151" dur="1000"/>
                                        <p:tgtEl>
                                          <p:spTgt spid="38"/>
                                        </p:tgtEl>
                                      </p:cBhvr>
                                    </p:animEffect>
                                    <p:anim calcmode="lin" valueType="num">
                                      <p:cBhvr>
                                        <p:cTn id="152" dur="1000" fill="hold"/>
                                        <p:tgtEl>
                                          <p:spTgt spid="38"/>
                                        </p:tgtEl>
                                        <p:attrNameLst>
                                          <p:attrName>ppt_x</p:attrName>
                                        </p:attrNameLst>
                                      </p:cBhvr>
                                      <p:tavLst>
                                        <p:tav tm="0">
                                          <p:val>
                                            <p:strVal val="#ppt_x"/>
                                          </p:val>
                                        </p:tav>
                                        <p:tav tm="100000">
                                          <p:val>
                                            <p:strVal val="#ppt_x"/>
                                          </p:val>
                                        </p:tav>
                                      </p:tavLst>
                                    </p:anim>
                                    <p:anim calcmode="lin" valueType="num">
                                      <p:cBhvr>
                                        <p:cTn id="153" dur="1000" fill="hold"/>
                                        <p:tgtEl>
                                          <p:spTgt spid="38"/>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9"/>
                                        </p:tgtEl>
                                        <p:attrNameLst>
                                          <p:attrName>style.visibility</p:attrName>
                                        </p:attrNameLst>
                                      </p:cBhvr>
                                      <p:to>
                                        <p:strVal val="visible"/>
                                      </p:to>
                                    </p:set>
                                    <p:animEffect transition="in" filter="fade">
                                      <p:cBhvr>
                                        <p:cTn id="156" dur="1000"/>
                                        <p:tgtEl>
                                          <p:spTgt spid="39"/>
                                        </p:tgtEl>
                                      </p:cBhvr>
                                    </p:animEffect>
                                    <p:anim calcmode="lin" valueType="num">
                                      <p:cBhvr>
                                        <p:cTn id="157" dur="1000" fill="hold"/>
                                        <p:tgtEl>
                                          <p:spTgt spid="39"/>
                                        </p:tgtEl>
                                        <p:attrNameLst>
                                          <p:attrName>ppt_x</p:attrName>
                                        </p:attrNameLst>
                                      </p:cBhvr>
                                      <p:tavLst>
                                        <p:tav tm="0">
                                          <p:val>
                                            <p:strVal val="#ppt_x"/>
                                          </p:val>
                                        </p:tav>
                                        <p:tav tm="100000">
                                          <p:val>
                                            <p:strVal val="#ppt_x"/>
                                          </p:val>
                                        </p:tav>
                                      </p:tavLst>
                                    </p:anim>
                                    <p:anim calcmode="lin" valueType="num">
                                      <p:cBhvr>
                                        <p:cTn id="158" dur="1000" fill="hold"/>
                                        <p:tgtEl>
                                          <p:spTgt spid="39"/>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0"/>
                                        </p:tgtEl>
                                        <p:attrNameLst>
                                          <p:attrName>style.visibility</p:attrName>
                                        </p:attrNameLst>
                                      </p:cBhvr>
                                      <p:to>
                                        <p:strVal val="visible"/>
                                      </p:to>
                                    </p:set>
                                    <p:animEffect transition="in" filter="fade">
                                      <p:cBhvr>
                                        <p:cTn id="161" dur="1000"/>
                                        <p:tgtEl>
                                          <p:spTgt spid="40"/>
                                        </p:tgtEl>
                                      </p:cBhvr>
                                    </p:animEffect>
                                    <p:anim calcmode="lin" valueType="num">
                                      <p:cBhvr>
                                        <p:cTn id="162" dur="1000" fill="hold"/>
                                        <p:tgtEl>
                                          <p:spTgt spid="40"/>
                                        </p:tgtEl>
                                        <p:attrNameLst>
                                          <p:attrName>ppt_x</p:attrName>
                                        </p:attrNameLst>
                                      </p:cBhvr>
                                      <p:tavLst>
                                        <p:tav tm="0">
                                          <p:val>
                                            <p:strVal val="#ppt_x"/>
                                          </p:val>
                                        </p:tav>
                                        <p:tav tm="100000">
                                          <p:val>
                                            <p:strVal val="#ppt_x"/>
                                          </p:val>
                                        </p:tav>
                                      </p:tavLst>
                                    </p:anim>
                                    <p:anim calcmode="lin" valueType="num">
                                      <p:cBhvr>
                                        <p:cTn id="163" dur="1000" fill="hold"/>
                                        <p:tgtEl>
                                          <p:spTgt spid="40"/>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36"/>
                                        </p:tgtEl>
                                        <p:attrNameLst>
                                          <p:attrName>style.visibility</p:attrName>
                                        </p:attrNameLst>
                                      </p:cBhvr>
                                      <p:to>
                                        <p:strVal val="visible"/>
                                      </p:to>
                                    </p:set>
                                    <p:animEffect transition="in" filter="fade">
                                      <p:cBhvr>
                                        <p:cTn id="166" dur="1000"/>
                                        <p:tgtEl>
                                          <p:spTgt spid="36"/>
                                        </p:tgtEl>
                                      </p:cBhvr>
                                    </p:animEffect>
                                    <p:anim calcmode="lin" valueType="num">
                                      <p:cBhvr>
                                        <p:cTn id="167" dur="1000" fill="hold"/>
                                        <p:tgtEl>
                                          <p:spTgt spid="36"/>
                                        </p:tgtEl>
                                        <p:attrNameLst>
                                          <p:attrName>ppt_x</p:attrName>
                                        </p:attrNameLst>
                                      </p:cBhvr>
                                      <p:tavLst>
                                        <p:tav tm="0">
                                          <p:val>
                                            <p:strVal val="#ppt_x"/>
                                          </p:val>
                                        </p:tav>
                                        <p:tav tm="100000">
                                          <p:val>
                                            <p:strVal val="#ppt_x"/>
                                          </p:val>
                                        </p:tav>
                                      </p:tavLst>
                                    </p:anim>
                                    <p:anim calcmode="lin" valueType="num">
                                      <p:cBhvr>
                                        <p:cTn id="168" dur="1000" fill="hold"/>
                                        <p:tgtEl>
                                          <p:spTgt spid="36"/>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37"/>
                                        </p:tgtEl>
                                        <p:attrNameLst>
                                          <p:attrName>style.visibility</p:attrName>
                                        </p:attrNameLst>
                                      </p:cBhvr>
                                      <p:to>
                                        <p:strVal val="visible"/>
                                      </p:to>
                                    </p:set>
                                    <p:animEffect transition="in" filter="fade">
                                      <p:cBhvr>
                                        <p:cTn id="171" dur="1000"/>
                                        <p:tgtEl>
                                          <p:spTgt spid="37"/>
                                        </p:tgtEl>
                                      </p:cBhvr>
                                    </p:animEffect>
                                    <p:anim calcmode="lin" valueType="num">
                                      <p:cBhvr>
                                        <p:cTn id="172" dur="1000" fill="hold"/>
                                        <p:tgtEl>
                                          <p:spTgt spid="37"/>
                                        </p:tgtEl>
                                        <p:attrNameLst>
                                          <p:attrName>ppt_x</p:attrName>
                                        </p:attrNameLst>
                                      </p:cBhvr>
                                      <p:tavLst>
                                        <p:tav tm="0">
                                          <p:val>
                                            <p:strVal val="#ppt_x"/>
                                          </p:val>
                                        </p:tav>
                                        <p:tav tm="100000">
                                          <p:val>
                                            <p:strVal val="#ppt_x"/>
                                          </p:val>
                                        </p:tav>
                                      </p:tavLst>
                                    </p:anim>
                                    <p:anim calcmode="lin" valueType="num">
                                      <p:cBhvr>
                                        <p:cTn id="173" dur="1000" fill="hold"/>
                                        <p:tgtEl>
                                          <p:spTgt spid="37"/>
                                        </p:tgtEl>
                                        <p:attrNameLst>
                                          <p:attrName>ppt_y</p:attrName>
                                        </p:attrNameLst>
                                      </p:cBhvr>
                                      <p:tavLst>
                                        <p:tav tm="0">
                                          <p:val>
                                            <p:strVal val="#ppt_y+.1"/>
                                          </p:val>
                                        </p:tav>
                                        <p:tav tm="100000">
                                          <p:val>
                                            <p:strVal val="#ppt_y"/>
                                          </p:val>
                                        </p:tav>
                                      </p:tavLst>
                                    </p:anim>
                                  </p:childTnLst>
                                </p:cTn>
                              </p:par>
                              <p:par>
                                <p:cTn id="174" presetID="42" presetClass="entr" presetSubtype="0" fill="hold" nodeType="withEffect">
                                  <p:stCondLst>
                                    <p:cond delay="0"/>
                                  </p:stCondLst>
                                  <p:childTnLst>
                                    <p:set>
                                      <p:cBhvr>
                                        <p:cTn id="175" dur="1" fill="hold">
                                          <p:stCondLst>
                                            <p:cond delay="0"/>
                                          </p:stCondLst>
                                        </p:cTn>
                                        <p:tgtEl>
                                          <p:spTgt spid="43"/>
                                        </p:tgtEl>
                                        <p:attrNameLst>
                                          <p:attrName>style.visibility</p:attrName>
                                        </p:attrNameLst>
                                      </p:cBhvr>
                                      <p:to>
                                        <p:strVal val="visible"/>
                                      </p:to>
                                    </p:set>
                                    <p:animEffect transition="in" filter="fade">
                                      <p:cBhvr>
                                        <p:cTn id="176" dur="1000"/>
                                        <p:tgtEl>
                                          <p:spTgt spid="43"/>
                                        </p:tgtEl>
                                      </p:cBhvr>
                                    </p:animEffect>
                                    <p:anim calcmode="lin" valueType="num">
                                      <p:cBhvr>
                                        <p:cTn id="177" dur="1000" fill="hold"/>
                                        <p:tgtEl>
                                          <p:spTgt spid="43"/>
                                        </p:tgtEl>
                                        <p:attrNameLst>
                                          <p:attrName>ppt_x</p:attrName>
                                        </p:attrNameLst>
                                      </p:cBhvr>
                                      <p:tavLst>
                                        <p:tav tm="0">
                                          <p:val>
                                            <p:strVal val="#ppt_x"/>
                                          </p:val>
                                        </p:tav>
                                        <p:tav tm="100000">
                                          <p:val>
                                            <p:strVal val="#ppt_x"/>
                                          </p:val>
                                        </p:tav>
                                      </p:tavLst>
                                    </p:anim>
                                    <p:anim calcmode="lin" valueType="num">
                                      <p:cBhvr>
                                        <p:cTn id="178" dur="1000" fill="hold"/>
                                        <p:tgtEl>
                                          <p:spTgt spid="43"/>
                                        </p:tgtEl>
                                        <p:attrNameLst>
                                          <p:attrName>ppt_y</p:attrName>
                                        </p:attrNameLst>
                                      </p:cBhvr>
                                      <p:tavLst>
                                        <p:tav tm="0">
                                          <p:val>
                                            <p:strVal val="#ppt_y+.1"/>
                                          </p:val>
                                        </p:tav>
                                        <p:tav tm="100000">
                                          <p:val>
                                            <p:strVal val="#ppt_y"/>
                                          </p:val>
                                        </p:tav>
                                      </p:tavLst>
                                    </p:anim>
                                  </p:childTnLst>
                                </p:cTn>
                              </p:par>
                              <p:par>
                                <p:cTn id="179" presetID="42" presetClass="entr" presetSubtype="0" fill="hold" nodeType="withEffect">
                                  <p:stCondLst>
                                    <p:cond delay="0"/>
                                  </p:stCondLst>
                                  <p:childTnLst>
                                    <p:set>
                                      <p:cBhvr>
                                        <p:cTn id="180" dur="1" fill="hold">
                                          <p:stCondLst>
                                            <p:cond delay="0"/>
                                          </p:stCondLst>
                                        </p:cTn>
                                        <p:tgtEl>
                                          <p:spTgt spid="41"/>
                                        </p:tgtEl>
                                        <p:attrNameLst>
                                          <p:attrName>style.visibility</p:attrName>
                                        </p:attrNameLst>
                                      </p:cBhvr>
                                      <p:to>
                                        <p:strVal val="visible"/>
                                      </p:to>
                                    </p:set>
                                    <p:animEffect transition="in" filter="fade">
                                      <p:cBhvr>
                                        <p:cTn id="181" dur="1000"/>
                                        <p:tgtEl>
                                          <p:spTgt spid="41"/>
                                        </p:tgtEl>
                                      </p:cBhvr>
                                    </p:animEffect>
                                    <p:anim calcmode="lin" valueType="num">
                                      <p:cBhvr>
                                        <p:cTn id="182" dur="1000" fill="hold"/>
                                        <p:tgtEl>
                                          <p:spTgt spid="41"/>
                                        </p:tgtEl>
                                        <p:attrNameLst>
                                          <p:attrName>ppt_x</p:attrName>
                                        </p:attrNameLst>
                                      </p:cBhvr>
                                      <p:tavLst>
                                        <p:tav tm="0">
                                          <p:val>
                                            <p:strVal val="#ppt_x"/>
                                          </p:val>
                                        </p:tav>
                                        <p:tav tm="100000">
                                          <p:val>
                                            <p:strVal val="#ppt_x"/>
                                          </p:val>
                                        </p:tav>
                                      </p:tavLst>
                                    </p:anim>
                                    <p:anim calcmode="lin" valueType="num">
                                      <p:cBhvr>
                                        <p:cTn id="183" dur="1000" fill="hold"/>
                                        <p:tgtEl>
                                          <p:spTgt spid="41"/>
                                        </p:tgtEl>
                                        <p:attrNameLst>
                                          <p:attrName>ppt_y</p:attrName>
                                        </p:attrNameLst>
                                      </p:cBhvr>
                                      <p:tavLst>
                                        <p:tav tm="0">
                                          <p:val>
                                            <p:strVal val="#ppt_y+.1"/>
                                          </p:val>
                                        </p:tav>
                                        <p:tav tm="100000">
                                          <p:val>
                                            <p:strVal val="#ppt_y"/>
                                          </p:val>
                                        </p:tav>
                                      </p:tavLst>
                                    </p:anim>
                                  </p:childTnLst>
                                </p:cTn>
                              </p:par>
                              <p:par>
                                <p:cTn id="184" presetID="42" presetClass="entr" presetSubtype="0" fill="hold" nodeType="withEffect">
                                  <p:stCondLst>
                                    <p:cond delay="0"/>
                                  </p:stCondLst>
                                  <p:childTnLst>
                                    <p:set>
                                      <p:cBhvr>
                                        <p:cTn id="185" dur="1" fill="hold">
                                          <p:stCondLst>
                                            <p:cond delay="0"/>
                                          </p:stCondLst>
                                        </p:cTn>
                                        <p:tgtEl>
                                          <p:spTgt spid="42"/>
                                        </p:tgtEl>
                                        <p:attrNameLst>
                                          <p:attrName>style.visibility</p:attrName>
                                        </p:attrNameLst>
                                      </p:cBhvr>
                                      <p:to>
                                        <p:strVal val="visible"/>
                                      </p:to>
                                    </p:set>
                                    <p:animEffect transition="in" filter="fade">
                                      <p:cBhvr>
                                        <p:cTn id="186" dur="1000"/>
                                        <p:tgtEl>
                                          <p:spTgt spid="42"/>
                                        </p:tgtEl>
                                      </p:cBhvr>
                                    </p:animEffect>
                                    <p:anim calcmode="lin" valueType="num">
                                      <p:cBhvr>
                                        <p:cTn id="187" dur="1000" fill="hold"/>
                                        <p:tgtEl>
                                          <p:spTgt spid="42"/>
                                        </p:tgtEl>
                                        <p:attrNameLst>
                                          <p:attrName>ppt_x</p:attrName>
                                        </p:attrNameLst>
                                      </p:cBhvr>
                                      <p:tavLst>
                                        <p:tav tm="0">
                                          <p:val>
                                            <p:strVal val="#ppt_x"/>
                                          </p:val>
                                        </p:tav>
                                        <p:tav tm="100000">
                                          <p:val>
                                            <p:strVal val="#ppt_x"/>
                                          </p:val>
                                        </p:tav>
                                      </p:tavLst>
                                    </p:anim>
                                    <p:anim calcmode="lin" valueType="num">
                                      <p:cBhvr>
                                        <p:cTn id="188" dur="1000" fill="hold"/>
                                        <p:tgtEl>
                                          <p:spTgt spid="42"/>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fade">
                                      <p:cBhvr>
                                        <p:cTn id="191" dur="1000"/>
                                        <p:tgtEl>
                                          <p:spTgt spid="45"/>
                                        </p:tgtEl>
                                      </p:cBhvr>
                                    </p:animEffect>
                                    <p:anim calcmode="lin" valueType="num">
                                      <p:cBhvr>
                                        <p:cTn id="192" dur="1000" fill="hold"/>
                                        <p:tgtEl>
                                          <p:spTgt spid="45"/>
                                        </p:tgtEl>
                                        <p:attrNameLst>
                                          <p:attrName>ppt_x</p:attrName>
                                        </p:attrNameLst>
                                      </p:cBhvr>
                                      <p:tavLst>
                                        <p:tav tm="0">
                                          <p:val>
                                            <p:strVal val="#ppt_x"/>
                                          </p:val>
                                        </p:tav>
                                        <p:tav tm="100000">
                                          <p:val>
                                            <p:strVal val="#ppt_x"/>
                                          </p:val>
                                        </p:tav>
                                      </p:tavLst>
                                    </p:anim>
                                    <p:anim calcmode="lin" valueType="num">
                                      <p:cBhvr>
                                        <p:cTn id="193" dur="1000" fill="hold"/>
                                        <p:tgtEl>
                                          <p:spTgt spid="45"/>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44"/>
                                        </p:tgtEl>
                                        <p:attrNameLst>
                                          <p:attrName>style.visibility</p:attrName>
                                        </p:attrNameLst>
                                      </p:cBhvr>
                                      <p:to>
                                        <p:strVal val="visible"/>
                                      </p:to>
                                    </p:set>
                                    <p:animEffect transition="in" filter="fade">
                                      <p:cBhvr>
                                        <p:cTn id="196" dur="1000"/>
                                        <p:tgtEl>
                                          <p:spTgt spid="44"/>
                                        </p:tgtEl>
                                      </p:cBhvr>
                                    </p:animEffect>
                                    <p:anim calcmode="lin" valueType="num">
                                      <p:cBhvr>
                                        <p:cTn id="197" dur="1000" fill="hold"/>
                                        <p:tgtEl>
                                          <p:spTgt spid="44"/>
                                        </p:tgtEl>
                                        <p:attrNameLst>
                                          <p:attrName>ppt_x</p:attrName>
                                        </p:attrNameLst>
                                      </p:cBhvr>
                                      <p:tavLst>
                                        <p:tav tm="0">
                                          <p:val>
                                            <p:strVal val="#ppt_x"/>
                                          </p:val>
                                        </p:tav>
                                        <p:tav tm="100000">
                                          <p:val>
                                            <p:strVal val="#ppt_x"/>
                                          </p:val>
                                        </p:tav>
                                      </p:tavLst>
                                    </p:anim>
                                    <p:anim calcmode="lin" valueType="num">
                                      <p:cBhvr>
                                        <p:cTn id="198" dur="1000" fill="hold"/>
                                        <p:tgtEl>
                                          <p:spTgt spid="44"/>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46"/>
                                        </p:tgtEl>
                                        <p:attrNameLst>
                                          <p:attrName>style.visibility</p:attrName>
                                        </p:attrNameLst>
                                      </p:cBhvr>
                                      <p:to>
                                        <p:strVal val="visible"/>
                                      </p:to>
                                    </p:set>
                                    <p:animEffect transition="in" filter="fade">
                                      <p:cBhvr>
                                        <p:cTn id="201" dur="1000"/>
                                        <p:tgtEl>
                                          <p:spTgt spid="46"/>
                                        </p:tgtEl>
                                      </p:cBhvr>
                                    </p:animEffect>
                                    <p:anim calcmode="lin" valueType="num">
                                      <p:cBhvr>
                                        <p:cTn id="202" dur="1000" fill="hold"/>
                                        <p:tgtEl>
                                          <p:spTgt spid="46"/>
                                        </p:tgtEl>
                                        <p:attrNameLst>
                                          <p:attrName>ppt_x</p:attrName>
                                        </p:attrNameLst>
                                      </p:cBhvr>
                                      <p:tavLst>
                                        <p:tav tm="0">
                                          <p:val>
                                            <p:strVal val="#ppt_x"/>
                                          </p:val>
                                        </p:tav>
                                        <p:tav tm="100000">
                                          <p:val>
                                            <p:strVal val="#ppt_x"/>
                                          </p:val>
                                        </p:tav>
                                      </p:tavLst>
                                    </p:anim>
                                    <p:anim calcmode="lin" valueType="num">
                                      <p:cBhvr>
                                        <p:cTn id="20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3"/>
                                        </p:tgtEl>
                                        <p:attrNameLst>
                                          <p:attrName>style.visibility</p:attrName>
                                        </p:attrNameLst>
                                      </p:cBhvr>
                                      <p:to>
                                        <p:strVal val="visible"/>
                                      </p:to>
                                    </p:set>
                                    <p:animEffect transition="in" filter="fade">
                                      <p:cBhvr>
                                        <p:cTn id="208" dur="1000"/>
                                        <p:tgtEl>
                                          <p:spTgt spid="3"/>
                                        </p:tgtEl>
                                      </p:cBhvr>
                                    </p:animEffect>
                                    <p:anim calcmode="lin" valueType="num">
                                      <p:cBhvr>
                                        <p:cTn id="209" dur="1000" fill="hold"/>
                                        <p:tgtEl>
                                          <p:spTgt spid="3"/>
                                        </p:tgtEl>
                                        <p:attrNameLst>
                                          <p:attrName>ppt_x</p:attrName>
                                        </p:attrNameLst>
                                      </p:cBhvr>
                                      <p:tavLst>
                                        <p:tav tm="0">
                                          <p:val>
                                            <p:strVal val="#ppt_x"/>
                                          </p:val>
                                        </p:tav>
                                        <p:tav tm="100000">
                                          <p:val>
                                            <p:strVal val="#ppt_x"/>
                                          </p:val>
                                        </p:tav>
                                      </p:tavLst>
                                    </p:anim>
                                    <p:anim calcmode="lin" valueType="num">
                                      <p:cBhvr>
                                        <p:cTn id="21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42" presetClass="entr" presetSubtype="0" fill="hold" grpId="0" nodeType="clickEffect">
                                  <p:stCondLst>
                                    <p:cond delay="0"/>
                                  </p:stCondLst>
                                  <p:childTnLst>
                                    <p:set>
                                      <p:cBhvr>
                                        <p:cTn id="214" dur="1" fill="hold">
                                          <p:stCondLst>
                                            <p:cond delay="0"/>
                                          </p:stCondLst>
                                        </p:cTn>
                                        <p:tgtEl>
                                          <p:spTgt spid="4"/>
                                        </p:tgtEl>
                                        <p:attrNameLst>
                                          <p:attrName>style.visibility</p:attrName>
                                        </p:attrNameLst>
                                      </p:cBhvr>
                                      <p:to>
                                        <p:strVal val="visible"/>
                                      </p:to>
                                    </p:set>
                                    <p:animEffect transition="in" filter="fade">
                                      <p:cBhvr>
                                        <p:cTn id="215" dur="1000"/>
                                        <p:tgtEl>
                                          <p:spTgt spid="4"/>
                                        </p:tgtEl>
                                      </p:cBhvr>
                                    </p:animEffect>
                                    <p:anim calcmode="lin" valueType="num">
                                      <p:cBhvr>
                                        <p:cTn id="216" dur="1000" fill="hold"/>
                                        <p:tgtEl>
                                          <p:spTgt spid="4"/>
                                        </p:tgtEl>
                                        <p:attrNameLst>
                                          <p:attrName>ppt_x</p:attrName>
                                        </p:attrNameLst>
                                      </p:cBhvr>
                                      <p:tavLst>
                                        <p:tav tm="0">
                                          <p:val>
                                            <p:strVal val="#ppt_x"/>
                                          </p:val>
                                        </p:tav>
                                        <p:tav tm="100000">
                                          <p:val>
                                            <p:strVal val="#ppt_x"/>
                                          </p:val>
                                        </p:tav>
                                      </p:tavLst>
                                    </p:anim>
                                    <p:anim calcmode="lin" valueType="num">
                                      <p:cBhvr>
                                        <p:cTn id="2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p:bldP spid="9" grpId="0" animBg="1"/>
      <p:bldP spid="10" grpId="0"/>
      <p:bldP spid="11" grpId="0" animBg="1"/>
      <p:bldP spid="12" grpId="0"/>
      <p:bldP spid="13" grpId="0"/>
      <p:bldP spid="14" grpId="0"/>
      <p:bldP spid="15" grpId="0"/>
      <p:bldP spid="16" grpId="0" animBg="1"/>
      <p:bldP spid="17" grpId="0"/>
      <p:bldP spid="18" grpId="0"/>
      <p:bldP spid="19" grpId="0"/>
      <p:bldP spid="20" grpId="0"/>
      <p:bldP spid="28" grpId="0"/>
      <p:bldP spid="29" grpId="0"/>
      <p:bldP spid="30" grpId="0"/>
      <p:bldP spid="31" grpId="0"/>
      <p:bldP spid="32" grpId="0"/>
      <p:bldP spid="33" grpId="0"/>
      <p:bldP spid="34" grpId="0" animBg="1"/>
      <p:bldP spid="35" grpId="0"/>
      <p:bldP spid="36" grpId="0" animBg="1"/>
      <p:bldP spid="37" grpId="0"/>
      <p:bldP spid="38" grpId="0"/>
      <p:bldP spid="39" grpId="0"/>
      <p:bldP spid="40"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73708"/>
          </a:xfrm>
        </p:spPr>
        <p:txBody>
          <a:bodyPr/>
          <a:lstStyle/>
          <a:p>
            <a:r>
              <a:rPr lang="en-US" dirty="0" smtClean="0"/>
              <a:t>More operation on Array</a:t>
            </a:r>
            <a:endParaRPr lang="en-IN" dirty="0"/>
          </a:p>
        </p:txBody>
      </p:sp>
      <p:sp>
        <p:nvSpPr>
          <p:cNvPr id="3" name="Content Placeholder 2"/>
          <p:cNvSpPr>
            <a:spLocks noGrp="1"/>
          </p:cNvSpPr>
          <p:nvPr>
            <p:ph idx="1"/>
          </p:nvPr>
        </p:nvSpPr>
        <p:spPr>
          <a:xfrm>
            <a:off x="838200" y="1173708"/>
            <a:ext cx="10515600" cy="5003255"/>
          </a:xfrm>
        </p:spPr>
        <p:txBody>
          <a:bodyPr/>
          <a:lstStyle/>
          <a:p>
            <a:r>
              <a:rPr lang="en-US" dirty="0" smtClean="0"/>
              <a:t>Display (operator &lt;&lt;)</a:t>
            </a:r>
          </a:p>
          <a:p>
            <a:r>
              <a:rPr lang="en-US" dirty="0" smtClean="0"/>
              <a:t>At (operator[])</a:t>
            </a:r>
          </a:p>
          <a:p>
            <a:r>
              <a:rPr lang="en-US" dirty="0" smtClean="0"/>
              <a:t>Operator == </a:t>
            </a:r>
            <a:r>
              <a:rPr lang="en-US" b="1" dirty="0" smtClean="0"/>
              <a:t>OR</a:t>
            </a:r>
            <a:r>
              <a:rPr lang="en-US" dirty="0" smtClean="0"/>
              <a:t> operator!=</a:t>
            </a:r>
          </a:p>
          <a:p>
            <a:r>
              <a:rPr lang="en-US" dirty="0" smtClean="0"/>
              <a:t>Operator+ </a:t>
            </a:r>
            <a:r>
              <a:rPr lang="en-US" b="1" dirty="0" smtClean="0"/>
              <a:t>OR</a:t>
            </a:r>
            <a:r>
              <a:rPr lang="en-US" dirty="0" smtClean="0"/>
              <a:t> Operator-</a:t>
            </a:r>
          </a:p>
          <a:p>
            <a:r>
              <a:rPr lang="en-US" dirty="0" smtClean="0"/>
              <a:t>Max and min</a:t>
            </a:r>
          </a:p>
          <a:p>
            <a:r>
              <a:rPr lang="en-US" dirty="0" smtClean="0"/>
              <a:t>Sum and </a:t>
            </a:r>
            <a:r>
              <a:rPr lang="en-US" dirty="0" err="1" smtClean="0"/>
              <a:t>avg</a:t>
            </a:r>
            <a:endParaRPr lang="en-US" dirty="0"/>
          </a:p>
          <a:p>
            <a:r>
              <a:rPr lang="en-US" dirty="0" smtClean="0"/>
              <a:t>Left rotate</a:t>
            </a:r>
            <a:endParaRPr lang="en-US" dirty="0"/>
          </a:p>
          <a:p>
            <a:r>
              <a:rPr lang="en-US" dirty="0" smtClean="0"/>
              <a:t>Resize </a:t>
            </a:r>
            <a:r>
              <a:rPr lang="en-US" dirty="0"/>
              <a:t>or </a:t>
            </a:r>
            <a:r>
              <a:rPr lang="en-US" dirty="0" smtClean="0"/>
              <a:t>grow</a:t>
            </a:r>
            <a:endParaRPr lang="en-US" dirty="0"/>
          </a:p>
          <a:p>
            <a:r>
              <a:rPr lang="en-US" dirty="0" smtClean="0"/>
              <a:t>Element occurrence count</a:t>
            </a:r>
          </a:p>
        </p:txBody>
      </p:sp>
    </p:spTree>
    <p:extLst>
      <p:ext uri="{BB962C8B-B14F-4D97-AF65-F5344CB8AC3E}">
        <p14:creationId xmlns:p14="http://schemas.microsoft.com/office/powerpoint/2010/main" val="358663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programs frequently asked in coding round</a:t>
            </a:r>
            <a:endParaRPr lang="en-IN" dirty="0"/>
          </a:p>
        </p:txBody>
      </p:sp>
      <p:sp>
        <p:nvSpPr>
          <p:cNvPr id="3" name="Content Placeholder 2"/>
          <p:cNvSpPr>
            <a:spLocks noGrp="1"/>
          </p:cNvSpPr>
          <p:nvPr>
            <p:ph idx="1"/>
          </p:nvPr>
        </p:nvSpPr>
        <p:spPr/>
        <p:txBody>
          <a:bodyPr>
            <a:normAutofit fontScale="62500" lnSpcReduction="20000"/>
          </a:bodyPr>
          <a:lstStyle/>
          <a:p>
            <a:r>
              <a:rPr lang="en-US" b="1" dirty="0" smtClean="0"/>
              <a:t>Find second largest number in an integer array, without sorting the array.</a:t>
            </a:r>
            <a:r>
              <a:rPr lang="en-IN" dirty="0" smtClean="0"/>
              <a:t> E.g. {4,5,7,11,9,13,8,12,10} Ans:12</a:t>
            </a:r>
          </a:p>
          <a:p>
            <a:r>
              <a:rPr lang="en-US" b="1" dirty="0" smtClean="0"/>
              <a:t>Write a program to find all pairs of elements in the given array whose sum is equal to a given number.</a:t>
            </a:r>
            <a:r>
              <a:rPr lang="en-US" dirty="0" smtClean="0"/>
              <a:t> E.g. if </a:t>
            </a:r>
            <a:r>
              <a:rPr lang="en-IN" dirty="0"/>
              <a:t>{4,5,7,11,9,13,8,12,10</a:t>
            </a:r>
            <a:r>
              <a:rPr lang="en-IN" dirty="0" smtClean="0"/>
              <a:t>} is an array and 20 is the given number, then you have to find all pairs of elements in this</a:t>
            </a:r>
            <a:r>
              <a:rPr lang="en-US" dirty="0" smtClean="0"/>
              <a:t> array whose sum must be 20. in this example (9,11) (7,13) and (8,12)are such pairs whose sum is 20.</a:t>
            </a:r>
          </a:p>
          <a:p>
            <a:r>
              <a:rPr lang="en-US" b="1" dirty="0" smtClean="0"/>
              <a:t>Given an array of integers determine whether each is a power of 2. power of 2 are [1,2,4,8,16,32,64,…] for each element tested append either an integer 1 id the </a:t>
            </a:r>
            <a:r>
              <a:rPr lang="en-US" b="1" dirty="0" err="1" smtClean="0"/>
              <a:t>numer</a:t>
            </a:r>
            <a:r>
              <a:rPr lang="en-US" b="1" dirty="0" smtClean="0"/>
              <a:t> is a power of 2, or a 0 otherwise.</a:t>
            </a:r>
            <a:r>
              <a:rPr lang="en-US" dirty="0" smtClean="0"/>
              <a:t> E.g. if </a:t>
            </a:r>
            <a:r>
              <a:rPr lang="en-US" dirty="0" err="1" smtClean="0"/>
              <a:t>arr</a:t>
            </a:r>
            <a:r>
              <a:rPr lang="en-US" dirty="0" smtClean="0"/>
              <a:t>={1,3,8,12,16} then return array is </a:t>
            </a:r>
            <a:r>
              <a:rPr lang="en-US" dirty="0" err="1" smtClean="0"/>
              <a:t>ans</a:t>
            </a:r>
            <a:r>
              <a:rPr lang="en-US" dirty="0" smtClean="0"/>
              <a:t> = {1,0,1,0,1}</a:t>
            </a:r>
          </a:p>
          <a:p>
            <a:r>
              <a:rPr lang="en-US" b="1" dirty="0" smtClean="0"/>
              <a:t>Print the number with their count( occurrence ) in array.</a:t>
            </a:r>
            <a:r>
              <a:rPr lang="en-US" dirty="0" smtClean="0"/>
              <a:t> </a:t>
            </a:r>
            <a:r>
              <a:rPr lang="en-US" dirty="0" err="1" smtClean="0"/>
              <a:t>E.g</a:t>
            </a:r>
            <a:r>
              <a:rPr lang="en-US" dirty="0" smtClean="0"/>
              <a:t> </a:t>
            </a:r>
            <a:r>
              <a:rPr lang="en-US" dirty="0" err="1" smtClean="0"/>
              <a:t>arr</a:t>
            </a:r>
            <a:r>
              <a:rPr lang="en-US" dirty="0" smtClean="0"/>
              <a:t>={10,20,10,30,20,10,40} then </a:t>
            </a:r>
            <a:r>
              <a:rPr lang="en-US" dirty="0" err="1" smtClean="0"/>
              <a:t>ans</a:t>
            </a:r>
            <a:r>
              <a:rPr lang="en-US" dirty="0" smtClean="0"/>
              <a:t> 10=3 , 20=2 , 30=1 , 40=1</a:t>
            </a:r>
          </a:p>
          <a:p>
            <a:r>
              <a:rPr lang="en-US" b="1" dirty="0" smtClean="0"/>
              <a:t>Consider N walls, each of unit width, situated next to each other. You have to select any two walls </a:t>
            </a:r>
            <a:r>
              <a:rPr lang="en-US" b="1" dirty="0" err="1" smtClean="0"/>
              <a:t>i</a:t>
            </a:r>
            <a:r>
              <a:rPr lang="en-US" b="1" dirty="0" smtClean="0"/>
              <a:t> and j (1&lt;=</a:t>
            </a:r>
            <a:r>
              <a:rPr lang="en-US" b="1" dirty="0" err="1" smtClean="0"/>
              <a:t>i</a:t>
            </a:r>
            <a:r>
              <a:rPr lang="en-US" b="1" dirty="0" smtClean="0"/>
              <a:t> , j&lt;= N) such that if you break all the walls except </a:t>
            </a:r>
            <a:r>
              <a:rPr lang="en-US" b="1" dirty="0" err="1" smtClean="0"/>
              <a:t>i</a:t>
            </a:r>
            <a:r>
              <a:rPr lang="en-US" b="1" dirty="0" smtClean="0"/>
              <a:t> and j and fill the spaces between them with  water, then the amount of water stored is maximum. Write a program to find the maximum amount of water that can be accumulated between the </a:t>
            </a:r>
            <a:r>
              <a:rPr lang="en-US" b="1" smtClean="0"/>
              <a:t>walls.</a:t>
            </a:r>
          </a:p>
          <a:p>
            <a:r>
              <a:rPr lang="en-US" b="1" smtClean="0"/>
              <a:t>Write </a:t>
            </a:r>
            <a:r>
              <a:rPr lang="en-US" b="1" dirty="0" smtClean="0"/>
              <a:t>a function which takes an array of </a:t>
            </a:r>
            <a:r>
              <a:rPr lang="en-US" b="1" dirty="0" err="1" smtClean="0"/>
              <a:t>int</a:t>
            </a:r>
            <a:r>
              <a:rPr lang="en-US" b="1" dirty="0" smtClean="0"/>
              <a:t> and returns the sum of all the integers in that whose last digit is 7, or are greater than 100, but not both. Your function must be called </a:t>
            </a:r>
            <a:r>
              <a:rPr lang="en-US" b="1" dirty="0" err="1" smtClean="0"/>
              <a:t>func</a:t>
            </a:r>
            <a:r>
              <a:rPr lang="en-US" b="1" dirty="0" smtClean="0"/>
              <a:t> and should have this signature. </a:t>
            </a:r>
            <a:r>
              <a:rPr lang="en-US" b="1" dirty="0" err="1">
                <a:solidFill>
                  <a:srgbClr val="FF0000"/>
                </a:solidFill>
              </a:rPr>
              <a:t>i</a:t>
            </a:r>
            <a:r>
              <a:rPr lang="en-US" b="1" dirty="0" err="1" smtClean="0">
                <a:solidFill>
                  <a:srgbClr val="FF0000"/>
                </a:solidFill>
              </a:rPr>
              <a:t>nt</a:t>
            </a:r>
            <a:r>
              <a:rPr lang="en-US" b="1" dirty="0" smtClean="0">
                <a:solidFill>
                  <a:srgbClr val="FF0000"/>
                </a:solidFill>
              </a:rPr>
              <a:t> </a:t>
            </a:r>
            <a:r>
              <a:rPr lang="en-US" b="1" dirty="0" err="1" smtClean="0">
                <a:solidFill>
                  <a:srgbClr val="FF0000"/>
                </a:solidFill>
              </a:rPr>
              <a:t>func</a:t>
            </a:r>
            <a:r>
              <a:rPr lang="en-US" b="1" dirty="0" smtClean="0">
                <a:solidFill>
                  <a:srgbClr val="FF0000"/>
                </a:solidFill>
              </a:rPr>
              <a:t>(</a:t>
            </a:r>
            <a:r>
              <a:rPr lang="en-US" b="1" dirty="0" err="1" smtClean="0">
                <a:solidFill>
                  <a:srgbClr val="FF0000"/>
                </a:solidFill>
              </a:rPr>
              <a:t>int</a:t>
            </a:r>
            <a:r>
              <a:rPr lang="en-US" b="1" dirty="0" smtClean="0">
                <a:solidFill>
                  <a:srgbClr val="FF0000"/>
                </a:solidFill>
              </a:rPr>
              <a:t> array[], </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len</a:t>
            </a:r>
            <a:r>
              <a:rPr lang="en-US" b="1" dirty="0" smtClean="0">
                <a:solidFill>
                  <a:srgbClr val="FF0000"/>
                </a:solidFill>
              </a:rPr>
              <a:t>)</a:t>
            </a:r>
          </a:p>
        </p:txBody>
      </p:sp>
    </p:spTree>
    <p:extLst>
      <p:ext uri="{BB962C8B-B14F-4D97-AF65-F5344CB8AC3E}">
        <p14:creationId xmlns:p14="http://schemas.microsoft.com/office/powerpoint/2010/main" val="326095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IN" dirty="0"/>
          </a:p>
        </p:txBody>
      </p:sp>
      <p:sp>
        <p:nvSpPr>
          <p:cNvPr id="3" name="Content Placeholder 2"/>
          <p:cNvSpPr>
            <a:spLocks noGrp="1"/>
          </p:cNvSpPr>
          <p:nvPr>
            <p:ph idx="1"/>
          </p:nvPr>
        </p:nvSpPr>
        <p:spPr>
          <a:xfrm>
            <a:off x="663575" y="1654175"/>
            <a:ext cx="10515600" cy="4351338"/>
          </a:xfrm>
        </p:spPr>
        <p:txBody>
          <a:bodyPr>
            <a:normAutofit fontScale="92500" lnSpcReduction="10000"/>
          </a:bodyPr>
          <a:lstStyle/>
          <a:p>
            <a:r>
              <a:rPr lang="en-US" dirty="0"/>
              <a:t>Stack is a linear data structure which follows a particular order in which the operations are performed. </a:t>
            </a:r>
            <a:endParaRPr lang="en-US" dirty="0" smtClean="0"/>
          </a:p>
          <a:p>
            <a:r>
              <a:rPr lang="en-US" dirty="0"/>
              <a:t>The </a:t>
            </a:r>
            <a:r>
              <a:rPr lang="en-US" dirty="0" smtClean="0"/>
              <a:t>order </a:t>
            </a:r>
            <a:r>
              <a:rPr lang="en-US" dirty="0"/>
              <a:t>may be LIFO(Last In First Out) or FILO(First In Last Out</a:t>
            </a:r>
            <a:r>
              <a:rPr lang="en-US" dirty="0" smtClean="0"/>
              <a:t>).</a:t>
            </a:r>
          </a:p>
          <a:p>
            <a:r>
              <a:rPr lang="en-IN" dirty="0"/>
              <a:t>two principal </a:t>
            </a:r>
            <a:r>
              <a:rPr lang="en-IN" dirty="0" smtClean="0"/>
              <a:t>operations are</a:t>
            </a:r>
          </a:p>
          <a:p>
            <a:pPr lvl="1"/>
            <a:r>
              <a:rPr lang="en-US" b="1" dirty="0"/>
              <a:t>push</a:t>
            </a:r>
            <a:r>
              <a:rPr lang="en-US" dirty="0"/>
              <a:t>, which adds an element to the </a:t>
            </a:r>
            <a:r>
              <a:rPr lang="en-US" dirty="0" smtClean="0"/>
              <a:t>stack.</a:t>
            </a:r>
          </a:p>
          <a:p>
            <a:pPr lvl="1"/>
            <a:r>
              <a:rPr lang="en-US" b="1" dirty="0"/>
              <a:t>pop</a:t>
            </a:r>
            <a:r>
              <a:rPr lang="en-US" dirty="0"/>
              <a:t>, which removes the most recently added element that was not yet </a:t>
            </a:r>
            <a:r>
              <a:rPr lang="en-US" dirty="0" smtClean="0"/>
              <a:t>removed</a:t>
            </a:r>
            <a:endParaRPr lang="en-US" b="1" dirty="0" smtClean="0"/>
          </a:p>
          <a:p>
            <a:pPr lvl="1"/>
            <a:r>
              <a:rPr lang="en-US" b="1" dirty="0"/>
              <a:t>p</a:t>
            </a:r>
            <a:r>
              <a:rPr lang="en-US" b="1" dirty="0" smtClean="0"/>
              <a:t>eek</a:t>
            </a:r>
            <a:r>
              <a:rPr lang="en-US" dirty="0" smtClean="0"/>
              <a:t>,</a:t>
            </a:r>
            <a:r>
              <a:rPr lang="en-US" dirty="0"/>
              <a:t> </a:t>
            </a:r>
            <a:r>
              <a:rPr lang="en-US" dirty="0" smtClean="0"/>
              <a:t>which </a:t>
            </a:r>
            <a:r>
              <a:rPr lang="en-US" dirty="0"/>
              <a:t>may give access to the top without modifying the stack</a:t>
            </a:r>
            <a:endParaRPr lang="en-US" dirty="0" smtClean="0"/>
          </a:p>
          <a:p>
            <a:r>
              <a:rPr lang="en-US" dirty="0" smtClean="0"/>
              <a:t>Stack commonly used in</a:t>
            </a:r>
          </a:p>
          <a:p>
            <a:pPr lvl="1"/>
            <a:r>
              <a:rPr lang="en-IN" dirty="0"/>
              <a:t>Expression </a:t>
            </a:r>
            <a:r>
              <a:rPr lang="en-IN" dirty="0" smtClean="0"/>
              <a:t>Evaluation.(Infix, Postfix, Prefix)</a:t>
            </a:r>
          </a:p>
          <a:p>
            <a:pPr lvl="1"/>
            <a:r>
              <a:rPr lang="en-US" dirty="0" smtClean="0"/>
              <a:t>Check </a:t>
            </a:r>
            <a:r>
              <a:rPr lang="en-US" dirty="0"/>
              <a:t>for balanced parentheses in an </a:t>
            </a:r>
            <a:r>
              <a:rPr lang="en-US" dirty="0" smtClean="0"/>
              <a:t>expression</a:t>
            </a:r>
          </a:p>
          <a:p>
            <a:pPr lvl="1"/>
            <a:r>
              <a:rPr lang="en-US" dirty="0" smtClean="0"/>
              <a:t>Tree traversal</a:t>
            </a:r>
          </a:p>
          <a:p>
            <a:pPr lvl="1"/>
            <a:endParaRPr lang="en-IN" dirty="0"/>
          </a:p>
        </p:txBody>
      </p:sp>
      <p:pic>
        <p:nvPicPr>
          <p:cNvPr id="1026" name="Picture 2" descr="https://upload.wikimedia.org/wikipedia/commons/thumb/1/19/Tallrik_-_Ystad-2018.jpg/220px-Tallrik_-_Ystad-20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0738" y="3829844"/>
            <a:ext cx="20955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Curved Down Arrow 3"/>
          <p:cNvSpPr/>
          <p:nvPr/>
        </p:nvSpPr>
        <p:spPr>
          <a:xfrm>
            <a:off x="9115425" y="3028950"/>
            <a:ext cx="1643063" cy="8008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urved Down Arrow 5"/>
          <p:cNvSpPr/>
          <p:nvPr/>
        </p:nvSpPr>
        <p:spPr>
          <a:xfrm>
            <a:off x="10480674" y="2979738"/>
            <a:ext cx="1643063" cy="8008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8571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par>
                                <p:cTn id="37" presetID="22" presetClass="exit" presetSubtype="4" fill="hold" grpId="1" nodeType="withEffect">
                                  <p:stCondLst>
                                    <p:cond delay="0"/>
                                  </p:stCondLst>
                                  <p:childTnLst>
                                    <p:animEffect transition="out" filter="wipe(down)">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par>
                                <p:cTn id="40" presetID="22" presetClass="exit" presetSubtype="4" fill="hold" grpId="1" nodeType="withEffect">
                                  <p:stCondLst>
                                    <p:cond delay="0"/>
                                  </p:stCondLst>
                                  <p:childTnLst>
                                    <p:animEffect transition="out" filter="wipe(down)">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1000"/>
                                        <p:tgtEl>
                                          <p:spTgt spid="3">
                                            <p:txEl>
                                              <p:pRg st="2" end="2"/>
                                            </p:txEl>
                                          </p:spTgt>
                                        </p:tgtEl>
                                      </p:cBhvr>
                                    </p:animEffect>
                                    <p:anim calcmode="lin" valueType="num">
                                      <p:cBhvr>
                                        <p:cTn id="4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1000"/>
                                        <p:tgtEl>
                                          <p:spTgt spid="3">
                                            <p:txEl>
                                              <p:pRg st="3" end="3"/>
                                            </p:txEl>
                                          </p:spTgt>
                                        </p:tgtEl>
                                      </p:cBhvr>
                                    </p:animEffect>
                                    <p:anim calcmode="lin" valueType="num">
                                      <p:cBhvr>
                                        <p:cTn id="5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1000"/>
                                        <p:tgtEl>
                                          <p:spTgt spid="3">
                                            <p:txEl>
                                              <p:pRg st="4" end="4"/>
                                            </p:txEl>
                                          </p:spTgt>
                                        </p:tgtEl>
                                      </p:cBhvr>
                                    </p:animEffect>
                                    <p:anim calcmode="lin" valueType="num">
                                      <p:cBhvr>
                                        <p:cTn id="6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Effect transition="in" filter="fade">
                                      <p:cBhvr>
                                        <p:cTn id="68" dur="1000"/>
                                        <p:tgtEl>
                                          <p:spTgt spid="3">
                                            <p:txEl>
                                              <p:pRg st="5" end="5"/>
                                            </p:txEl>
                                          </p:spTgt>
                                        </p:tgtEl>
                                      </p:cBhvr>
                                    </p:animEffect>
                                    <p:anim calcmode="lin" valueType="num">
                                      <p:cBhvr>
                                        <p:cTn id="6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1000"/>
                                        <p:tgtEl>
                                          <p:spTgt spid="3">
                                            <p:txEl>
                                              <p:pRg st="6" end="6"/>
                                            </p:txEl>
                                          </p:spTgt>
                                        </p:tgtEl>
                                      </p:cBhvr>
                                    </p:animEffect>
                                    <p:anim calcmode="lin" valueType="num">
                                      <p:cBhvr>
                                        <p:cTn id="7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1000"/>
                                        <p:tgtEl>
                                          <p:spTgt spid="3">
                                            <p:txEl>
                                              <p:pRg st="7" end="7"/>
                                            </p:txEl>
                                          </p:spTgt>
                                        </p:tgtEl>
                                      </p:cBhvr>
                                    </p:animEffect>
                                    <p:anim calcmode="lin" valueType="num">
                                      <p:cBhvr>
                                        <p:cTn id="8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1000"/>
                                        <p:tgtEl>
                                          <p:spTgt spid="3">
                                            <p:txEl>
                                              <p:pRg st="8" end="8"/>
                                            </p:txEl>
                                          </p:spTgt>
                                        </p:tgtEl>
                                      </p:cBhvr>
                                    </p:animEffect>
                                    <p:anim calcmode="lin" valueType="num">
                                      <p:cBhvr>
                                        <p:cTn id="8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1000"/>
                                        <p:tgtEl>
                                          <p:spTgt spid="3">
                                            <p:txEl>
                                              <p:pRg st="9" end="9"/>
                                            </p:txEl>
                                          </p:spTgt>
                                        </p:tgtEl>
                                      </p:cBhvr>
                                    </p:animEffect>
                                    <p:anim calcmode="lin" valueType="num">
                                      <p:cBhvr>
                                        <p:cTn id="9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47" y="139201"/>
            <a:ext cx="10515600" cy="1325563"/>
          </a:xfrm>
        </p:spPr>
        <p:txBody>
          <a:bodyPr/>
          <a:lstStyle/>
          <a:p>
            <a:r>
              <a:rPr lang="en-US" dirty="0" smtClean="0"/>
              <a:t>Stack using Array (push)</a:t>
            </a:r>
            <a:endParaRPr lang="en-IN" dirty="0"/>
          </a:p>
        </p:txBody>
      </p:sp>
      <p:sp>
        <p:nvSpPr>
          <p:cNvPr id="4" name="TextBox 3"/>
          <p:cNvSpPr txBox="1"/>
          <p:nvPr/>
        </p:nvSpPr>
        <p:spPr>
          <a:xfrm>
            <a:off x="593766" y="1384013"/>
            <a:ext cx="2066307" cy="369332"/>
          </a:xfrm>
          <a:prstGeom prst="rect">
            <a:avLst/>
          </a:prstGeom>
          <a:noFill/>
        </p:spPr>
        <p:txBody>
          <a:bodyPr wrap="square" rtlCol="0">
            <a:spAutoFit/>
          </a:bodyPr>
          <a:lstStyle/>
          <a:p>
            <a:r>
              <a:rPr lang="en-US" dirty="0" smtClean="0"/>
              <a:t>Stack s(5);</a:t>
            </a:r>
            <a:endParaRPr lang="en-IN" dirty="0"/>
          </a:p>
        </p:txBody>
      </p:sp>
      <p:sp>
        <p:nvSpPr>
          <p:cNvPr id="5" name="Oval 4"/>
          <p:cNvSpPr/>
          <p:nvPr/>
        </p:nvSpPr>
        <p:spPr>
          <a:xfrm>
            <a:off x="5085278" y="1166271"/>
            <a:ext cx="1217219" cy="11756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18937860"/>
              </p:ext>
            </p:extLst>
          </p:nvPr>
        </p:nvGraphicFramePr>
        <p:xfrm>
          <a:off x="8003967" y="1568679"/>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3057205"/>
              </p:ext>
            </p:extLst>
          </p:nvPr>
        </p:nvGraphicFramePr>
        <p:xfrm>
          <a:off x="8013867" y="1922957"/>
          <a:ext cx="3740065" cy="370840"/>
        </p:xfrm>
        <a:graphic>
          <a:graphicData uri="http://schemas.openxmlformats.org/drawingml/2006/table">
            <a:tbl>
              <a:tblPr firstRow="1" bandRow="1">
                <a:tableStyleId>{2D5ABB26-0587-4C30-8999-92F81FD0307C}</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cxnSp>
        <p:nvCxnSpPr>
          <p:cNvPr id="9" name="Straight Arrow Connector 8"/>
          <p:cNvCxnSpPr>
            <a:stCxn id="5" idx="6"/>
            <a:endCxn id="6" idx="1"/>
          </p:cNvCxnSpPr>
          <p:nvPr/>
        </p:nvCxnSpPr>
        <p:spPr>
          <a:xfrm>
            <a:off x="6302497" y="1754099"/>
            <a:ext cx="170147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aphicFrame>
        <p:nvGraphicFramePr>
          <p:cNvPr id="12" name="Table 11"/>
          <p:cNvGraphicFramePr>
            <a:graphicFrameLocks noGrp="1"/>
          </p:cNvGraphicFramePr>
          <p:nvPr>
            <p:extLst>
              <p:ext uri="{D42A27DB-BD31-4B8C-83A1-F6EECF244321}">
                <p14:modId xmlns:p14="http://schemas.microsoft.com/office/powerpoint/2010/main" val="1051804648"/>
              </p:ext>
            </p:extLst>
          </p:nvPr>
        </p:nvGraphicFramePr>
        <p:xfrm>
          <a:off x="8025742" y="1590454"/>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val="3585070084"/>
                  </a:ext>
                </a:extLst>
              </a:tr>
            </a:tbl>
          </a:graphicData>
        </a:graphic>
      </p:graphicFrame>
      <p:sp>
        <p:nvSpPr>
          <p:cNvPr id="14" name="TextBox 13"/>
          <p:cNvSpPr txBox="1"/>
          <p:nvPr/>
        </p:nvSpPr>
        <p:spPr>
          <a:xfrm>
            <a:off x="393364" y="2888504"/>
            <a:ext cx="5908970" cy="3970318"/>
          </a:xfrm>
          <a:prstGeom prst="rect">
            <a:avLst/>
          </a:prstGeom>
          <a:noFill/>
        </p:spPr>
        <p:txBody>
          <a:bodyPr wrap="square" rtlCol="0">
            <a:spAutoFit/>
          </a:bodyPr>
          <a:lstStyle/>
          <a:p>
            <a:r>
              <a:rPr lang="en-US" dirty="0" smtClean="0"/>
              <a:t>Class Stack{</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size</a:t>
            </a:r>
            <a:r>
              <a:rPr lang="en-US" b="1" dirty="0" smtClean="0"/>
              <a:t>;</a:t>
            </a:r>
            <a:endParaRPr lang="en-US" b="1" dirty="0"/>
          </a:p>
          <a:p>
            <a:r>
              <a:rPr lang="en-US" dirty="0" smtClean="0"/>
              <a:t>	Stack(){</a:t>
            </a:r>
          </a:p>
          <a:p>
            <a:r>
              <a:rPr lang="en-US" dirty="0"/>
              <a:t>	</a:t>
            </a:r>
            <a:r>
              <a:rPr lang="en-US" dirty="0" smtClean="0"/>
              <a:t>	size=5</a:t>
            </a:r>
            <a:r>
              <a:rPr lang="en-US" b="1" dirty="0" smtClean="0"/>
              <a:t>;</a:t>
            </a:r>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Stack(</a:t>
            </a:r>
            <a:r>
              <a:rPr lang="en-US" dirty="0" err="1" smtClean="0"/>
              <a:t>int</a:t>
            </a:r>
            <a:r>
              <a:rPr lang="en-US" dirty="0" smtClean="0"/>
              <a:t> size){</a:t>
            </a:r>
          </a:p>
          <a:p>
            <a:r>
              <a:rPr lang="en-US" dirty="0"/>
              <a:t>	</a:t>
            </a:r>
            <a:r>
              <a:rPr lang="en-US" dirty="0" smtClean="0"/>
              <a:t>	this-&gt;size = size</a:t>
            </a:r>
            <a:r>
              <a:rPr lang="en-US" b="1" dirty="0" smtClean="0"/>
              <a:t>;</a:t>
            </a:r>
            <a:r>
              <a:rPr lang="en-US" b="1"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5" name="TextBox 14"/>
          <p:cNvSpPr txBox="1"/>
          <p:nvPr/>
        </p:nvSpPr>
        <p:spPr>
          <a:xfrm>
            <a:off x="593766" y="1672527"/>
            <a:ext cx="1598224" cy="369332"/>
          </a:xfrm>
          <a:prstGeom prst="rect">
            <a:avLst/>
          </a:prstGeom>
          <a:noFill/>
        </p:spPr>
        <p:txBody>
          <a:bodyPr wrap="square" rtlCol="0">
            <a:spAutoFit/>
          </a:bodyPr>
          <a:lstStyle/>
          <a:p>
            <a:r>
              <a:rPr lang="en-US" dirty="0" err="1" smtClean="0"/>
              <a:t>s.push</a:t>
            </a:r>
            <a:r>
              <a:rPr lang="en-US" dirty="0" smtClean="0"/>
              <a:t>(10);</a:t>
            </a:r>
            <a:endParaRPr lang="en-IN" dirty="0"/>
          </a:p>
        </p:txBody>
      </p:sp>
      <p:sp>
        <p:nvSpPr>
          <p:cNvPr id="16" name="TextBox 15"/>
          <p:cNvSpPr txBox="1"/>
          <p:nvPr/>
        </p:nvSpPr>
        <p:spPr>
          <a:xfrm>
            <a:off x="8134597" y="1607563"/>
            <a:ext cx="593766"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593766" y="1988768"/>
            <a:ext cx="1627583" cy="369332"/>
          </a:xfrm>
          <a:prstGeom prst="rect">
            <a:avLst/>
          </a:prstGeom>
          <a:noFill/>
        </p:spPr>
        <p:txBody>
          <a:bodyPr wrap="square" rtlCol="0">
            <a:spAutoFit/>
          </a:bodyPr>
          <a:lstStyle/>
          <a:p>
            <a:r>
              <a:rPr lang="en-US" dirty="0" err="1" smtClean="0"/>
              <a:t>s.push</a:t>
            </a:r>
            <a:r>
              <a:rPr lang="en-US" dirty="0" smtClean="0"/>
              <a:t>(20);</a:t>
            </a:r>
            <a:endParaRPr lang="en-IN" dirty="0"/>
          </a:p>
        </p:txBody>
      </p:sp>
      <p:sp>
        <p:nvSpPr>
          <p:cNvPr id="18" name="TextBox 17"/>
          <p:cNvSpPr txBox="1"/>
          <p:nvPr/>
        </p:nvSpPr>
        <p:spPr>
          <a:xfrm>
            <a:off x="8882741" y="1588129"/>
            <a:ext cx="510639" cy="369332"/>
          </a:xfrm>
          <a:prstGeom prst="rect">
            <a:avLst/>
          </a:prstGeom>
          <a:noFill/>
        </p:spPr>
        <p:txBody>
          <a:bodyPr wrap="square" rtlCol="0">
            <a:spAutoFit/>
          </a:bodyPr>
          <a:lstStyle/>
          <a:p>
            <a:r>
              <a:rPr lang="en-US" dirty="0" smtClean="0"/>
              <a:t>20</a:t>
            </a:r>
            <a:endParaRPr lang="en-IN" dirty="0"/>
          </a:p>
        </p:txBody>
      </p:sp>
      <p:sp>
        <p:nvSpPr>
          <p:cNvPr id="22" name="TextBox 21"/>
          <p:cNvSpPr txBox="1"/>
          <p:nvPr/>
        </p:nvSpPr>
        <p:spPr>
          <a:xfrm>
            <a:off x="5167574" y="1294717"/>
            <a:ext cx="1353789" cy="369332"/>
          </a:xfrm>
          <a:prstGeom prst="rect">
            <a:avLst/>
          </a:prstGeom>
          <a:noFill/>
        </p:spPr>
        <p:txBody>
          <a:bodyPr wrap="square" rtlCol="0">
            <a:spAutoFit/>
          </a:bodyPr>
          <a:lstStyle/>
          <a:p>
            <a:r>
              <a:rPr lang="en-US" dirty="0" err="1" smtClean="0"/>
              <a:t>Ptr</a:t>
            </a:r>
            <a:r>
              <a:rPr lang="en-US" dirty="0" smtClean="0"/>
              <a:t> =1000</a:t>
            </a:r>
            <a:endParaRPr lang="en-IN" dirty="0"/>
          </a:p>
        </p:txBody>
      </p:sp>
      <p:sp>
        <p:nvSpPr>
          <p:cNvPr id="23" name="TextBox 22"/>
          <p:cNvSpPr txBox="1"/>
          <p:nvPr/>
        </p:nvSpPr>
        <p:spPr>
          <a:xfrm>
            <a:off x="5143824" y="1571938"/>
            <a:ext cx="1158673" cy="369332"/>
          </a:xfrm>
          <a:prstGeom prst="rect">
            <a:avLst/>
          </a:prstGeom>
          <a:noFill/>
        </p:spPr>
        <p:txBody>
          <a:bodyPr wrap="square" rtlCol="0">
            <a:spAutoFit/>
          </a:bodyPr>
          <a:lstStyle/>
          <a:p>
            <a:r>
              <a:rPr lang="en-US" dirty="0" smtClean="0"/>
              <a:t>Size =5</a:t>
            </a:r>
            <a:endParaRPr lang="en-IN" dirty="0"/>
          </a:p>
        </p:txBody>
      </p:sp>
      <p:sp>
        <p:nvSpPr>
          <p:cNvPr id="24" name="TextBox 23"/>
          <p:cNvSpPr txBox="1"/>
          <p:nvPr/>
        </p:nvSpPr>
        <p:spPr>
          <a:xfrm>
            <a:off x="581891" y="2265909"/>
            <a:ext cx="1515096" cy="369332"/>
          </a:xfrm>
          <a:prstGeom prst="rect">
            <a:avLst/>
          </a:prstGeom>
          <a:noFill/>
        </p:spPr>
        <p:txBody>
          <a:bodyPr wrap="square" rtlCol="0">
            <a:spAutoFit/>
          </a:bodyPr>
          <a:lstStyle/>
          <a:p>
            <a:r>
              <a:rPr lang="en-US" dirty="0" err="1" smtClean="0"/>
              <a:t>s.push</a:t>
            </a:r>
            <a:r>
              <a:rPr lang="en-US" dirty="0" smtClean="0"/>
              <a:t>(30);</a:t>
            </a:r>
            <a:endParaRPr lang="en-IN" dirty="0"/>
          </a:p>
        </p:txBody>
      </p:sp>
      <p:sp>
        <p:nvSpPr>
          <p:cNvPr id="25" name="TextBox 24"/>
          <p:cNvSpPr txBox="1"/>
          <p:nvPr/>
        </p:nvSpPr>
        <p:spPr>
          <a:xfrm>
            <a:off x="5158160" y="1792229"/>
            <a:ext cx="928251" cy="369332"/>
          </a:xfrm>
          <a:prstGeom prst="rect">
            <a:avLst/>
          </a:prstGeom>
          <a:noFill/>
        </p:spPr>
        <p:txBody>
          <a:bodyPr wrap="square" rtlCol="0">
            <a:spAutoFit/>
          </a:bodyPr>
          <a:lstStyle/>
          <a:p>
            <a:r>
              <a:rPr lang="en-US" dirty="0" smtClean="0"/>
              <a:t>Top  =</a:t>
            </a:r>
            <a:endParaRPr lang="en-IN" dirty="0"/>
          </a:p>
        </p:txBody>
      </p:sp>
      <p:sp>
        <p:nvSpPr>
          <p:cNvPr id="26" name="TextBox 25"/>
          <p:cNvSpPr txBox="1"/>
          <p:nvPr/>
        </p:nvSpPr>
        <p:spPr>
          <a:xfrm>
            <a:off x="5734737" y="1777941"/>
            <a:ext cx="424880"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393364" y="2887682"/>
            <a:ext cx="6411685" cy="3970318"/>
          </a:xfrm>
          <a:prstGeom prst="rect">
            <a:avLst/>
          </a:prstGeom>
          <a:noFill/>
        </p:spPr>
        <p:txBody>
          <a:bodyPr wrap="square" rtlCol="0">
            <a:spAutoFit/>
          </a:bodyPr>
          <a:lstStyle/>
          <a:p>
            <a:r>
              <a:rPr lang="en-US" dirty="0" smtClean="0"/>
              <a:t>Class Stack{</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a:t>
            </a:r>
            <a:r>
              <a:rPr lang="en-US" dirty="0" err="1" smtClean="0"/>
              <a:t>size,</a:t>
            </a:r>
            <a:r>
              <a:rPr lang="en-US" b="1" dirty="0" err="1" smtClean="0"/>
              <a:t>top</a:t>
            </a:r>
            <a:r>
              <a:rPr lang="en-US" b="1" dirty="0" smtClean="0"/>
              <a:t>;</a:t>
            </a:r>
            <a:endParaRPr lang="en-US" b="1" dirty="0"/>
          </a:p>
          <a:p>
            <a:r>
              <a:rPr lang="en-US" dirty="0" smtClean="0"/>
              <a:t>	Stack(){</a:t>
            </a:r>
          </a:p>
          <a:p>
            <a:r>
              <a:rPr lang="en-US" dirty="0"/>
              <a:t>	</a:t>
            </a:r>
            <a:r>
              <a:rPr lang="en-US" dirty="0" smtClean="0"/>
              <a:t>	</a:t>
            </a:r>
            <a:r>
              <a:rPr lang="en-US" b="1" dirty="0" smtClean="0"/>
              <a:t>top=-1; </a:t>
            </a:r>
            <a:r>
              <a:rPr lang="en-US" dirty="0" smtClean="0"/>
              <a:t>size=5;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Stack(</a:t>
            </a:r>
            <a:r>
              <a:rPr lang="en-US" dirty="0" err="1" smtClean="0"/>
              <a:t>int</a:t>
            </a:r>
            <a:r>
              <a:rPr lang="en-US" dirty="0" smtClean="0"/>
              <a:t> size){</a:t>
            </a:r>
          </a:p>
          <a:p>
            <a:r>
              <a:rPr lang="en-US" dirty="0"/>
              <a:t>	</a:t>
            </a:r>
            <a:r>
              <a:rPr lang="en-US" dirty="0" smtClean="0"/>
              <a:t>	 </a:t>
            </a:r>
            <a:r>
              <a:rPr lang="en-US" b="1" dirty="0" smtClean="0"/>
              <a:t>top=-1;</a:t>
            </a:r>
            <a:r>
              <a:rPr lang="en-US" dirty="0" smtClean="0"/>
              <a:t> this-&gt;size = size;</a:t>
            </a:r>
            <a:r>
              <a:rPr lang="en-US"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29" name="TextBox 28"/>
          <p:cNvSpPr txBox="1"/>
          <p:nvPr/>
        </p:nvSpPr>
        <p:spPr>
          <a:xfrm>
            <a:off x="5785837" y="1803522"/>
            <a:ext cx="459676" cy="369332"/>
          </a:xfrm>
          <a:prstGeom prst="rect">
            <a:avLst/>
          </a:prstGeom>
          <a:noFill/>
        </p:spPr>
        <p:txBody>
          <a:bodyPr wrap="square" rtlCol="0">
            <a:spAutoFit/>
          </a:bodyPr>
          <a:lstStyle/>
          <a:p>
            <a:r>
              <a:rPr lang="en-US" dirty="0" smtClean="0"/>
              <a:t>0</a:t>
            </a:r>
            <a:endParaRPr lang="en-IN" dirty="0"/>
          </a:p>
        </p:txBody>
      </p:sp>
      <p:sp>
        <p:nvSpPr>
          <p:cNvPr id="30" name="TextBox 29"/>
          <p:cNvSpPr txBox="1"/>
          <p:nvPr/>
        </p:nvSpPr>
        <p:spPr>
          <a:xfrm>
            <a:off x="5757672" y="1814351"/>
            <a:ext cx="459676" cy="369332"/>
          </a:xfrm>
          <a:prstGeom prst="rect">
            <a:avLst/>
          </a:prstGeom>
          <a:noFill/>
        </p:spPr>
        <p:txBody>
          <a:bodyPr wrap="square" rtlCol="0">
            <a:spAutoFit/>
          </a:bodyPr>
          <a:lstStyle/>
          <a:p>
            <a:r>
              <a:rPr lang="en-US" dirty="0" smtClean="0"/>
              <a:t>1</a:t>
            </a:r>
            <a:endParaRPr lang="en-IN" dirty="0"/>
          </a:p>
        </p:txBody>
      </p:sp>
      <p:sp>
        <p:nvSpPr>
          <p:cNvPr id="31" name="TextBox 30"/>
          <p:cNvSpPr txBox="1"/>
          <p:nvPr/>
        </p:nvSpPr>
        <p:spPr>
          <a:xfrm>
            <a:off x="5785837" y="1797876"/>
            <a:ext cx="459676" cy="370840"/>
          </a:xfrm>
          <a:prstGeom prst="rect">
            <a:avLst/>
          </a:prstGeom>
          <a:noFill/>
        </p:spPr>
        <p:txBody>
          <a:bodyPr wrap="square" rtlCol="0">
            <a:spAutoFit/>
          </a:bodyPr>
          <a:lstStyle/>
          <a:p>
            <a:r>
              <a:rPr lang="en-US" dirty="0" smtClean="0"/>
              <a:t>2</a:t>
            </a:r>
            <a:endParaRPr lang="en-IN" dirty="0"/>
          </a:p>
        </p:txBody>
      </p:sp>
      <p:sp>
        <p:nvSpPr>
          <p:cNvPr id="32" name="TextBox 31"/>
          <p:cNvSpPr txBox="1"/>
          <p:nvPr/>
        </p:nvSpPr>
        <p:spPr>
          <a:xfrm>
            <a:off x="9642766" y="1591296"/>
            <a:ext cx="486888" cy="369332"/>
          </a:xfrm>
          <a:prstGeom prst="rect">
            <a:avLst/>
          </a:prstGeom>
          <a:noFill/>
        </p:spPr>
        <p:txBody>
          <a:bodyPr wrap="square" rtlCol="0">
            <a:spAutoFit/>
          </a:bodyPr>
          <a:lstStyle/>
          <a:p>
            <a:r>
              <a:rPr lang="en-US" dirty="0" smtClean="0"/>
              <a:t>30</a:t>
            </a:r>
            <a:endParaRPr lang="en-IN" dirty="0"/>
          </a:p>
        </p:txBody>
      </p:sp>
      <p:sp>
        <p:nvSpPr>
          <p:cNvPr id="33" name="TextBox 32"/>
          <p:cNvSpPr txBox="1"/>
          <p:nvPr/>
        </p:nvSpPr>
        <p:spPr>
          <a:xfrm>
            <a:off x="593766" y="2552116"/>
            <a:ext cx="1503221" cy="369332"/>
          </a:xfrm>
          <a:prstGeom prst="rect">
            <a:avLst/>
          </a:prstGeom>
          <a:noFill/>
        </p:spPr>
        <p:txBody>
          <a:bodyPr wrap="square" rtlCol="0">
            <a:spAutoFit/>
          </a:bodyPr>
          <a:lstStyle/>
          <a:p>
            <a:r>
              <a:rPr lang="en-US" dirty="0" err="1" smtClean="0"/>
              <a:t>s.push</a:t>
            </a:r>
            <a:r>
              <a:rPr lang="en-US" dirty="0" smtClean="0"/>
              <a:t>(40);</a:t>
            </a:r>
            <a:endParaRPr lang="en-IN" dirty="0"/>
          </a:p>
        </p:txBody>
      </p:sp>
      <p:sp>
        <p:nvSpPr>
          <p:cNvPr id="34" name="TextBox 33"/>
          <p:cNvSpPr txBox="1"/>
          <p:nvPr/>
        </p:nvSpPr>
        <p:spPr>
          <a:xfrm>
            <a:off x="5796933" y="1785110"/>
            <a:ext cx="521860" cy="369332"/>
          </a:xfrm>
          <a:prstGeom prst="rect">
            <a:avLst/>
          </a:prstGeom>
          <a:noFill/>
        </p:spPr>
        <p:txBody>
          <a:bodyPr wrap="square" rtlCol="0">
            <a:spAutoFit/>
          </a:bodyPr>
          <a:lstStyle/>
          <a:p>
            <a:r>
              <a:rPr lang="en-US" dirty="0" smtClean="0"/>
              <a:t>3</a:t>
            </a:r>
            <a:endParaRPr lang="en-IN" dirty="0"/>
          </a:p>
        </p:txBody>
      </p:sp>
      <p:sp>
        <p:nvSpPr>
          <p:cNvPr id="35" name="TextBox 34"/>
          <p:cNvSpPr txBox="1"/>
          <p:nvPr/>
        </p:nvSpPr>
        <p:spPr>
          <a:xfrm>
            <a:off x="10390911" y="1590222"/>
            <a:ext cx="558141" cy="369332"/>
          </a:xfrm>
          <a:prstGeom prst="rect">
            <a:avLst/>
          </a:prstGeom>
          <a:noFill/>
        </p:spPr>
        <p:txBody>
          <a:bodyPr wrap="square" rtlCol="0">
            <a:spAutoFit/>
          </a:bodyPr>
          <a:lstStyle/>
          <a:p>
            <a:r>
              <a:rPr lang="en-US" dirty="0" smtClean="0"/>
              <a:t>40</a:t>
            </a:r>
            <a:endParaRPr lang="en-IN" dirty="0"/>
          </a:p>
        </p:txBody>
      </p:sp>
      <p:sp>
        <p:nvSpPr>
          <p:cNvPr id="36" name="TextBox 35"/>
          <p:cNvSpPr txBox="1"/>
          <p:nvPr/>
        </p:nvSpPr>
        <p:spPr>
          <a:xfrm>
            <a:off x="6183746" y="2802577"/>
            <a:ext cx="5572828" cy="2185214"/>
          </a:xfrm>
          <a:prstGeom prst="rect">
            <a:avLst/>
          </a:prstGeom>
          <a:noFill/>
        </p:spPr>
        <p:txBody>
          <a:bodyPr wrap="square" rtlCol="0">
            <a:spAutoFit/>
          </a:bodyPr>
          <a:lstStyle/>
          <a:p>
            <a:r>
              <a:rPr lang="en-US" dirty="0" smtClean="0"/>
              <a:t>Class Stack{</a:t>
            </a:r>
          </a:p>
          <a:p>
            <a:r>
              <a:rPr lang="en-US" dirty="0"/>
              <a:t>	</a:t>
            </a:r>
            <a:r>
              <a:rPr lang="en-US" sz="2800" b="1" dirty="0" smtClean="0"/>
              <a:t>…</a:t>
            </a:r>
            <a:endParaRPr lang="en-US" b="1" dirty="0" smtClean="0"/>
          </a:p>
          <a:p>
            <a:r>
              <a:rPr lang="en-US" dirty="0" smtClean="0"/>
              <a:t>	void push(</a:t>
            </a:r>
            <a:r>
              <a:rPr lang="en-US" dirty="0" err="1" smtClean="0"/>
              <a:t>int</a:t>
            </a:r>
            <a:r>
              <a:rPr lang="en-US" dirty="0" smtClean="0"/>
              <a:t> data){</a:t>
            </a:r>
          </a:p>
          <a:p>
            <a:r>
              <a:rPr lang="en-US" dirty="0"/>
              <a:t>	</a:t>
            </a:r>
            <a:r>
              <a:rPr lang="en-US" dirty="0" smtClean="0"/>
              <a:t>	top++;</a:t>
            </a:r>
          </a:p>
          <a:p>
            <a:r>
              <a:rPr lang="en-US" dirty="0"/>
              <a:t>	</a:t>
            </a:r>
            <a:r>
              <a:rPr lang="en-US" dirty="0" smtClean="0"/>
              <a:t>	</a:t>
            </a:r>
            <a:r>
              <a:rPr lang="en-US" dirty="0" err="1" smtClean="0"/>
              <a:t>ptr</a:t>
            </a:r>
            <a:r>
              <a:rPr lang="en-US" dirty="0" smtClean="0"/>
              <a:t>[top]=data;</a:t>
            </a:r>
          </a:p>
          <a:p>
            <a:r>
              <a:rPr lang="en-US" dirty="0"/>
              <a:t>	</a:t>
            </a:r>
            <a:r>
              <a:rPr lang="en-US" dirty="0" smtClean="0"/>
              <a:t>}</a:t>
            </a:r>
            <a:endParaRPr lang="en-US" dirty="0"/>
          </a:p>
          <a:p>
            <a:r>
              <a:rPr lang="en-US" dirty="0" smtClean="0"/>
              <a:t>};</a:t>
            </a:r>
            <a:endParaRPr lang="en-IN" dirty="0"/>
          </a:p>
        </p:txBody>
      </p:sp>
      <p:sp>
        <p:nvSpPr>
          <p:cNvPr id="37" name="TextBox 36"/>
          <p:cNvSpPr txBox="1"/>
          <p:nvPr/>
        </p:nvSpPr>
        <p:spPr>
          <a:xfrm>
            <a:off x="2161973" y="1410000"/>
            <a:ext cx="1463621" cy="369332"/>
          </a:xfrm>
          <a:prstGeom prst="rect">
            <a:avLst/>
          </a:prstGeom>
          <a:noFill/>
        </p:spPr>
        <p:txBody>
          <a:bodyPr wrap="square" rtlCol="0">
            <a:spAutoFit/>
          </a:bodyPr>
          <a:lstStyle/>
          <a:p>
            <a:r>
              <a:rPr lang="en-US" dirty="0" err="1" smtClean="0"/>
              <a:t>s.push</a:t>
            </a:r>
            <a:r>
              <a:rPr lang="en-US" dirty="0" smtClean="0"/>
              <a:t>(50);</a:t>
            </a:r>
            <a:endParaRPr lang="en-IN" dirty="0"/>
          </a:p>
        </p:txBody>
      </p:sp>
      <p:sp>
        <p:nvSpPr>
          <p:cNvPr id="38" name="TextBox 37"/>
          <p:cNvSpPr txBox="1"/>
          <p:nvPr/>
        </p:nvSpPr>
        <p:spPr>
          <a:xfrm>
            <a:off x="5785675" y="1804344"/>
            <a:ext cx="586688" cy="369332"/>
          </a:xfrm>
          <a:prstGeom prst="rect">
            <a:avLst/>
          </a:prstGeom>
          <a:noFill/>
        </p:spPr>
        <p:txBody>
          <a:bodyPr wrap="square" rtlCol="0">
            <a:spAutoFit/>
          </a:bodyPr>
          <a:lstStyle/>
          <a:p>
            <a:r>
              <a:rPr lang="en-US" dirty="0" smtClean="0"/>
              <a:t>4</a:t>
            </a:r>
            <a:endParaRPr lang="en-IN" dirty="0"/>
          </a:p>
        </p:txBody>
      </p:sp>
      <p:sp>
        <p:nvSpPr>
          <p:cNvPr id="39" name="TextBox 38"/>
          <p:cNvSpPr txBox="1"/>
          <p:nvPr/>
        </p:nvSpPr>
        <p:spPr>
          <a:xfrm>
            <a:off x="11139055" y="1590214"/>
            <a:ext cx="604977" cy="369332"/>
          </a:xfrm>
          <a:prstGeom prst="rect">
            <a:avLst/>
          </a:prstGeom>
          <a:noFill/>
        </p:spPr>
        <p:txBody>
          <a:bodyPr wrap="square" rtlCol="0">
            <a:spAutoFit/>
          </a:bodyPr>
          <a:lstStyle/>
          <a:p>
            <a:r>
              <a:rPr lang="en-US" dirty="0" smtClean="0"/>
              <a:t>50</a:t>
            </a:r>
            <a:endParaRPr lang="en-IN" dirty="0"/>
          </a:p>
        </p:txBody>
      </p:sp>
      <p:sp>
        <p:nvSpPr>
          <p:cNvPr id="40" name="TextBox 39"/>
          <p:cNvSpPr txBox="1"/>
          <p:nvPr/>
        </p:nvSpPr>
        <p:spPr>
          <a:xfrm>
            <a:off x="2161974" y="1669339"/>
            <a:ext cx="1577108" cy="369332"/>
          </a:xfrm>
          <a:prstGeom prst="rect">
            <a:avLst/>
          </a:prstGeom>
          <a:noFill/>
        </p:spPr>
        <p:txBody>
          <a:bodyPr wrap="square" rtlCol="0">
            <a:spAutoFit/>
          </a:bodyPr>
          <a:lstStyle/>
          <a:p>
            <a:r>
              <a:rPr lang="en-US" dirty="0" err="1" smtClean="0"/>
              <a:t>s.push</a:t>
            </a:r>
            <a:r>
              <a:rPr lang="en-US" dirty="0" smtClean="0"/>
              <a:t>(60);</a:t>
            </a:r>
            <a:endParaRPr lang="en-IN" dirty="0"/>
          </a:p>
        </p:txBody>
      </p:sp>
      <p:sp>
        <p:nvSpPr>
          <p:cNvPr id="41" name="TextBox 40"/>
          <p:cNvSpPr txBox="1"/>
          <p:nvPr/>
        </p:nvSpPr>
        <p:spPr>
          <a:xfrm>
            <a:off x="6179701" y="2796818"/>
            <a:ext cx="6202221" cy="3293209"/>
          </a:xfrm>
          <a:prstGeom prst="rect">
            <a:avLst/>
          </a:prstGeom>
          <a:noFill/>
        </p:spPr>
        <p:txBody>
          <a:bodyPr wrap="square" rtlCol="0">
            <a:spAutoFit/>
          </a:bodyPr>
          <a:lstStyle/>
          <a:p>
            <a:r>
              <a:rPr lang="en-US" dirty="0" smtClean="0"/>
              <a:t>Class Stack{</a:t>
            </a:r>
          </a:p>
          <a:p>
            <a:r>
              <a:rPr lang="en-US" dirty="0"/>
              <a:t>	</a:t>
            </a:r>
            <a:r>
              <a:rPr lang="en-US" sz="2800" b="1" dirty="0" smtClean="0"/>
              <a:t>…</a:t>
            </a:r>
            <a:endParaRPr lang="en-US" b="1" dirty="0" smtClean="0"/>
          </a:p>
          <a:p>
            <a:r>
              <a:rPr lang="en-US" dirty="0" smtClean="0"/>
              <a:t>	void push(</a:t>
            </a:r>
            <a:r>
              <a:rPr lang="en-US" dirty="0" err="1" smtClean="0"/>
              <a:t>int</a:t>
            </a:r>
            <a:r>
              <a:rPr lang="en-US" dirty="0" smtClean="0"/>
              <a:t> data){</a:t>
            </a:r>
          </a:p>
          <a:p>
            <a:r>
              <a:rPr lang="en-US" dirty="0"/>
              <a:t>	</a:t>
            </a:r>
            <a:r>
              <a:rPr lang="en-US" dirty="0" smtClean="0"/>
              <a:t>	if(!this-&gt;</a:t>
            </a:r>
            <a:r>
              <a:rPr lang="en-US" dirty="0" err="1" smtClean="0"/>
              <a:t>isFull</a:t>
            </a:r>
            <a:r>
              <a:rPr lang="en-US" dirty="0" smtClean="0"/>
              <a:t>()){</a:t>
            </a:r>
          </a:p>
          <a:p>
            <a:r>
              <a:rPr lang="en-US" dirty="0"/>
              <a:t>	</a:t>
            </a:r>
            <a:r>
              <a:rPr lang="en-US" dirty="0" smtClean="0"/>
              <a:t>		top++;</a:t>
            </a:r>
          </a:p>
          <a:p>
            <a:r>
              <a:rPr lang="en-US" dirty="0"/>
              <a:t>	</a:t>
            </a:r>
            <a:r>
              <a:rPr lang="en-US" dirty="0" smtClean="0"/>
              <a:t>		</a:t>
            </a:r>
            <a:r>
              <a:rPr lang="en-US" dirty="0" err="1" smtClean="0"/>
              <a:t>ptr</a:t>
            </a:r>
            <a:r>
              <a:rPr lang="en-US" dirty="0" smtClean="0"/>
              <a:t>[top]=data;</a:t>
            </a:r>
          </a:p>
          <a:p>
            <a:r>
              <a:rPr lang="en-US" dirty="0"/>
              <a:t>	</a:t>
            </a:r>
            <a:r>
              <a:rPr lang="en-US" dirty="0" smtClean="0"/>
              <a:t>	}else{</a:t>
            </a:r>
          </a:p>
          <a:p>
            <a:r>
              <a:rPr lang="en-US" dirty="0"/>
              <a:t>	</a:t>
            </a:r>
            <a:r>
              <a:rPr lang="en-US" dirty="0" smtClean="0"/>
              <a:t>		throw “Stack is full…”;</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42" name="TextBox 41"/>
          <p:cNvSpPr txBox="1"/>
          <p:nvPr/>
        </p:nvSpPr>
        <p:spPr>
          <a:xfrm>
            <a:off x="374992" y="2893296"/>
            <a:ext cx="4313538" cy="1754326"/>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top+1==size;</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427579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xit" presetSubtype="0" fill="hold" nodeType="clickEffect">
                                  <p:stCondLst>
                                    <p:cond delay="0"/>
                                  </p:stCondLst>
                                  <p:childTnLst>
                                    <p:animEffect transition="out" filter="fade">
                                      <p:cBhvr>
                                        <p:cTn id="49" dur="1000"/>
                                        <p:tgtEl>
                                          <p:spTgt spid="6"/>
                                        </p:tgtEl>
                                      </p:cBhvr>
                                    </p:animEffect>
                                    <p:anim calcmode="lin" valueType="num">
                                      <p:cBhvr>
                                        <p:cTn id="50" dur="1000"/>
                                        <p:tgtEl>
                                          <p:spTgt spid="6"/>
                                        </p:tgtEl>
                                        <p:attrNameLst>
                                          <p:attrName>ppt_x</p:attrName>
                                        </p:attrNameLst>
                                      </p:cBhvr>
                                      <p:tavLst>
                                        <p:tav tm="0">
                                          <p:val>
                                            <p:strVal val="ppt_x"/>
                                          </p:val>
                                        </p:tav>
                                        <p:tav tm="100000">
                                          <p:val>
                                            <p:strVal val="ppt_x"/>
                                          </p:val>
                                        </p:tav>
                                      </p:tavLst>
                                    </p:anim>
                                    <p:anim calcmode="lin" valueType="num">
                                      <p:cBhvr>
                                        <p:cTn id="51" dur="1000"/>
                                        <p:tgtEl>
                                          <p:spTgt spid="6"/>
                                        </p:tgtEl>
                                        <p:attrNameLst>
                                          <p:attrName>ppt_y</p:attrName>
                                        </p:attrNameLst>
                                      </p:cBhvr>
                                      <p:tavLst>
                                        <p:tav tm="0">
                                          <p:val>
                                            <p:strVal val="ppt_y"/>
                                          </p:val>
                                        </p:tav>
                                        <p:tav tm="100000">
                                          <p:val>
                                            <p:strVal val="ppt_y-.1"/>
                                          </p:val>
                                        </p:tav>
                                      </p:tavLst>
                                    </p:anim>
                                    <p:set>
                                      <p:cBhvr>
                                        <p:cTn id="52" dur="1" fill="hold">
                                          <p:stCondLst>
                                            <p:cond delay="9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xit" presetSubtype="0" fill="hold" grpId="1" nodeType="clickEffect">
                                  <p:stCondLst>
                                    <p:cond delay="0"/>
                                  </p:stCondLst>
                                  <p:childTnLst>
                                    <p:animEffect transition="out" filter="fade">
                                      <p:cBhvr>
                                        <p:cTn id="70" dur="1000"/>
                                        <p:tgtEl>
                                          <p:spTgt spid="14"/>
                                        </p:tgtEl>
                                      </p:cBhvr>
                                    </p:animEffect>
                                    <p:anim calcmode="lin" valueType="num">
                                      <p:cBhvr>
                                        <p:cTn id="71" dur="1000"/>
                                        <p:tgtEl>
                                          <p:spTgt spid="14"/>
                                        </p:tgtEl>
                                        <p:attrNameLst>
                                          <p:attrName>ppt_x</p:attrName>
                                        </p:attrNameLst>
                                      </p:cBhvr>
                                      <p:tavLst>
                                        <p:tav tm="0">
                                          <p:val>
                                            <p:strVal val="ppt_x"/>
                                          </p:val>
                                        </p:tav>
                                        <p:tav tm="100000">
                                          <p:val>
                                            <p:strVal val="ppt_x"/>
                                          </p:val>
                                        </p:tav>
                                      </p:tavLst>
                                    </p:anim>
                                    <p:anim calcmode="lin" valueType="num">
                                      <p:cBhvr>
                                        <p:cTn id="72" dur="1000"/>
                                        <p:tgtEl>
                                          <p:spTgt spid="14"/>
                                        </p:tgtEl>
                                        <p:attrNameLst>
                                          <p:attrName>ppt_y</p:attrName>
                                        </p:attrNameLst>
                                      </p:cBhvr>
                                      <p:tavLst>
                                        <p:tav tm="0">
                                          <p:val>
                                            <p:strVal val="ppt_y"/>
                                          </p:val>
                                        </p:tav>
                                        <p:tav tm="100000">
                                          <p:val>
                                            <p:strVal val="ppt_y+.1"/>
                                          </p:val>
                                        </p:tav>
                                      </p:tavLst>
                                    </p:anim>
                                    <p:set>
                                      <p:cBhvr>
                                        <p:cTn id="73" dur="1" fill="hold">
                                          <p:stCondLst>
                                            <p:cond delay="999"/>
                                          </p:stCondLst>
                                        </p:cTn>
                                        <p:tgtEl>
                                          <p:spTgt spid="1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1000"/>
                                        <p:tgtEl>
                                          <p:spTgt spid="15"/>
                                        </p:tgtEl>
                                      </p:cBhvr>
                                    </p:animEffect>
                                    <p:anim calcmode="lin" valueType="num">
                                      <p:cBhvr>
                                        <p:cTn id="79" dur="1000" fill="hold"/>
                                        <p:tgtEl>
                                          <p:spTgt spid="15"/>
                                        </p:tgtEl>
                                        <p:attrNameLst>
                                          <p:attrName>ppt_x</p:attrName>
                                        </p:attrNameLst>
                                      </p:cBhvr>
                                      <p:tavLst>
                                        <p:tav tm="0">
                                          <p:val>
                                            <p:strVal val="#ppt_x"/>
                                          </p:val>
                                        </p:tav>
                                        <p:tav tm="100000">
                                          <p:val>
                                            <p:strVal val="#ppt_x"/>
                                          </p:val>
                                        </p:tav>
                                      </p:tavLst>
                                    </p:anim>
                                    <p:anim calcmode="lin" valueType="num">
                                      <p:cBhvr>
                                        <p:cTn id="8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000"/>
                                        <p:tgtEl>
                                          <p:spTgt spid="16"/>
                                        </p:tgtEl>
                                      </p:cBhvr>
                                    </p:animEffect>
                                    <p:anim calcmode="lin" valueType="num">
                                      <p:cBhvr>
                                        <p:cTn id="86" dur="1000" fill="hold"/>
                                        <p:tgtEl>
                                          <p:spTgt spid="16"/>
                                        </p:tgtEl>
                                        <p:attrNameLst>
                                          <p:attrName>ppt_x</p:attrName>
                                        </p:attrNameLst>
                                      </p:cBhvr>
                                      <p:tavLst>
                                        <p:tav tm="0">
                                          <p:val>
                                            <p:strVal val="#ppt_x"/>
                                          </p:val>
                                        </p:tav>
                                        <p:tav tm="100000">
                                          <p:val>
                                            <p:strVal val="#ppt_x"/>
                                          </p:val>
                                        </p:tav>
                                      </p:tavLst>
                                    </p:anim>
                                    <p:anim calcmode="lin" valueType="num">
                                      <p:cBhvr>
                                        <p:cTn id="8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1000"/>
                                        <p:tgtEl>
                                          <p:spTgt spid="18"/>
                                        </p:tgtEl>
                                      </p:cBhvr>
                                    </p:animEffect>
                                    <p:anim calcmode="lin" valueType="num">
                                      <p:cBhvr>
                                        <p:cTn id="100" dur="1000" fill="hold"/>
                                        <p:tgtEl>
                                          <p:spTgt spid="18"/>
                                        </p:tgtEl>
                                        <p:attrNameLst>
                                          <p:attrName>ppt_x</p:attrName>
                                        </p:attrNameLst>
                                      </p:cBhvr>
                                      <p:tavLst>
                                        <p:tav tm="0">
                                          <p:val>
                                            <p:strVal val="#ppt_x"/>
                                          </p:val>
                                        </p:tav>
                                        <p:tav tm="100000">
                                          <p:val>
                                            <p:strVal val="#ppt_x"/>
                                          </p:val>
                                        </p:tav>
                                      </p:tavLst>
                                    </p:anim>
                                    <p:anim calcmode="lin" valueType="num">
                                      <p:cBhvr>
                                        <p:cTn id="10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1000"/>
                                        <p:tgtEl>
                                          <p:spTgt spid="24"/>
                                        </p:tgtEl>
                                      </p:cBhvr>
                                    </p:animEffect>
                                    <p:anim calcmode="lin" valueType="num">
                                      <p:cBhvr>
                                        <p:cTn id="107" dur="1000" fill="hold"/>
                                        <p:tgtEl>
                                          <p:spTgt spid="24"/>
                                        </p:tgtEl>
                                        <p:attrNameLst>
                                          <p:attrName>ppt_x</p:attrName>
                                        </p:attrNameLst>
                                      </p:cBhvr>
                                      <p:tavLst>
                                        <p:tav tm="0">
                                          <p:val>
                                            <p:strVal val="#ppt_x"/>
                                          </p:val>
                                        </p:tav>
                                        <p:tav tm="100000">
                                          <p:val>
                                            <p:strVal val="#ppt_x"/>
                                          </p:val>
                                        </p:tav>
                                      </p:tavLst>
                                    </p:anim>
                                    <p:anim calcmode="lin" valueType="num">
                                      <p:cBhvr>
                                        <p:cTn id="10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fade">
                                      <p:cBhvr>
                                        <p:cTn id="113" dur="1000"/>
                                        <p:tgtEl>
                                          <p:spTgt spid="25"/>
                                        </p:tgtEl>
                                      </p:cBhvr>
                                    </p:animEffect>
                                    <p:anim calcmode="lin" valueType="num">
                                      <p:cBhvr>
                                        <p:cTn id="114" dur="1000" fill="hold"/>
                                        <p:tgtEl>
                                          <p:spTgt spid="25"/>
                                        </p:tgtEl>
                                        <p:attrNameLst>
                                          <p:attrName>ppt_x</p:attrName>
                                        </p:attrNameLst>
                                      </p:cBhvr>
                                      <p:tavLst>
                                        <p:tav tm="0">
                                          <p:val>
                                            <p:strVal val="#ppt_x"/>
                                          </p:val>
                                        </p:tav>
                                        <p:tav tm="100000">
                                          <p:val>
                                            <p:strVal val="#ppt_x"/>
                                          </p:val>
                                        </p:tav>
                                      </p:tavLst>
                                    </p:anim>
                                    <p:anim calcmode="lin" valueType="num">
                                      <p:cBhvr>
                                        <p:cTn id="115" dur="1000" fill="hold"/>
                                        <p:tgtEl>
                                          <p:spTgt spid="25"/>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1000"/>
                                        <p:tgtEl>
                                          <p:spTgt spid="26"/>
                                        </p:tgtEl>
                                      </p:cBhvr>
                                    </p:animEffect>
                                    <p:anim calcmode="lin" valueType="num">
                                      <p:cBhvr>
                                        <p:cTn id="119" dur="1000" fill="hold"/>
                                        <p:tgtEl>
                                          <p:spTgt spid="26"/>
                                        </p:tgtEl>
                                        <p:attrNameLst>
                                          <p:attrName>ppt_x</p:attrName>
                                        </p:attrNameLst>
                                      </p:cBhvr>
                                      <p:tavLst>
                                        <p:tav tm="0">
                                          <p:val>
                                            <p:strVal val="#ppt_x"/>
                                          </p:val>
                                        </p:tav>
                                        <p:tav tm="100000">
                                          <p:val>
                                            <p:strVal val="#ppt_x"/>
                                          </p:val>
                                        </p:tav>
                                      </p:tavLst>
                                    </p:anim>
                                    <p:anim calcmode="lin" valueType="num">
                                      <p:cBhvr>
                                        <p:cTn id="12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fade">
                                      <p:cBhvr>
                                        <p:cTn id="125" dur="1000"/>
                                        <p:tgtEl>
                                          <p:spTgt spid="28"/>
                                        </p:tgtEl>
                                      </p:cBhvr>
                                    </p:animEffect>
                                    <p:anim calcmode="lin" valueType="num">
                                      <p:cBhvr>
                                        <p:cTn id="126" dur="1000" fill="hold"/>
                                        <p:tgtEl>
                                          <p:spTgt spid="28"/>
                                        </p:tgtEl>
                                        <p:attrNameLst>
                                          <p:attrName>ppt_x</p:attrName>
                                        </p:attrNameLst>
                                      </p:cBhvr>
                                      <p:tavLst>
                                        <p:tav tm="0">
                                          <p:val>
                                            <p:strVal val="#ppt_x"/>
                                          </p:val>
                                        </p:tav>
                                        <p:tav tm="100000">
                                          <p:val>
                                            <p:strVal val="#ppt_x"/>
                                          </p:val>
                                        </p:tav>
                                      </p:tavLst>
                                    </p:anim>
                                    <p:anim calcmode="lin" valueType="num">
                                      <p:cBhvr>
                                        <p:cTn id="12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xit" presetSubtype="0" fill="hold" grpId="1" nodeType="clickEffect">
                                  <p:stCondLst>
                                    <p:cond delay="0"/>
                                  </p:stCondLst>
                                  <p:childTnLst>
                                    <p:animEffect transition="out" filter="fade">
                                      <p:cBhvr>
                                        <p:cTn id="131" dur="1000"/>
                                        <p:tgtEl>
                                          <p:spTgt spid="28"/>
                                        </p:tgtEl>
                                      </p:cBhvr>
                                    </p:animEffect>
                                    <p:anim calcmode="lin" valueType="num">
                                      <p:cBhvr>
                                        <p:cTn id="132" dur="1000"/>
                                        <p:tgtEl>
                                          <p:spTgt spid="28"/>
                                        </p:tgtEl>
                                        <p:attrNameLst>
                                          <p:attrName>ppt_x</p:attrName>
                                        </p:attrNameLst>
                                      </p:cBhvr>
                                      <p:tavLst>
                                        <p:tav tm="0">
                                          <p:val>
                                            <p:strVal val="ppt_x"/>
                                          </p:val>
                                        </p:tav>
                                        <p:tav tm="100000">
                                          <p:val>
                                            <p:strVal val="ppt_x"/>
                                          </p:val>
                                        </p:tav>
                                      </p:tavLst>
                                    </p:anim>
                                    <p:anim calcmode="lin" valueType="num">
                                      <p:cBhvr>
                                        <p:cTn id="133" dur="1000"/>
                                        <p:tgtEl>
                                          <p:spTgt spid="28"/>
                                        </p:tgtEl>
                                        <p:attrNameLst>
                                          <p:attrName>ppt_y</p:attrName>
                                        </p:attrNameLst>
                                      </p:cBhvr>
                                      <p:tavLst>
                                        <p:tav tm="0">
                                          <p:val>
                                            <p:strVal val="ppt_y"/>
                                          </p:val>
                                        </p:tav>
                                        <p:tav tm="100000">
                                          <p:val>
                                            <p:strVal val="ppt_y+.1"/>
                                          </p:val>
                                        </p:tav>
                                      </p:tavLst>
                                    </p:anim>
                                    <p:set>
                                      <p:cBhvr>
                                        <p:cTn id="134" dur="1" fill="hold">
                                          <p:stCondLst>
                                            <p:cond delay="999"/>
                                          </p:stCondLst>
                                        </p:cTn>
                                        <p:tgtEl>
                                          <p:spTgt spid="28"/>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42" presetClass="exit" presetSubtype="0" fill="hold" grpId="1" nodeType="clickEffect">
                                  <p:stCondLst>
                                    <p:cond delay="0"/>
                                  </p:stCondLst>
                                  <p:childTnLst>
                                    <p:animEffect transition="out" filter="fade">
                                      <p:cBhvr>
                                        <p:cTn id="138" dur="1000"/>
                                        <p:tgtEl>
                                          <p:spTgt spid="26"/>
                                        </p:tgtEl>
                                      </p:cBhvr>
                                    </p:animEffect>
                                    <p:anim calcmode="lin" valueType="num">
                                      <p:cBhvr>
                                        <p:cTn id="139" dur="1000"/>
                                        <p:tgtEl>
                                          <p:spTgt spid="26"/>
                                        </p:tgtEl>
                                        <p:attrNameLst>
                                          <p:attrName>ppt_x</p:attrName>
                                        </p:attrNameLst>
                                      </p:cBhvr>
                                      <p:tavLst>
                                        <p:tav tm="0">
                                          <p:val>
                                            <p:strVal val="ppt_x"/>
                                          </p:val>
                                        </p:tav>
                                        <p:tav tm="100000">
                                          <p:val>
                                            <p:strVal val="ppt_x"/>
                                          </p:val>
                                        </p:tav>
                                      </p:tavLst>
                                    </p:anim>
                                    <p:anim calcmode="lin" valueType="num">
                                      <p:cBhvr>
                                        <p:cTn id="140" dur="1000"/>
                                        <p:tgtEl>
                                          <p:spTgt spid="26"/>
                                        </p:tgtEl>
                                        <p:attrNameLst>
                                          <p:attrName>ppt_y</p:attrName>
                                        </p:attrNameLst>
                                      </p:cBhvr>
                                      <p:tavLst>
                                        <p:tav tm="0">
                                          <p:val>
                                            <p:strVal val="ppt_y"/>
                                          </p:val>
                                        </p:tav>
                                        <p:tav tm="100000">
                                          <p:val>
                                            <p:strVal val="ppt_y+.1"/>
                                          </p:val>
                                        </p:tav>
                                      </p:tavLst>
                                    </p:anim>
                                    <p:set>
                                      <p:cBhvr>
                                        <p:cTn id="141" dur="1" fill="hold">
                                          <p:stCondLst>
                                            <p:cond delay="999"/>
                                          </p:stCondLst>
                                        </p:cTn>
                                        <p:tgtEl>
                                          <p:spTgt spid="26"/>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fade">
                                      <p:cBhvr>
                                        <p:cTn id="146" dur="1000"/>
                                        <p:tgtEl>
                                          <p:spTgt spid="29"/>
                                        </p:tgtEl>
                                      </p:cBhvr>
                                    </p:animEffect>
                                    <p:anim calcmode="lin" valueType="num">
                                      <p:cBhvr>
                                        <p:cTn id="147" dur="1000" fill="hold"/>
                                        <p:tgtEl>
                                          <p:spTgt spid="29"/>
                                        </p:tgtEl>
                                        <p:attrNameLst>
                                          <p:attrName>ppt_x</p:attrName>
                                        </p:attrNameLst>
                                      </p:cBhvr>
                                      <p:tavLst>
                                        <p:tav tm="0">
                                          <p:val>
                                            <p:strVal val="#ppt_x"/>
                                          </p:val>
                                        </p:tav>
                                        <p:tav tm="100000">
                                          <p:val>
                                            <p:strVal val="#ppt_x"/>
                                          </p:val>
                                        </p:tav>
                                      </p:tavLst>
                                    </p:anim>
                                    <p:anim calcmode="lin" valueType="num">
                                      <p:cBhvr>
                                        <p:cTn id="14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xit" presetSubtype="0" fill="hold" grpId="1" nodeType="clickEffect">
                                  <p:stCondLst>
                                    <p:cond delay="0"/>
                                  </p:stCondLst>
                                  <p:childTnLst>
                                    <p:animEffect transition="out" filter="fade">
                                      <p:cBhvr>
                                        <p:cTn id="152" dur="1000"/>
                                        <p:tgtEl>
                                          <p:spTgt spid="29"/>
                                        </p:tgtEl>
                                      </p:cBhvr>
                                    </p:animEffect>
                                    <p:anim calcmode="lin" valueType="num">
                                      <p:cBhvr>
                                        <p:cTn id="153" dur="1000"/>
                                        <p:tgtEl>
                                          <p:spTgt spid="29"/>
                                        </p:tgtEl>
                                        <p:attrNameLst>
                                          <p:attrName>ppt_x</p:attrName>
                                        </p:attrNameLst>
                                      </p:cBhvr>
                                      <p:tavLst>
                                        <p:tav tm="0">
                                          <p:val>
                                            <p:strVal val="ppt_x"/>
                                          </p:val>
                                        </p:tav>
                                        <p:tav tm="100000">
                                          <p:val>
                                            <p:strVal val="ppt_x"/>
                                          </p:val>
                                        </p:tav>
                                      </p:tavLst>
                                    </p:anim>
                                    <p:anim calcmode="lin" valueType="num">
                                      <p:cBhvr>
                                        <p:cTn id="154" dur="1000"/>
                                        <p:tgtEl>
                                          <p:spTgt spid="29"/>
                                        </p:tgtEl>
                                        <p:attrNameLst>
                                          <p:attrName>ppt_y</p:attrName>
                                        </p:attrNameLst>
                                      </p:cBhvr>
                                      <p:tavLst>
                                        <p:tav tm="0">
                                          <p:val>
                                            <p:strVal val="ppt_y"/>
                                          </p:val>
                                        </p:tav>
                                        <p:tav tm="100000">
                                          <p:val>
                                            <p:strVal val="ppt_y+.1"/>
                                          </p:val>
                                        </p:tav>
                                      </p:tavLst>
                                    </p:anim>
                                    <p:set>
                                      <p:cBhvr>
                                        <p:cTn id="155" dur="1" fill="hold">
                                          <p:stCondLst>
                                            <p:cond delay="999"/>
                                          </p:stCondLst>
                                        </p:cTn>
                                        <p:tgtEl>
                                          <p:spTgt spid="2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30"/>
                                        </p:tgtEl>
                                        <p:attrNameLst>
                                          <p:attrName>style.visibility</p:attrName>
                                        </p:attrNameLst>
                                      </p:cBhvr>
                                      <p:to>
                                        <p:strVal val="visible"/>
                                      </p:to>
                                    </p:set>
                                    <p:animEffect transition="in" filter="fade">
                                      <p:cBhvr>
                                        <p:cTn id="160" dur="1000"/>
                                        <p:tgtEl>
                                          <p:spTgt spid="30"/>
                                        </p:tgtEl>
                                      </p:cBhvr>
                                    </p:animEffect>
                                    <p:anim calcmode="lin" valueType="num">
                                      <p:cBhvr>
                                        <p:cTn id="161" dur="1000" fill="hold"/>
                                        <p:tgtEl>
                                          <p:spTgt spid="30"/>
                                        </p:tgtEl>
                                        <p:attrNameLst>
                                          <p:attrName>ppt_x</p:attrName>
                                        </p:attrNameLst>
                                      </p:cBhvr>
                                      <p:tavLst>
                                        <p:tav tm="0">
                                          <p:val>
                                            <p:strVal val="#ppt_x"/>
                                          </p:val>
                                        </p:tav>
                                        <p:tav tm="100000">
                                          <p:val>
                                            <p:strVal val="#ppt_x"/>
                                          </p:val>
                                        </p:tav>
                                      </p:tavLst>
                                    </p:anim>
                                    <p:anim calcmode="lin" valueType="num">
                                      <p:cBhvr>
                                        <p:cTn id="16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xit" presetSubtype="0" fill="hold" grpId="1" nodeType="clickEffect">
                                  <p:stCondLst>
                                    <p:cond delay="0"/>
                                  </p:stCondLst>
                                  <p:childTnLst>
                                    <p:animEffect transition="out" filter="fade">
                                      <p:cBhvr>
                                        <p:cTn id="166" dur="1000"/>
                                        <p:tgtEl>
                                          <p:spTgt spid="30"/>
                                        </p:tgtEl>
                                      </p:cBhvr>
                                    </p:animEffect>
                                    <p:anim calcmode="lin" valueType="num">
                                      <p:cBhvr>
                                        <p:cTn id="167" dur="1000"/>
                                        <p:tgtEl>
                                          <p:spTgt spid="30"/>
                                        </p:tgtEl>
                                        <p:attrNameLst>
                                          <p:attrName>ppt_x</p:attrName>
                                        </p:attrNameLst>
                                      </p:cBhvr>
                                      <p:tavLst>
                                        <p:tav tm="0">
                                          <p:val>
                                            <p:strVal val="ppt_x"/>
                                          </p:val>
                                        </p:tav>
                                        <p:tav tm="100000">
                                          <p:val>
                                            <p:strVal val="ppt_x"/>
                                          </p:val>
                                        </p:tav>
                                      </p:tavLst>
                                    </p:anim>
                                    <p:anim calcmode="lin" valueType="num">
                                      <p:cBhvr>
                                        <p:cTn id="168" dur="1000"/>
                                        <p:tgtEl>
                                          <p:spTgt spid="30"/>
                                        </p:tgtEl>
                                        <p:attrNameLst>
                                          <p:attrName>ppt_y</p:attrName>
                                        </p:attrNameLst>
                                      </p:cBhvr>
                                      <p:tavLst>
                                        <p:tav tm="0">
                                          <p:val>
                                            <p:strVal val="ppt_y"/>
                                          </p:val>
                                        </p:tav>
                                        <p:tav tm="100000">
                                          <p:val>
                                            <p:strVal val="ppt_y+.1"/>
                                          </p:val>
                                        </p:tav>
                                      </p:tavLst>
                                    </p:anim>
                                    <p:set>
                                      <p:cBhvr>
                                        <p:cTn id="169" dur="1" fill="hold">
                                          <p:stCondLst>
                                            <p:cond delay="999"/>
                                          </p:stCondLst>
                                        </p:cTn>
                                        <p:tgtEl>
                                          <p:spTgt spid="30"/>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31"/>
                                        </p:tgtEl>
                                        <p:attrNameLst>
                                          <p:attrName>style.visibility</p:attrName>
                                        </p:attrNameLst>
                                      </p:cBhvr>
                                      <p:to>
                                        <p:strVal val="visible"/>
                                      </p:to>
                                    </p:set>
                                    <p:animEffect transition="in" filter="fade">
                                      <p:cBhvr>
                                        <p:cTn id="174" dur="1000"/>
                                        <p:tgtEl>
                                          <p:spTgt spid="31"/>
                                        </p:tgtEl>
                                      </p:cBhvr>
                                    </p:animEffect>
                                    <p:anim calcmode="lin" valueType="num">
                                      <p:cBhvr>
                                        <p:cTn id="175" dur="1000" fill="hold"/>
                                        <p:tgtEl>
                                          <p:spTgt spid="31"/>
                                        </p:tgtEl>
                                        <p:attrNameLst>
                                          <p:attrName>ppt_x</p:attrName>
                                        </p:attrNameLst>
                                      </p:cBhvr>
                                      <p:tavLst>
                                        <p:tav tm="0">
                                          <p:val>
                                            <p:strVal val="#ppt_x"/>
                                          </p:val>
                                        </p:tav>
                                        <p:tav tm="100000">
                                          <p:val>
                                            <p:strVal val="#ppt_x"/>
                                          </p:val>
                                        </p:tav>
                                      </p:tavLst>
                                    </p:anim>
                                    <p:anim calcmode="lin" valueType="num">
                                      <p:cBhvr>
                                        <p:cTn id="17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ntr" presetSubtype="0" fill="hold" grpId="0" nodeType="clickEffect">
                                  <p:stCondLst>
                                    <p:cond delay="0"/>
                                  </p:stCondLst>
                                  <p:childTnLst>
                                    <p:set>
                                      <p:cBhvr>
                                        <p:cTn id="180" dur="1" fill="hold">
                                          <p:stCondLst>
                                            <p:cond delay="0"/>
                                          </p:stCondLst>
                                        </p:cTn>
                                        <p:tgtEl>
                                          <p:spTgt spid="32"/>
                                        </p:tgtEl>
                                        <p:attrNameLst>
                                          <p:attrName>style.visibility</p:attrName>
                                        </p:attrNameLst>
                                      </p:cBhvr>
                                      <p:to>
                                        <p:strVal val="visible"/>
                                      </p:to>
                                    </p:set>
                                    <p:animEffect transition="in" filter="fade">
                                      <p:cBhvr>
                                        <p:cTn id="181" dur="1000"/>
                                        <p:tgtEl>
                                          <p:spTgt spid="32"/>
                                        </p:tgtEl>
                                      </p:cBhvr>
                                    </p:animEffect>
                                    <p:anim calcmode="lin" valueType="num">
                                      <p:cBhvr>
                                        <p:cTn id="182" dur="1000" fill="hold"/>
                                        <p:tgtEl>
                                          <p:spTgt spid="32"/>
                                        </p:tgtEl>
                                        <p:attrNameLst>
                                          <p:attrName>ppt_x</p:attrName>
                                        </p:attrNameLst>
                                      </p:cBhvr>
                                      <p:tavLst>
                                        <p:tav tm="0">
                                          <p:val>
                                            <p:strVal val="#ppt_x"/>
                                          </p:val>
                                        </p:tav>
                                        <p:tav tm="100000">
                                          <p:val>
                                            <p:strVal val="#ppt_x"/>
                                          </p:val>
                                        </p:tav>
                                      </p:tavLst>
                                    </p:anim>
                                    <p:anim calcmode="lin" valueType="num">
                                      <p:cBhvr>
                                        <p:cTn id="18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33"/>
                                        </p:tgtEl>
                                        <p:attrNameLst>
                                          <p:attrName>style.visibility</p:attrName>
                                        </p:attrNameLst>
                                      </p:cBhvr>
                                      <p:to>
                                        <p:strVal val="visible"/>
                                      </p:to>
                                    </p:set>
                                    <p:animEffect transition="in" filter="fade">
                                      <p:cBhvr>
                                        <p:cTn id="188" dur="1000"/>
                                        <p:tgtEl>
                                          <p:spTgt spid="33"/>
                                        </p:tgtEl>
                                      </p:cBhvr>
                                    </p:animEffect>
                                    <p:anim calcmode="lin" valueType="num">
                                      <p:cBhvr>
                                        <p:cTn id="189" dur="1000" fill="hold"/>
                                        <p:tgtEl>
                                          <p:spTgt spid="33"/>
                                        </p:tgtEl>
                                        <p:attrNameLst>
                                          <p:attrName>ppt_x</p:attrName>
                                        </p:attrNameLst>
                                      </p:cBhvr>
                                      <p:tavLst>
                                        <p:tav tm="0">
                                          <p:val>
                                            <p:strVal val="#ppt_x"/>
                                          </p:val>
                                        </p:tav>
                                        <p:tav tm="100000">
                                          <p:val>
                                            <p:strVal val="#ppt_x"/>
                                          </p:val>
                                        </p:tav>
                                      </p:tavLst>
                                    </p:anim>
                                    <p:anim calcmode="lin" valueType="num">
                                      <p:cBhvr>
                                        <p:cTn id="19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xit" presetSubtype="0" fill="hold" grpId="1" nodeType="clickEffect">
                                  <p:stCondLst>
                                    <p:cond delay="0"/>
                                  </p:stCondLst>
                                  <p:childTnLst>
                                    <p:animEffect transition="out" filter="fade">
                                      <p:cBhvr>
                                        <p:cTn id="194" dur="1000"/>
                                        <p:tgtEl>
                                          <p:spTgt spid="31"/>
                                        </p:tgtEl>
                                      </p:cBhvr>
                                    </p:animEffect>
                                    <p:anim calcmode="lin" valueType="num">
                                      <p:cBhvr>
                                        <p:cTn id="195" dur="1000"/>
                                        <p:tgtEl>
                                          <p:spTgt spid="31"/>
                                        </p:tgtEl>
                                        <p:attrNameLst>
                                          <p:attrName>ppt_x</p:attrName>
                                        </p:attrNameLst>
                                      </p:cBhvr>
                                      <p:tavLst>
                                        <p:tav tm="0">
                                          <p:val>
                                            <p:strVal val="ppt_x"/>
                                          </p:val>
                                        </p:tav>
                                        <p:tav tm="100000">
                                          <p:val>
                                            <p:strVal val="ppt_x"/>
                                          </p:val>
                                        </p:tav>
                                      </p:tavLst>
                                    </p:anim>
                                    <p:anim calcmode="lin" valueType="num">
                                      <p:cBhvr>
                                        <p:cTn id="196" dur="1000"/>
                                        <p:tgtEl>
                                          <p:spTgt spid="31"/>
                                        </p:tgtEl>
                                        <p:attrNameLst>
                                          <p:attrName>ppt_y</p:attrName>
                                        </p:attrNameLst>
                                      </p:cBhvr>
                                      <p:tavLst>
                                        <p:tav tm="0">
                                          <p:val>
                                            <p:strVal val="ppt_y"/>
                                          </p:val>
                                        </p:tav>
                                        <p:tav tm="100000">
                                          <p:val>
                                            <p:strVal val="ppt_y+.1"/>
                                          </p:val>
                                        </p:tav>
                                      </p:tavLst>
                                    </p:anim>
                                    <p:set>
                                      <p:cBhvr>
                                        <p:cTn id="197" dur="1" fill="hold">
                                          <p:stCondLst>
                                            <p:cond delay="999"/>
                                          </p:stCondLst>
                                        </p:cTn>
                                        <p:tgtEl>
                                          <p:spTgt spid="31"/>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42" presetClass="exit" presetSubtype="0" fill="hold" grpId="2" nodeType="clickEffect">
                                  <p:stCondLst>
                                    <p:cond delay="0"/>
                                  </p:stCondLst>
                                  <p:childTnLst>
                                    <p:animEffect transition="out" filter="fade">
                                      <p:cBhvr>
                                        <p:cTn id="201" dur="1000"/>
                                        <p:tgtEl>
                                          <p:spTgt spid="31"/>
                                        </p:tgtEl>
                                      </p:cBhvr>
                                    </p:animEffect>
                                    <p:anim calcmode="lin" valueType="num">
                                      <p:cBhvr>
                                        <p:cTn id="202" dur="1000"/>
                                        <p:tgtEl>
                                          <p:spTgt spid="31"/>
                                        </p:tgtEl>
                                        <p:attrNameLst>
                                          <p:attrName>ppt_x</p:attrName>
                                        </p:attrNameLst>
                                      </p:cBhvr>
                                      <p:tavLst>
                                        <p:tav tm="0">
                                          <p:val>
                                            <p:strVal val="ppt_x"/>
                                          </p:val>
                                        </p:tav>
                                        <p:tav tm="100000">
                                          <p:val>
                                            <p:strVal val="ppt_x"/>
                                          </p:val>
                                        </p:tav>
                                      </p:tavLst>
                                    </p:anim>
                                    <p:anim calcmode="lin" valueType="num">
                                      <p:cBhvr>
                                        <p:cTn id="203" dur="1000"/>
                                        <p:tgtEl>
                                          <p:spTgt spid="31"/>
                                        </p:tgtEl>
                                        <p:attrNameLst>
                                          <p:attrName>ppt_y</p:attrName>
                                        </p:attrNameLst>
                                      </p:cBhvr>
                                      <p:tavLst>
                                        <p:tav tm="0">
                                          <p:val>
                                            <p:strVal val="ppt_y"/>
                                          </p:val>
                                        </p:tav>
                                        <p:tav tm="100000">
                                          <p:val>
                                            <p:strVal val="ppt_y+.1"/>
                                          </p:val>
                                        </p:tav>
                                      </p:tavLst>
                                    </p:anim>
                                    <p:set>
                                      <p:cBhvr>
                                        <p:cTn id="204" dur="1" fill="hold">
                                          <p:stCondLst>
                                            <p:cond delay="999"/>
                                          </p:stCondLst>
                                        </p:cTn>
                                        <p:tgtEl>
                                          <p:spTgt spid="31"/>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34"/>
                                        </p:tgtEl>
                                        <p:attrNameLst>
                                          <p:attrName>style.visibility</p:attrName>
                                        </p:attrNameLst>
                                      </p:cBhvr>
                                      <p:to>
                                        <p:strVal val="visible"/>
                                      </p:to>
                                    </p:set>
                                    <p:animEffect transition="in" filter="fade">
                                      <p:cBhvr>
                                        <p:cTn id="209" dur="1000"/>
                                        <p:tgtEl>
                                          <p:spTgt spid="34"/>
                                        </p:tgtEl>
                                      </p:cBhvr>
                                    </p:animEffect>
                                    <p:anim calcmode="lin" valueType="num">
                                      <p:cBhvr>
                                        <p:cTn id="210" dur="1000" fill="hold"/>
                                        <p:tgtEl>
                                          <p:spTgt spid="34"/>
                                        </p:tgtEl>
                                        <p:attrNameLst>
                                          <p:attrName>ppt_x</p:attrName>
                                        </p:attrNameLst>
                                      </p:cBhvr>
                                      <p:tavLst>
                                        <p:tav tm="0">
                                          <p:val>
                                            <p:strVal val="#ppt_x"/>
                                          </p:val>
                                        </p:tav>
                                        <p:tav tm="100000">
                                          <p:val>
                                            <p:strVal val="#ppt_x"/>
                                          </p:val>
                                        </p:tav>
                                      </p:tavLst>
                                    </p:anim>
                                    <p:anim calcmode="lin" valueType="num">
                                      <p:cBhvr>
                                        <p:cTn id="21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42" presetClass="entr" presetSubtype="0" fill="hold" grpId="0" nodeType="clickEffect">
                                  <p:stCondLst>
                                    <p:cond delay="0"/>
                                  </p:stCondLst>
                                  <p:childTnLst>
                                    <p:set>
                                      <p:cBhvr>
                                        <p:cTn id="215" dur="1" fill="hold">
                                          <p:stCondLst>
                                            <p:cond delay="0"/>
                                          </p:stCondLst>
                                        </p:cTn>
                                        <p:tgtEl>
                                          <p:spTgt spid="35"/>
                                        </p:tgtEl>
                                        <p:attrNameLst>
                                          <p:attrName>style.visibility</p:attrName>
                                        </p:attrNameLst>
                                      </p:cBhvr>
                                      <p:to>
                                        <p:strVal val="visible"/>
                                      </p:to>
                                    </p:set>
                                    <p:animEffect transition="in" filter="fade">
                                      <p:cBhvr>
                                        <p:cTn id="216" dur="1000"/>
                                        <p:tgtEl>
                                          <p:spTgt spid="35"/>
                                        </p:tgtEl>
                                      </p:cBhvr>
                                    </p:animEffect>
                                    <p:anim calcmode="lin" valueType="num">
                                      <p:cBhvr>
                                        <p:cTn id="217" dur="1000" fill="hold"/>
                                        <p:tgtEl>
                                          <p:spTgt spid="35"/>
                                        </p:tgtEl>
                                        <p:attrNameLst>
                                          <p:attrName>ppt_x</p:attrName>
                                        </p:attrNameLst>
                                      </p:cBhvr>
                                      <p:tavLst>
                                        <p:tav tm="0">
                                          <p:val>
                                            <p:strVal val="#ppt_x"/>
                                          </p:val>
                                        </p:tav>
                                        <p:tav tm="100000">
                                          <p:val>
                                            <p:strVal val="#ppt_x"/>
                                          </p:val>
                                        </p:tav>
                                      </p:tavLst>
                                    </p:anim>
                                    <p:anim calcmode="lin" valueType="num">
                                      <p:cBhvr>
                                        <p:cTn id="21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36"/>
                                        </p:tgtEl>
                                        <p:attrNameLst>
                                          <p:attrName>style.visibility</p:attrName>
                                        </p:attrNameLst>
                                      </p:cBhvr>
                                      <p:to>
                                        <p:strVal val="visible"/>
                                      </p:to>
                                    </p:set>
                                    <p:animEffect transition="in" filter="fade">
                                      <p:cBhvr>
                                        <p:cTn id="223" dur="1000"/>
                                        <p:tgtEl>
                                          <p:spTgt spid="36"/>
                                        </p:tgtEl>
                                      </p:cBhvr>
                                    </p:animEffect>
                                    <p:anim calcmode="lin" valueType="num">
                                      <p:cBhvr>
                                        <p:cTn id="224" dur="1000" fill="hold"/>
                                        <p:tgtEl>
                                          <p:spTgt spid="36"/>
                                        </p:tgtEl>
                                        <p:attrNameLst>
                                          <p:attrName>ppt_x</p:attrName>
                                        </p:attrNameLst>
                                      </p:cBhvr>
                                      <p:tavLst>
                                        <p:tav tm="0">
                                          <p:val>
                                            <p:strVal val="#ppt_x"/>
                                          </p:val>
                                        </p:tav>
                                        <p:tav tm="100000">
                                          <p:val>
                                            <p:strVal val="#ppt_x"/>
                                          </p:val>
                                        </p:tav>
                                      </p:tavLst>
                                    </p:anim>
                                    <p:anim calcmode="lin" valueType="num">
                                      <p:cBhvr>
                                        <p:cTn id="22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37"/>
                                        </p:tgtEl>
                                        <p:attrNameLst>
                                          <p:attrName>style.visibility</p:attrName>
                                        </p:attrNameLst>
                                      </p:cBhvr>
                                      <p:to>
                                        <p:strVal val="visible"/>
                                      </p:to>
                                    </p:set>
                                    <p:animEffect transition="in" filter="fade">
                                      <p:cBhvr>
                                        <p:cTn id="230" dur="1000"/>
                                        <p:tgtEl>
                                          <p:spTgt spid="37"/>
                                        </p:tgtEl>
                                      </p:cBhvr>
                                    </p:animEffect>
                                    <p:anim calcmode="lin" valueType="num">
                                      <p:cBhvr>
                                        <p:cTn id="231" dur="1000" fill="hold"/>
                                        <p:tgtEl>
                                          <p:spTgt spid="37"/>
                                        </p:tgtEl>
                                        <p:attrNameLst>
                                          <p:attrName>ppt_x</p:attrName>
                                        </p:attrNameLst>
                                      </p:cBhvr>
                                      <p:tavLst>
                                        <p:tav tm="0">
                                          <p:val>
                                            <p:strVal val="#ppt_x"/>
                                          </p:val>
                                        </p:tav>
                                        <p:tav tm="100000">
                                          <p:val>
                                            <p:strVal val="#ppt_x"/>
                                          </p:val>
                                        </p:tav>
                                      </p:tavLst>
                                    </p:anim>
                                    <p:anim calcmode="lin" valueType="num">
                                      <p:cBhvr>
                                        <p:cTn id="23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42" presetClass="exit" presetSubtype="0" fill="hold" grpId="1" nodeType="clickEffect">
                                  <p:stCondLst>
                                    <p:cond delay="0"/>
                                  </p:stCondLst>
                                  <p:childTnLst>
                                    <p:animEffect transition="out" filter="fade">
                                      <p:cBhvr>
                                        <p:cTn id="236" dur="1000"/>
                                        <p:tgtEl>
                                          <p:spTgt spid="34"/>
                                        </p:tgtEl>
                                      </p:cBhvr>
                                    </p:animEffect>
                                    <p:anim calcmode="lin" valueType="num">
                                      <p:cBhvr>
                                        <p:cTn id="237" dur="1000"/>
                                        <p:tgtEl>
                                          <p:spTgt spid="34"/>
                                        </p:tgtEl>
                                        <p:attrNameLst>
                                          <p:attrName>ppt_x</p:attrName>
                                        </p:attrNameLst>
                                      </p:cBhvr>
                                      <p:tavLst>
                                        <p:tav tm="0">
                                          <p:val>
                                            <p:strVal val="ppt_x"/>
                                          </p:val>
                                        </p:tav>
                                        <p:tav tm="100000">
                                          <p:val>
                                            <p:strVal val="ppt_x"/>
                                          </p:val>
                                        </p:tav>
                                      </p:tavLst>
                                    </p:anim>
                                    <p:anim calcmode="lin" valueType="num">
                                      <p:cBhvr>
                                        <p:cTn id="238" dur="1000"/>
                                        <p:tgtEl>
                                          <p:spTgt spid="34"/>
                                        </p:tgtEl>
                                        <p:attrNameLst>
                                          <p:attrName>ppt_y</p:attrName>
                                        </p:attrNameLst>
                                      </p:cBhvr>
                                      <p:tavLst>
                                        <p:tav tm="0">
                                          <p:val>
                                            <p:strVal val="ppt_y"/>
                                          </p:val>
                                        </p:tav>
                                        <p:tav tm="100000">
                                          <p:val>
                                            <p:strVal val="ppt_y+.1"/>
                                          </p:val>
                                        </p:tav>
                                      </p:tavLst>
                                    </p:anim>
                                    <p:set>
                                      <p:cBhvr>
                                        <p:cTn id="239" dur="1" fill="hold">
                                          <p:stCondLst>
                                            <p:cond delay="999"/>
                                          </p:stCondLst>
                                        </p:cTn>
                                        <p:tgtEl>
                                          <p:spTgt spid="34"/>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38"/>
                                        </p:tgtEl>
                                        <p:attrNameLst>
                                          <p:attrName>style.visibility</p:attrName>
                                        </p:attrNameLst>
                                      </p:cBhvr>
                                      <p:to>
                                        <p:strVal val="visible"/>
                                      </p:to>
                                    </p:set>
                                    <p:animEffect transition="in" filter="fade">
                                      <p:cBhvr>
                                        <p:cTn id="244" dur="1000"/>
                                        <p:tgtEl>
                                          <p:spTgt spid="38"/>
                                        </p:tgtEl>
                                      </p:cBhvr>
                                    </p:animEffect>
                                    <p:anim calcmode="lin" valueType="num">
                                      <p:cBhvr>
                                        <p:cTn id="245" dur="1000" fill="hold"/>
                                        <p:tgtEl>
                                          <p:spTgt spid="38"/>
                                        </p:tgtEl>
                                        <p:attrNameLst>
                                          <p:attrName>ppt_x</p:attrName>
                                        </p:attrNameLst>
                                      </p:cBhvr>
                                      <p:tavLst>
                                        <p:tav tm="0">
                                          <p:val>
                                            <p:strVal val="#ppt_x"/>
                                          </p:val>
                                        </p:tav>
                                        <p:tav tm="100000">
                                          <p:val>
                                            <p:strVal val="#ppt_x"/>
                                          </p:val>
                                        </p:tav>
                                      </p:tavLst>
                                    </p:anim>
                                    <p:anim calcmode="lin" valueType="num">
                                      <p:cBhvr>
                                        <p:cTn id="24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grpId="0" nodeType="clickEffect">
                                  <p:stCondLst>
                                    <p:cond delay="0"/>
                                  </p:stCondLst>
                                  <p:childTnLst>
                                    <p:set>
                                      <p:cBhvr>
                                        <p:cTn id="250" dur="1" fill="hold">
                                          <p:stCondLst>
                                            <p:cond delay="0"/>
                                          </p:stCondLst>
                                        </p:cTn>
                                        <p:tgtEl>
                                          <p:spTgt spid="39"/>
                                        </p:tgtEl>
                                        <p:attrNameLst>
                                          <p:attrName>style.visibility</p:attrName>
                                        </p:attrNameLst>
                                      </p:cBhvr>
                                      <p:to>
                                        <p:strVal val="visible"/>
                                      </p:to>
                                    </p:set>
                                    <p:animEffect transition="in" filter="fade">
                                      <p:cBhvr>
                                        <p:cTn id="251" dur="1000"/>
                                        <p:tgtEl>
                                          <p:spTgt spid="39"/>
                                        </p:tgtEl>
                                      </p:cBhvr>
                                    </p:animEffect>
                                    <p:anim calcmode="lin" valueType="num">
                                      <p:cBhvr>
                                        <p:cTn id="252" dur="1000" fill="hold"/>
                                        <p:tgtEl>
                                          <p:spTgt spid="39"/>
                                        </p:tgtEl>
                                        <p:attrNameLst>
                                          <p:attrName>ppt_x</p:attrName>
                                        </p:attrNameLst>
                                      </p:cBhvr>
                                      <p:tavLst>
                                        <p:tav tm="0">
                                          <p:val>
                                            <p:strVal val="#ppt_x"/>
                                          </p:val>
                                        </p:tav>
                                        <p:tav tm="100000">
                                          <p:val>
                                            <p:strVal val="#ppt_x"/>
                                          </p:val>
                                        </p:tav>
                                      </p:tavLst>
                                    </p:anim>
                                    <p:anim calcmode="lin" valueType="num">
                                      <p:cBhvr>
                                        <p:cTn id="25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0"/>
                                        </p:tgtEl>
                                        <p:attrNameLst>
                                          <p:attrName>style.visibility</p:attrName>
                                        </p:attrNameLst>
                                      </p:cBhvr>
                                      <p:to>
                                        <p:strVal val="visible"/>
                                      </p:to>
                                    </p:set>
                                    <p:animEffect transition="in" filter="fade">
                                      <p:cBhvr>
                                        <p:cTn id="258" dur="1000"/>
                                        <p:tgtEl>
                                          <p:spTgt spid="40"/>
                                        </p:tgtEl>
                                      </p:cBhvr>
                                    </p:animEffect>
                                    <p:anim calcmode="lin" valueType="num">
                                      <p:cBhvr>
                                        <p:cTn id="259" dur="1000" fill="hold"/>
                                        <p:tgtEl>
                                          <p:spTgt spid="40"/>
                                        </p:tgtEl>
                                        <p:attrNameLst>
                                          <p:attrName>ppt_x</p:attrName>
                                        </p:attrNameLst>
                                      </p:cBhvr>
                                      <p:tavLst>
                                        <p:tav tm="0">
                                          <p:val>
                                            <p:strVal val="#ppt_x"/>
                                          </p:val>
                                        </p:tav>
                                        <p:tav tm="100000">
                                          <p:val>
                                            <p:strVal val="#ppt_x"/>
                                          </p:val>
                                        </p:tav>
                                      </p:tavLst>
                                    </p:anim>
                                    <p:anim calcmode="lin" valueType="num">
                                      <p:cBhvr>
                                        <p:cTn id="26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42" presetClass="exit" presetSubtype="0" fill="hold" grpId="1" nodeType="clickEffect">
                                  <p:stCondLst>
                                    <p:cond delay="0"/>
                                  </p:stCondLst>
                                  <p:childTnLst>
                                    <p:animEffect transition="out" filter="fade">
                                      <p:cBhvr>
                                        <p:cTn id="264" dur="1000"/>
                                        <p:tgtEl>
                                          <p:spTgt spid="36"/>
                                        </p:tgtEl>
                                      </p:cBhvr>
                                    </p:animEffect>
                                    <p:anim calcmode="lin" valueType="num">
                                      <p:cBhvr>
                                        <p:cTn id="265" dur="1000"/>
                                        <p:tgtEl>
                                          <p:spTgt spid="36"/>
                                        </p:tgtEl>
                                        <p:attrNameLst>
                                          <p:attrName>ppt_x</p:attrName>
                                        </p:attrNameLst>
                                      </p:cBhvr>
                                      <p:tavLst>
                                        <p:tav tm="0">
                                          <p:val>
                                            <p:strVal val="ppt_x"/>
                                          </p:val>
                                        </p:tav>
                                        <p:tav tm="100000">
                                          <p:val>
                                            <p:strVal val="ppt_x"/>
                                          </p:val>
                                        </p:tav>
                                      </p:tavLst>
                                    </p:anim>
                                    <p:anim calcmode="lin" valueType="num">
                                      <p:cBhvr>
                                        <p:cTn id="266" dur="1000"/>
                                        <p:tgtEl>
                                          <p:spTgt spid="36"/>
                                        </p:tgtEl>
                                        <p:attrNameLst>
                                          <p:attrName>ppt_y</p:attrName>
                                        </p:attrNameLst>
                                      </p:cBhvr>
                                      <p:tavLst>
                                        <p:tav tm="0">
                                          <p:val>
                                            <p:strVal val="ppt_y"/>
                                          </p:val>
                                        </p:tav>
                                        <p:tav tm="100000">
                                          <p:val>
                                            <p:strVal val="ppt_y+.1"/>
                                          </p:val>
                                        </p:tav>
                                      </p:tavLst>
                                    </p:anim>
                                    <p:set>
                                      <p:cBhvr>
                                        <p:cTn id="267" dur="1" fill="hold">
                                          <p:stCondLst>
                                            <p:cond delay="999"/>
                                          </p:stCondLst>
                                        </p:cTn>
                                        <p:tgtEl>
                                          <p:spTgt spid="36"/>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42" presetClass="entr" presetSubtype="0" fill="hold" grpId="0" nodeType="clickEffect">
                                  <p:stCondLst>
                                    <p:cond delay="0"/>
                                  </p:stCondLst>
                                  <p:childTnLst>
                                    <p:set>
                                      <p:cBhvr>
                                        <p:cTn id="271" dur="1" fill="hold">
                                          <p:stCondLst>
                                            <p:cond delay="0"/>
                                          </p:stCondLst>
                                        </p:cTn>
                                        <p:tgtEl>
                                          <p:spTgt spid="41"/>
                                        </p:tgtEl>
                                        <p:attrNameLst>
                                          <p:attrName>style.visibility</p:attrName>
                                        </p:attrNameLst>
                                      </p:cBhvr>
                                      <p:to>
                                        <p:strVal val="visible"/>
                                      </p:to>
                                    </p:set>
                                    <p:animEffect transition="in" filter="fade">
                                      <p:cBhvr>
                                        <p:cTn id="272" dur="1000"/>
                                        <p:tgtEl>
                                          <p:spTgt spid="41"/>
                                        </p:tgtEl>
                                      </p:cBhvr>
                                    </p:animEffect>
                                    <p:anim calcmode="lin" valueType="num">
                                      <p:cBhvr>
                                        <p:cTn id="273" dur="1000" fill="hold"/>
                                        <p:tgtEl>
                                          <p:spTgt spid="41"/>
                                        </p:tgtEl>
                                        <p:attrNameLst>
                                          <p:attrName>ppt_x</p:attrName>
                                        </p:attrNameLst>
                                      </p:cBhvr>
                                      <p:tavLst>
                                        <p:tav tm="0">
                                          <p:val>
                                            <p:strVal val="#ppt_x"/>
                                          </p:val>
                                        </p:tav>
                                        <p:tav tm="100000">
                                          <p:val>
                                            <p:strVal val="#ppt_x"/>
                                          </p:val>
                                        </p:tav>
                                      </p:tavLst>
                                    </p:anim>
                                    <p:anim calcmode="lin" valueType="num">
                                      <p:cBhvr>
                                        <p:cTn id="27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ntr" presetSubtype="0" fill="hold" grpId="0" nodeType="clickEffect">
                                  <p:stCondLst>
                                    <p:cond delay="0"/>
                                  </p:stCondLst>
                                  <p:childTnLst>
                                    <p:set>
                                      <p:cBhvr>
                                        <p:cTn id="278" dur="1" fill="hold">
                                          <p:stCondLst>
                                            <p:cond delay="0"/>
                                          </p:stCondLst>
                                        </p:cTn>
                                        <p:tgtEl>
                                          <p:spTgt spid="42"/>
                                        </p:tgtEl>
                                        <p:attrNameLst>
                                          <p:attrName>style.visibility</p:attrName>
                                        </p:attrNameLst>
                                      </p:cBhvr>
                                      <p:to>
                                        <p:strVal val="visible"/>
                                      </p:to>
                                    </p:set>
                                    <p:animEffect transition="in" filter="fade">
                                      <p:cBhvr>
                                        <p:cTn id="279" dur="1000"/>
                                        <p:tgtEl>
                                          <p:spTgt spid="42"/>
                                        </p:tgtEl>
                                      </p:cBhvr>
                                    </p:animEffect>
                                    <p:anim calcmode="lin" valueType="num">
                                      <p:cBhvr>
                                        <p:cTn id="280" dur="1000" fill="hold"/>
                                        <p:tgtEl>
                                          <p:spTgt spid="42"/>
                                        </p:tgtEl>
                                        <p:attrNameLst>
                                          <p:attrName>ppt_x</p:attrName>
                                        </p:attrNameLst>
                                      </p:cBhvr>
                                      <p:tavLst>
                                        <p:tav tm="0">
                                          <p:val>
                                            <p:strVal val="#ppt_x"/>
                                          </p:val>
                                        </p:tav>
                                        <p:tav tm="100000">
                                          <p:val>
                                            <p:strVal val="#ppt_x"/>
                                          </p:val>
                                        </p:tav>
                                      </p:tavLst>
                                    </p:anim>
                                    <p:anim calcmode="lin" valueType="num">
                                      <p:cBhvr>
                                        <p:cTn id="28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4" grpId="0"/>
      <p:bldP spid="14" grpId="1"/>
      <p:bldP spid="15" grpId="0"/>
      <p:bldP spid="16" grpId="0"/>
      <p:bldP spid="17" grpId="0"/>
      <p:bldP spid="18" grpId="0"/>
      <p:bldP spid="22" grpId="0"/>
      <p:bldP spid="23" grpId="0"/>
      <p:bldP spid="24" grpId="0"/>
      <p:bldP spid="25" grpId="0"/>
      <p:bldP spid="26" grpId="0"/>
      <p:bldP spid="26" grpId="1"/>
      <p:bldP spid="28" grpId="0"/>
      <p:bldP spid="28" grpId="1"/>
      <p:bldP spid="29" grpId="0"/>
      <p:bldP spid="29" grpId="1"/>
      <p:bldP spid="30" grpId="0"/>
      <p:bldP spid="30" grpId="1"/>
      <p:bldP spid="31" grpId="0"/>
      <p:bldP spid="31" grpId="1"/>
      <p:bldP spid="31" grpId="2"/>
      <p:bldP spid="32" grpId="0"/>
      <p:bldP spid="33" grpId="0"/>
      <p:bldP spid="34" grpId="0"/>
      <p:bldP spid="34" grpId="1"/>
      <p:bldP spid="35" grpId="0"/>
      <p:bldP spid="36" grpId="0"/>
      <p:bldP spid="36" grpId="1"/>
      <p:bldP spid="37" grpId="0"/>
      <p:bldP spid="38" grpId="0"/>
      <p:bldP spid="39" grpId="0"/>
      <p:bldP spid="40" grpId="0"/>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0" y="82807"/>
            <a:ext cx="10515600" cy="1095539"/>
          </a:xfrm>
        </p:spPr>
        <p:txBody>
          <a:bodyPr/>
          <a:lstStyle/>
          <a:p>
            <a:r>
              <a:rPr lang="en-US" dirty="0" smtClean="0"/>
              <a:t>Stack using Array(pop)</a:t>
            </a:r>
            <a:endParaRPr lang="en-IN" dirty="0"/>
          </a:p>
        </p:txBody>
      </p:sp>
      <p:sp>
        <p:nvSpPr>
          <p:cNvPr id="4" name="TextBox 3"/>
          <p:cNvSpPr txBox="1"/>
          <p:nvPr/>
        </p:nvSpPr>
        <p:spPr>
          <a:xfrm>
            <a:off x="439387" y="889452"/>
            <a:ext cx="1864426" cy="369332"/>
          </a:xfrm>
          <a:prstGeom prst="rect">
            <a:avLst/>
          </a:prstGeom>
          <a:noFill/>
        </p:spPr>
        <p:txBody>
          <a:bodyPr wrap="square" rtlCol="0">
            <a:spAutoFit/>
          </a:bodyPr>
          <a:lstStyle/>
          <a:p>
            <a:r>
              <a:rPr lang="en-US" dirty="0" smtClean="0"/>
              <a:t>Stack s(5);</a:t>
            </a:r>
            <a:endParaRPr lang="en-IN" dirty="0"/>
          </a:p>
        </p:txBody>
      </p:sp>
      <p:sp>
        <p:nvSpPr>
          <p:cNvPr id="5" name="TextBox 4"/>
          <p:cNvSpPr txBox="1"/>
          <p:nvPr/>
        </p:nvSpPr>
        <p:spPr>
          <a:xfrm>
            <a:off x="427512" y="1128159"/>
            <a:ext cx="1781299" cy="923330"/>
          </a:xfrm>
          <a:prstGeom prst="rect">
            <a:avLst/>
          </a:prstGeom>
          <a:noFill/>
        </p:spPr>
        <p:txBody>
          <a:bodyPr wrap="square" rtlCol="0">
            <a:spAutoFit/>
          </a:bodyPr>
          <a:lstStyle/>
          <a:p>
            <a:r>
              <a:rPr lang="en-US" dirty="0" err="1" smtClean="0"/>
              <a:t>s.push</a:t>
            </a:r>
            <a:r>
              <a:rPr lang="en-US" dirty="0" smtClean="0"/>
              <a:t>(10); </a:t>
            </a:r>
            <a:r>
              <a:rPr lang="en-US" dirty="0" err="1" smtClean="0"/>
              <a:t>s.push</a:t>
            </a:r>
            <a:r>
              <a:rPr lang="en-US" dirty="0" smtClean="0"/>
              <a:t>(20); </a:t>
            </a:r>
            <a:r>
              <a:rPr lang="en-US" dirty="0" err="1"/>
              <a:t>s</a:t>
            </a:r>
            <a:r>
              <a:rPr lang="en-US" dirty="0" err="1" smtClean="0"/>
              <a:t>.push</a:t>
            </a:r>
            <a:r>
              <a:rPr lang="en-US" dirty="0" smtClean="0"/>
              <a:t>(30);</a:t>
            </a:r>
            <a:endParaRPr lang="en-IN" dirty="0"/>
          </a:p>
        </p:txBody>
      </p:sp>
      <p:sp>
        <p:nvSpPr>
          <p:cNvPr id="6" name="Oval 5"/>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25510737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6" idx="6"/>
            <a:endCxn id="7"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98179070"/>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11" name="TextBox 10"/>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2" name="TextBox 11"/>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5374076" y="1653152"/>
            <a:ext cx="773877" cy="369332"/>
          </a:xfrm>
          <a:prstGeom prst="rect">
            <a:avLst/>
          </a:prstGeom>
          <a:noFill/>
        </p:spPr>
        <p:txBody>
          <a:bodyPr wrap="square" rtlCol="0">
            <a:spAutoFit/>
          </a:bodyPr>
          <a:lstStyle/>
          <a:p>
            <a:r>
              <a:rPr lang="en-US" dirty="0" smtClean="0"/>
              <a:t>top = </a:t>
            </a:r>
            <a:endParaRPr lang="en-IN" dirty="0"/>
          </a:p>
        </p:txBody>
      </p:sp>
      <p:sp>
        <p:nvSpPr>
          <p:cNvPr id="16" name="TextBox 15"/>
          <p:cNvSpPr txBox="1"/>
          <p:nvPr/>
        </p:nvSpPr>
        <p:spPr>
          <a:xfrm>
            <a:off x="5925787" y="1662551"/>
            <a:ext cx="463635" cy="369332"/>
          </a:xfrm>
          <a:prstGeom prst="rect">
            <a:avLst/>
          </a:prstGeom>
          <a:noFill/>
        </p:spPr>
        <p:txBody>
          <a:bodyPr wrap="square" rtlCol="0">
            <a:spAutoFit/>
          </a:bodyPr>
          <a:lstStyle/>
          <a:p>
            <a:r>
              <a:rPr lang="en-US" dirty="0"/>
              <a:t>2</a:t>
            </a:r>
            <a:endParaRPr lang="en-IN" dirty="0"/>
          </a:p>
        </p:txBody>
      </p:sp>
      <p:sp>
        <p:nvSpPr>
          <p:cNvPr id="17" name="TextBox 16"/>
          <p:cNvSpPr txBox="1"/>
          <p:nvPr/>
        </p:nvSpPr>
        <p:spPr>
          <a:xfrm>
            <a:off x="7742712" y="1429623"/>
            <a:ext cx="534389" cy="369332"/>
          </a:xfrm>
          <a:prstGeom prst="rect">
            <a:avLst/>
          </a:prstGeom>
          <a:noFill/>
        </p:spPr>
        <p:txBody>
          <a:bodyPr wrap="square" rtlCol="0">
            <a:spAutoFit/>
          </a:bodyPr>
          <a:lstStyle/>
          <a:p>
            <a:r>
              <a:rPr lang="en-US" dirty="0" smtClean="0"/>
              <a:t>10</a:t>
            </a:r>
            <a:endParaRPr lang="en-IN" dirty="0"/>
          </a:p>
        </p:txBody>
      </p:sp>
      <p:sp>
        <p:nvSpPr>
          <p:cNvPr id="18" name="TextBox 17"/>
          <p:cNvSpPr txBox="1"/>
          <p:nvPr/>
        </p:nvSpPr>
        <p:spPr>
          <a:xfrm>
            <a:off x="8596580" y="1406627"/>
            <a:ext cx="535544" cy="369332"/>
          </a:xfrm>
          <a:prstGeom prst="rect">
            <a:avLst/>
          </a:prstGeom>
          <a:noFill/>
        </p:spPr>
        <p:txBody>
          <a:bodyPr wrap="square" rtlCol="0">
            <a:spAutoFit/>
          </a:bodyPr>
          <a:lstStyle/>
          <a:p>
            <a:r>
              <a:rPr lang="en-US" dirty="0" smtClean="0"/>
              <a:t>20</a:t>
            </a:r>
            <a:endParaRPr lang="en-IN" dirty="0"/>
          </a:p>
        </p:txBody>
      </p:sp>
      <p:sp>
        <p:nvSpPr>
          <p:cNvPr id="19" name="TextBox 18"/>
          <p:cNvSpPr txBox="1"/>
          <p:nvPr/>
        </p:nvSpPr>
        <p:spPr>
          <a:xfrm>
            <a:off x="9512135" y="1424173"/>
            <a:ext cx="451262" cy="369332"/>
          </a:xfrm>
          <a:prstGeom prst="rect">
            <a:avLst/>
          </a:prstGeom>
          <a:noFill/>
        </p:spPr>
        <p:txBody>
          <a:bodyPr wrap="square" rtlCol="0">
            <a:spAutoFit/>
          </a:bodyPr>
          <a:lstStyle/>
          <a:p>
            <a:r>
              <a:rPr lang="en-US" dirty="0" smtClean="0"/>
              <a:t>30</a:t>
            </a:r>
            <a:endParaRPr lang="en-IN" dirty="0"/>
          </a:p>
        </p:txBody>
      </p:sp>
      <p:sp>
        <p:nvSpPr>
          <p:cNvPr id="20" name="TextBox 19"/>
          <p:cNvSpPr txBox="1"/>
          <p:nvPr/>
        </p:nvSpPr>
        <p:spPr>
          <a:xfrm>
            <a:off x="10531435" y="1398443"/>
            <a:ext cx="451262"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22" name="TextBox 21"/>
          <p:cNvSpPr txBox="1"/>
          <p:nvPr/>
        </p:nvSpPr>
        <p:spPr>
          <a:xfrm>
            <a:off x="425533" y="1920864"/>
            <a:ext cx="2068285"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23" name="TextBox 22"/>
          <p:cNvSpPr txBox="1"/>
          <p:nvPr/>
        </p:nvSpPr>
        <p:spPr>
          <a:xfrm flipH="1">
            <a:off x="5577647" y="2158733"/>
            <a:ext cx="706876" cy="540739"/>
          </a:xfrm>
          <a:prstGeom prst="rect">
            <a:avLst/>
          </a:prstGeom>
          <a:noFill/>
        </p:spPr>
        <p:txBody>
          <a:bodyPr wrap="square" rtlCol="0">
            <a:spAutoFit/>
          </a:bodyPr>
          <a:lstStyle/>
          <a:p>
            <a:r>
              <a:rPr lang="en-US" dirty="0" smtClean="0"/>
              <a:t>temp</a:t>
            </a:r>
            <a:endParaRPr lang="en-IN" dirty="0"/>
          </a:p>
        </p:txBody>
      </p:sp>
      <p:sp>
        <p:nvSpPr>
          <p:cNvPr id="24" name="Rectangle 23"/>
          <p:cNvSpPr/>
          <p:nvPr/>
        </p:nvSpPr>
        <p:spPr>
          <a:xfrm>
            <a:off x="5605159" y="2453432"/>
            <a:ext cx="655619" cy="40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TextBox 24"/>
          <p:cNvSpPr txBox="1"/>
          <p:nvPr/>
        </p:nvSpPr>
        <p:spPr>
          <a:xfrm>
            <a:off x="5676411" y="2492252"/>
            <a:ext cx="584367"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9512135" y="1401989"/>
            <a:ext cx="451262" cy="369332"/>
          </a:xfrm>
          <a:prstGeom prst="rect">
            <a:avLst/>
          </a:prstGeom>
          <a:noFill/>
        </p:spPr>
        <p:txBody>
          <a:bodyPr wrap="square" rtlCol="0">
            <a:spAutoFit/>
          </a:bodyPr>
          <a:lstStyle/>
          <a:p>
            <a:r>
              <a:rPr lang="en-US" dirty="0" smtClean="0"/>
              <a:t>0</a:t>
            </a:r>
            <a:endParaRPr lang="en-IN" dirty="0"/>
          </a:p>
        </p:txBody>
      </p:sp>
      <p:sp>
        <p:nvSpPr>
          <p:cNvPr id="27" name="TextBox 26"/>
          <p:cNvSpPr txBox="1"/>
          <p:nvPr/>
        </p:nvSpPr>
        <p:spPr>
          <a:xfrm>
            <a:off x="5926288" y="1662547"/>
            <a:ext cx="415139"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439387" y="2155971"/>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29" name="TextBox 28"/>
          <p:cNvSpPr txBox="1"/>
          <p:nvPr/>
        </p:nvSpPr>
        <p:spPr>
          <a:xfrm>
            <a:off x="5676411" y="2501553"/>
            <a:ext cx="471542" cy="369332"/>
          </a:xfrm>
          <a:prstGeom prst="rect">
            <a:avLst/>
          </a:prstGeom>
          <a:noFill/>
        </p:spPr>
        <p:txBody>
          <a:bodyPr wrap="square" rtlCol="0">
            <a:spAutoFit/>
          </a:bodyPr>
          <a:lstStyle/>
          <a:p>
            <a:r>
              <a:rPr lang="en-US" dirty="0" smtClean="0"/>
              <a:t>20</a:t>
            </a:r>
            <a:endParaRPr lang="en-IN" dirty="0"/>
          </a:p>
        </p:txBody>
      </p:sp>
      <p:sp>
        <p:nvSpPr>
          <p:cNvPr id="30" name="TextBox 29"/>
          <p:cNvSpPr txBox="1"/>
          <p:nvPr/>
        </p:nvSpPr>
        <p:spPr>
          <a:xfrm>
            <a:off x="8655955" y="1398443"/>
            <a:ext cx="440542" cy="369332"/>
          </a:xfrm>
          <a:prstGeom prst="rect">
            <a:avLst/>
          </a:prstGeom>
          <a:noFill/>
        </p:spPr>
        <p:txBody>
          <a:bodyPr wrap="square" rtlCol="0">
            <a:spAutoFit/>
          </a:bodyPr>
          <a:lstStyle/>
          <a:p>
            <a:r>
              <a:rPr lang="en-US" dirty="0" smtClean="0"/>
              <a:t>0</a:t>
            </a:r>
            <a:endParaRPr lang="en-IN" dirty="0"/>
          </a:p>
        </p:txBody>
      </p:sp>
      <p:sp>
        <p:nvSpPr>
          <p:cNvPr id="31" name="TextBox 30"/>
          <p:cNvSpPr txBox="1"/>
          <p:nvPr/>
        </p:nvSpPr>
        <p:spPr>
          <a:xfrm>
            <a:off x="5931231" y="1674419"/>
            <a:ext cx="374567" cy="369332"/>
          </a:xfrm>
          <a:prstGeom prst="rect">
            <a:avLst/>
          </a:prstGeom>
          <a:noFill/>
        </p:spPr>
        <p:txBody>
          <a:bodyPr wrap="square" rtlCol="0">
            <a:spAutoFit/>
          </a:bodyPr>
          <a:lstStyle/>
          <a:p>
            <a:r>
              <a:rPr lang="en-US" dirty="0" smtClean="0"/>
              <a:t>0</a:t>
            </a:r>
            <a:endParaRPr lang="en-IN" dirty="0"/>
          </a:p>
        </p:txBody>
      </p:sp>
      <p:sp>
        <p:nvSpPr>
          <p:cNvPr id="32" name="TextBox 31"/>
          <p:cNvSpPr txBox="1"/>
          <p:nvPr/>
        </p:nvSpPr>
        <p:spPr>
          <a:xfrm>
            <a:off x="570016" y="3241964"/>
            <a:ext cx="4804060" cy="2585323"/>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err="1" smtClean="0"/>
              <a:t>int</a:t>
            </a:r>
            <a:r>
              <a:rPr lang="en-US" dirty="0" smtClean="0"/>
              <a:t> pop(){</a:t>
            </a:r>
          </a:p>
          <a:p>
            <a:r>
              <a:rPr lang="en-US" dirty="0"/>
              <a:t>	</a:t>
            </a:r>
            <a:r>
              <a:rPr lang="en-US" dirty="0" smtClean="0"/>
              <a:t>	</a:t>
            </a:r>
            <a:r>
              <a:rPr lang="en-US" dirty="0" err="1" smtClean="0"/>
              <a:t>int</a:t>
            </a:r>
            <a:r>
              <a:rPr lang="en-US" dirty="0" smtClean="0"/>
              <a:t> temp=</a:t>
            </a:r>
            <a:r>
              <a:rPr lang="en-US" dirty="0" err="1" smtClean="0"/>
              <a:t>ptr</a:t>
            </a:r>
            <a:r>
              <a:rPr lang="en-US" dirty="0" smtClean="0"/>
              <a:t>[top];</a:t>
            </a:r>
          </a:p>
          <a:p>
            <a:r>
              <a:rPr lang="en-US" dirty="0"/>
              <a:t>	</a:t>
            </a:r>
            <a:r>
              <a:rPr lang="en-US" dirty="0" smtClean="0"/>
              <a:t>	</a:t>
            </a:r>
            <a:r>
              <a:rPr lang="en-US" dirty="0" err="1" smtClean="0"/>
              <a:t>ptr</a:t>
            </a:r>
            <a:r>
              <a:rPr lang="en-US" dirty="0" smtClean="0"/>
              <a:t>[top]=0;</a:t>
            </a:r>
          </a:p>
          <a:p>
            <a:r>
              <a:rPr lang="en-US" dirty="0"/>
              <a:t>	</a:t>
            </a:r>
            <a:r>
              <a:rPr lang="en-US" dirty="0" smtClean="0"/>
              <a:t>	top--;</a:t>
            </a:r>
          </a:p>
          <a:p>
            <a:r>
              <a:rPr lang="en-US" dirty="0"/>
              <a:t>	</a:t>
            </a:r>
            <a:r>
              <a:rPr lang="en-US" dirty="0" smtClean="0"/>
              <a:t>	return temp;</a:t>
            </a:r>
          </a:p>
          <a:p>
            <a:r>
              <a:rPr lang="en-US" dirty="0"/>
              <a:t>	</a:t>
            </a:r>
            <a:r>
              <a:rPr lang="en-US" dirty="0" smtClean="0"/>
              <a:t>}</a:t>
            </a:r>
            <a:endParaRPr lang="en-US" dirty="0"/>
          </a:p>
          <a:p>
            <a:r>
              <a:rPr lang="en-US" dirty="0" smtClean="0"/>
              <a:t>};</a:t>
            </a:r>
            <a:endParaRPr lang="en-IN" dirty="0"/>
          </a:p>
        </p:txBody>
      </p:sp>
      <p:sp>
        <p:nvSpPr>
          <p:cNvPr id="33" name="TextBox 32"/>
          <p:cNvSpPr txBox="1"/>
          <p:nvPr/>
        </p:nvSpPr>
        <p:spPr>
          <a:xfrm>
            <a:off x="439387" y="2382799"/>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34" name="TextBox 33"/>
          <p:cNvSpPr txBox="1"/>
          <p:nvPr/>
        </p:nvSpPr>
        <p:spPr>
          <a:xfrm>
            <a:off x="5676410" y="2500932"/>
            <a:ext cx="499056"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7813962" y="1436048"/>
            <a:ext cx="534389" cy="369332"/>
          </a:xfrm>
          <a:prstGeom prst="rect">
            <a:avLst/>
          </a:prstGeom>
          <a:noFill/>
        </p:spPr>
        <p:txBody>
          <a:bodyPr wrap="square" rtlCol="0">
            <a:spAutoFit/>
          </a:bodyPr>
          <a:lstStyle/>
          <a:p>
            <a:r>
              <a:rPr lang="en-US" dirty="0" smtClean="0"/>
              <a:t>0</a:t>
            </a:r>
            <a:endParaRPr lang="en-IN" dirty="0"/>
          </a:p>
        </p:txBody>
      </p:sp>
      <p:sp>
        <p:nvSpPr>
          <p:cNvPr id="36" name="TextBox 35"/>
          <p:cNvSpPr txBox="1"/>
          <p:nvPr/>
        </p:nvSpPr>
        <p:spPr>
          <a:xfrm>
            <a:off x="5857011" y="1646534"/>
            <a:ext cx="531916" cy="369332"/>
          </a:xfrm>
          <a:prstGeom prst="rect">
            <a:avLst/>
          </a:prstGeom>
          <a:noFill/>
        </p:spPr>
        <p:txBody>
          <a:bodyPr wrap="square" rtlCol="0">
            <a:spAutoFit/>
          </a:bodyPr>
          <a:lstStyle/>
          <a:p>
            <a:r>
              <a:rPr lang="en-US" dirty="0" smtClean="0"/>
              <a:t>-1</a:t>
            </a:r>
            <a:endParaRPr lang="en-IN" dirty="0"/>
          </a:p>
        </p:txBody>
      </p:sp>
      <p:sp>
        <p:nvSpPr>
          <p:cNvPr id="37" name="TextBox 36"/>
          <p:cNvSpPr txBox="1"/>
          <p:nvPr/>
        </p:nvSpPr>
        <p:spPr>
          <a:xfrm>
            <a:off x="439387" y="2616347"/>
            <a:ext cx="207818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38" name="TextBox 37"/>
          <p:cNvSpPr txBox="1"/>
          <p:nvPr/>
        </p:nvSpPr>
        <p:spPr>
          <a:xfrm>
            <a:off x="570016" y="3239989"/>
            <a:ext cx="6113822" cy="3693319"/>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err="1" smtClean="0"/>
              <a:t>int</a:t>
            </a:r>
            <a:r>
              <a:rPr lang="en-US" dirty="0" smtClean="0"/>
              <a:t> pop(){</a:t>
            </a:r>
          </a:p>
          <a:p>
            <a:r>
              <a:rPr lang="en-US" dirty="0"/>
              <a:t>	</a:t>
            </a:r>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[top];</a:t>
            </a:r>
          </a:p>
          <a:p>
            <a:r>
              <a:rPr lang="en-US" dirty="0"/>
              <a:t>	</a:t>
            </a:r>
            <a:r>
              <a:rPr lang="en-US" dirty="0" smtClean="0"/>
              <a:t>		</a:t>
            </a:r>
            <a:r>
              <a:rPr lang="en-US" dirty="0" err="1" smtClean="0"/>
              <a:t>ptr</a:t>
            </a:r>
            <a:r>
              <a:rPr lang="en-US" dirty="0" smtClean="0"/>
              <a:t>[top]=0;</a:t>
            </a:r>
          </a:p>
          <a:p>
            <a:r>
              <a:rPr lang="en-US" dirty="0"/>
              <a:t>	</a:t>
            </a:r>
            <a:r>
              <a:rPr lang="en-US" dirty="0" smtClean="0"/>
              <a:t>		top--;</a:t>
            </a:r>
          </a:p>
          <a:p>
            <a:r>
              <a:rPr lang="en-US" dirty="0"/>
              <a:t>	</a:t>
            </a:r>
            <a:r>
              <a:rPr lang="en-US" dirty="0" smtClean="0"/>
              <a:t>		return temp;</a:t>
            </a:r>
          </a:p>
          <a:p>
            <a:r>
              <a:rPr lang="en-US" dirty="0"/>
              <a:t>	</a:t>
            </a:r>
            <a:r>
              <a:rPr lang="en-US" dirty="0" smtClean="0"/>
              <a:t>	}else{</a:t>
            </a:r>
          </a:p>
          <a:p>
            <a:r>
              <a:rPr lang="en-US" dirty="0"/>
              <a:t>	</a:t>
            </a:r>
            <a:r>
              <a:rPr lang="en-US" dirty="0" smtClean="0"/>
              <a:t>		throw “Stack is empty”;</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39" name="TextBox 38"/>
          <p:cNvSpPr txBox="1"/>
          <p:nvPr/>
        </p:nvSpPr>
        <p:spPr>
          <a:xfrm>
            <a:off x="6388926" y="3239989"/>
            <a:ext cx="4049483" cy="1754326"/>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top==-1;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5871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1000"/>
                                        <p:tgtEl>
                                          <p:spTgt spid="24"/>
                                        </p:tgtEl>
                                      </p:cBhvr>
                                    </p:animEffect>
                                    <p:anim calcmode="lin" valueType="num">
                                      <p:cBhvr>
                                        <p:cTn id="101" dur="1000" fill="hold"/>
                                        <p:tgtEl>
                                          <p:spTgt spid="24"/>
                                        </p:tgtEl>
                                        <p:attrNameLst>
                                          <p:attrName>ppt_x</p:attrName>
                                        </p:attrNameLst>
                                      </p:cBhvr>
                                      <p:tavLst>
                                        <p:tav tm="0">
                                          <p:val>
                                            <p:strVal val="#ppt_x"/>
                                          </p:val>
                                        </p:tav>
                                        <p:tav tm="100000">
                                          <p:val>
                                            <p:strVal val="#ppt_x"/>
                                          </p:val>
                                        </p:tav>
                                      </p:tavLst>
                                    </p:anim>
                                    <p:anim calcmode="lin" valueType="num">
                                      <p:cBhvr>
                                        <p:cTn id="10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16"/>
                                        </p:tgtEl>
                                      </p:cBhvr>
                                    </p:animEffect>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1000"/>
                                        <p:tgtEl>
                                          <p:spTgt spid="28"/>
                                        </p:tgtEl>
                                      </p:cBhvr>
                                    </p:animEffect>
                                    <p:anim calcmode="lin" valueType="num">
                                      <p:cBhvr>
                                        <p:cTn id="133" dur="1000" fill="hold"/>
                                        <p:tgtEl>
                                          <p:spTgt spid="28"/>
                                        </p:tgtEl>
                                        <p:attrNameLst>
                                          <p:attrName>ppt_x</p:attrName>
                                        </p:attrNameLst>
                                      </p:cBhvr>
                                      <p:tavLst>
                                        <p:tav tm="0">
                                          <p:val>
                                            <p:strVal val="#ppt_x"/>
                                          </p:val>
                                        </p:tav>
                                        <p:tav tm="100000">
                                          <p:val>
                                            <p:strVal val="#ppt_x"/>
                                          </p:val>
                                        </p:tav>
                                      </p:tavLst>
                                    </p:anim>
                                    <p:anim calcmode="lin" valueType="num">
                                      <p:cBhvr>
                                        <p:cTn id="1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Effect transition="in" filter="fade">
                                      <p:cBhvr>
                                        <p:cTn id="144" dur="500"/>
                                        <p:tgtEl>
                                          <p:spTgt spid="2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18"/>
                                        </p:tgtEl>
                                      </p:cBhvr>
                                    </p:animEffect>
                                    <p:set>
                                      <p:cBhvr>
                                        <p:cTn id="149" dur="1" fill="hold">
                                          <p:stCondLst>
                                            <p:cond delay="499"/>
                                          </p:stCondLst>
                                        </p:cTn>
                                        <p:tgtEl>
                                          <p:spTgt spid="18"/>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fade">
                                      <p:cBhvr>
                                        <p:cTn id="154" dur="500"/>
                                        <p:tgtEl>
                                          <p:spTgt spid="3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grpId="1" nodeType="clickEffect">
                                  <p:stCondLst>
                                    <p:cond delay="0"/>
                                  </p:stCondLst>
                                  <p:childTnLst>
                                    <p:animEffect transition="out" filter="wipe(down)">
                                      <p:cBhvr>
                                        <p:cTn id="158" dur="500"/>
                                        <p:tgtEl>
                                          <p:spTgt spid="27"/>
                                        </p:tgtEl>
                                      </p:cBhvr>
                                    </p:animEffect>
                                    <p:set>
                                      <p:cBhvr>
                                        <p:cTn id="159" dur="1" fill="hold">
                                          <p:stCondLst>
                                            <p:cond delay="499"/>
                                          </p:stCondLst>
                                        </p:cTn>
                                        <p:tgtEl>
                                          <p:spTgt spid="27"/>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2"/>
                                        </p:tgtEl>
                                        <p:attrNameLst>
                                          <p:attrName>style.visibility</p:attrName>
                                        </p:attrNameLst>
                                      </p:cBhvr>
                                      <p:to>
                                        <p:strVal val="visible"/>
                                      </p:to>
                                    </p:set>
                                    <p:animEffect transition="in" filter="fade">
                                      <p:cBhvr>
                                        <p:cTn id="169" dur="1000"/>
                                        <p:tgtEl>
                                          <p:spTgt spid="32"/>
                                        </p:tgtEl>
                                      </p:cBhvr>
                                    </p:animEffect>
                                    <p:anim calcmode="lin" valueType="num">
                                      <p:cBhvr>
                                        <p:cTn id="170" dur="1000" fill="hold"/>
                                        <p:tgtEl>
                                          <p:spTgt spid="32"/>
                                        </p:tgtEl>
                                        <p:attrNameLst>
                                          <p:attrName>ppt_x</p:attrName>
                                        </p:attrNameLst>
                                      </p:cBhvr>
                                      <p:tavLst>
                                        <p:tav tm="0">
                                          <p:val>
                                            <p:strVal val="#ppt_x"/>
                                          </p:val>
                                        </p:tav>
                                        <p:tav tm="100000">
                                          <p:val>
                                            <p:strVal val="#ppt_x"/>
                                          </p:val>
                                        </p:tav>
                                      </p:tavLst>
                                    </p:anim>
                                    <p:anim calcmode="lin" valueType="num">
                                      <p:cBhvr>
                                        <p:cTn id="17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33"/>
                                        </p:tgtEl>
                                        <p:attrNameLst>
                                          <p:attrName>style.visibility</p:attrName>
                                        </p:attrNameLst>
                                      </p:cBhvr>
                                      <p:to>
                                        <p:strVal val="visible"/>
                                      </p:to>
                                    </p:set>
                                    <p:animEffect transition="in" filter="fade">
                                      <p:cBhvr>
                                        <p:cTn id="176" dur="1000"/>
                                        <p:tgtEl>
                                          <p:spTgt spid="33"/>
                                        </p:tgtEl>
                                      </p:cBhvr>
                                    </p:animEffect>
                                    <p:anim calcmode="lin" valueType="num">
                                      <p:cBhvr>
                                        <p:cTn id="177" dur="1000" fill="hold"/>
                                        <p:tgtEl>
                                          <p:spTgt spid="33"/>
                                        </p:tgtEl>
                                        <p:attrNameLst>
                                          <p:attrName>ppt_x</p:attrName>
                                        </p:attrNameLst>
                                      </p:cBhvr>
                                      <p:tavLst>
                                        <p:tav tm="0">
                                          <p:val>
                                            <p:strVal val="#ppt_x"/>
                                          </p:val>
                                        </p:tav>
                                        <p:tav tm="100000">
                                          <p:val>
                                            <p:strVal val="#ppt_x"/>
                                          </p:val>
                                        </p:tav>
                                      </p:tavLst>
                                    </p:anim>
                                    <p:anim calcmode="lin" valueType="num">
                                      <p:cBhvr>
                                        <p:cTn id="17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1" nodeType="clickEffect">
                                  <p:stCondLst>
                                    <p:cond delay="0"/>
                                  </p:stCondLst>
                                  <p:childTnLst>
                                    <p:animEffect transition="out" filter="wipe(down)">
                                      <p:cBhvr>
                                        <p:cTn id="182" dur="500"/>
                                        <p:tgtEl>
                                          <p:spTgt spid="29"/>
                                        </p:tgtEl>
                                      </p:cBhvr>
                                    </p:animEffect>
                                    <p:set>
                                      <p:cBhvr>
                                        <p:cTn id="183" dur="1" fill="hold">
                                          <p:stCondLst>
                                            <p:cond delay="499"/>
                                          </p:stCondLst>
                                        </p:cTn>
                                        <p:tgtEl>
                                          <p:spTgt spid="2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fade">
                                      <p:cBhvr>
                                        <p:cTn id="188" dur="500"/>
                                        <p:tgtEl>
                                          <p:spTgt spid="3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xit" presetSubtype="4" fill="hold" grpId="1" nodeType="clickEffect">
                                  <p:stCondLst>
                                    <p:cond delay="0"/>
                                  </p:stCondLst>
                                  <p:childTnLst>
                                    <p:animEffect transition="out" filter="wipe(down)">
                                      <p:cBhvr>
                                        <p:cTn id="192" dur="500"/>
                                        <p:tgtEl>
                                          <p:spTgt spid="17"/>
                                        </p:tgtEl>
                                      </p:cBhvr>
                                    </p:animEffect>
                                    <p:set>
                                      <p:cBhvr>
                                        <p:cTn id="193" dur="1" fill="hold">
                                          <p:stCondLst>
                                            <p:cond delay="499"/>
                                          </p:stCondLst>
                                        </p:cTn>
                                        <p:tgtEl>
                                          <p:spTgt spid="1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5"/>
                                        </p:tgtEl>
                                        <p:attrNameLst>
                                          <p:attrName>style.visibility</p:attrName>
                                        </p:attrNameLst>
                                      </p:cBhvr>
                                      <p:to>
                                        <p:strVal val="visible"/>
                                      </p:to>
                                    </p:set>
                                    <p:animEffect transition="in" filter="fade">
                                      <p:cBhvr>
                                        <p:cTn id="198" dur="500"/>
                                        <p:tgtEl>
                                          <p:spTgt spid="3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31"/>
                                        </p:tgtEl>
                                      </p:cBhvr>
                                    </p:animEffect>
                                    <p:set>
                                      <p:cBhvr>
                                        <p:cTn id="203" dur="1" fill="hold">
                                          <p:stCondLst>
                                            <p:cond delay="499"/>
                                          </p:stCondLst>
                                        </p:cTn>
                                        <p:tgtEl>
                                          <p:spTgt spid="31"/>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6"/>
                                        </p:tgtEl>
                                        <p:attrNameLst>
                                          <p:attrName>style.visibility</p:attrName>
                                        </p:attrNameLst>
                                      </p:cBhvr>
                                      <p:to>
                                        <p:strVal val="visible"/>
                                      </p:to>
                                    </p:set>
                                    <p:animEffect transition="in" filter="fade">
                                      <p:cBhvr>
                                        <p:cTn id="208" dur="500"/>
                                        <p:tgtEl>
                                          <p:spTgt spid="36"/>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grpId="0" nodeType="click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fade">
                                      <p:cBhvr>
                                        <p:cTn id="213" dur="1000"/>
                                        <p:tgtEl>
                                          <p:spTgt spid="37"/>
                                        </p:tgtEl>
                                      </p:cBhvr>
                                    </p:animEffect>
                                    <p:anim calcmode="lin" valueType="num">
                                      <p:cBhvr>
                                        <p:cTn id="214" dur="1000" fill="hold"/>
                                        <p:tgtEl>
                                          <p:spTgt spid="37"/>
                                        </p:tgtEl>
                                        <p:attrNameLst>
                                          <p:attrName>ppt_x</p:attrName>
                                        </p:attrNameLst>
                                      </p:cBhvr>
                                      <p:tavLst>
                                        <p:tav tm="0">
                                          <p:val>
                                            <p:strVal val="#ppt_x"/>
                                          </p:val>
                                        </p:tav>
                                        <p:tav tm="100000">
                                          <p:val>
                                            <p:strVal val="#ppt_x"/>
                                          </p:val>
                                        </p:tav>
                                      </p:tavLst>
                                    </p:anim>
                                    <p:anim calcmode="lin" valueType="num">
                                      <p:cBhvr>
                                        <p:cTn id="2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2" presetClass="exit" presetSubtype="0" fill="hold" grpId="1" nodeType="clickEffect">
                                  <p:stCondLst>
                                    <p:cond delay="0"/>
                                  </p:stCondLst>
                                  <p:childTnLst>
                                    <p:animEffect transition="out" filter="fade">
                                      <p:cBhvr>
                                        <p:cTn id="219" dur="1000"/>
                                        <p:tgtEl>
                                          <p:spTgt spid="32"/>
                                        </p:tgtEl>
                                      </p:cBhvr>
                                    </p:animEffect>
                                    <p:anim calcmode="lin" valueType="num">
                                      <p:cBhvr>
                                        <p:cTn id="220" dur="1000"/>
                                        <p:tgtEl>
                                          <p:spTgt spid="32"/>
                                        </p:tgtEl>
                                        <p:attrNameLst>
                                          <p:attrName>ppt_x</p:attrName>
                                        </p:attrNameLst>
                                      </p:cBhvr>
                                      <p:tavLst>
                                        <p:tav tm="0">
                                          <p:val>
                                            <p:strVal val="ppt_x"/>
                                          </p:val>
                                        </p:tav>
                                        <p:tav tm="100000">
                                          <p:val>
                                            <p:strVal val="ppt_x"/>
                                          </p:val>
                                        </p:tav>
                                      </p:tavLst>
                                    </p:anim>
                                    <p:anim calcmode="lin" valueType="num">
                                      <p:cBhvr>
                                        <p:cTn id="221" dur="1000"/>
                                        <p:tgtEl>
                                          <p:spTgt spid="32"/>
                                        </p:tgtEl>
                                        <p:attrNameLst>
                                          <p:attrName>ppt_y</p:attrName>
                                        </p:attrNameLst>
                                      </p:cBhvr>
                                      <p:tavLst>
                                        <p:tav tm="0">
                                          <p:val>
                                            <p:strVal val="ppt_y"/>
                                          </p:val>
                                        </p:tav>
                                        <p:tav tm="100000">
                                          <p:val>
                                            <p:strVal val="ppt_y+.1"/>
                                          </p:val>
                                        </p:tav>
                                      </p:tavLst>
                                    </p:anim>
                                    <p:set>
                                      <p:cBhvr>
                                        <p:cTn id="222" dur="1" fill="hold">
                                          <p:stCondLst>
                                            <p:cond delay="999"/>
                                          </p:stCondLst>
                                        </p:cTn>
                                        <p:tgtEl>
                                          <p:spTgt spid="3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entr" presetSubtype="0" fill="hold" grpId="0" nodeType="clickEffect">
                                  <p:stCondLst>
                                    <p:cond delay="0"/>
                                  </p:stCondLst>
                                  <p:childTnLst>
                                    <p:set>
                                      <p:cBhvr>
                                        <p:cTn id="226" dur="1" fill="hold">
                                          <p:stCondLst>
                                            <p:cond delay="0"/>
                                          </p:stCondLst>
                                        </p:cTn>
                                        <p:tgtEl>
                                          <p:spTgt spid="38"/>
                                        </p:tgtEl>
                                        <p:attrNameLst>
                                          <p:attrName>style.visibility</p:attrName>
                                        </p:attrNameLst>
                                      </p:cBhvr>
                                      <p:to>
                                        <p:strVal val="visible"/>
                                      </p:to>
                                    </p:set>
                                    <p:animEffect transition="in" filter="fade">
                                      <p:cBhvr>
                                        <p:cTn id="227" dur="1000"/>
                                        <p:tgtEl>
                                          <p:spTgt spid="38"/>
                                        </p:tgtEl>
                                      </p:cBhvr>
                                    </p:animEffect>
                                    <p:anim calcmode="lin" valueType="num">
                                      <p:cBhvr>
                                        <p:cTn id="228" dur="1000" fill="hold"/>
                                        <p:tgtEl>
                                          <p:spTgt spid="38"/>
                                        </p:tgtEl>
                                        <p:attrNameLst>
                                          <p:attrName>ppt_x</p:attrName>
                                        </p:attrNameLst>
                                      </p:cBhvr>
                                      <p:tavLst>
                                        <p:tav tm="0">
                                          <p:val>
                                            <p:strVal val="#ppt_x"/>
                                          </p:val>
                                        </p:tav>
                                        <p:tav tm="100000">
                                          <p:val>
                                            <p:strVal val="#ppt_x"/>
                                          </p:val>
                                        </p:tav>
                                      </p:tavLst>
                                    </p:anim>
                                    <p:anim calcmode="lin" valueType="num">
                                      <p:cBhvr>
                                        <p:cTn id="22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grpId="0" nodeType="clickEffect">
                                  <p:stCondLst>
                                    <p:cond delay="0"/>
                                  </p:stCondLst>
                                  <p:childTnLst>
                                    <p:set>
                                      <p:cBhvr>
                                        <p:cTn id="233" dur="1" fill="hold">
                                          <p:stCondLst>
                                            <p:cond delay="0"/>
                                          </p:stCondLst>
                                        </p:cTn>
                                        <p:tgtEl>
                                          <p:spTgt spid="39"/>
                                        </p:tgtEl>
                                        <p:attrNameLst>
                                          <p:attrName>style.visibility</p:attrName>
                                        </p:attrNameLst>
                                      </p:cBhvr>
                                      <p:to>
                                        <p:strVal val="visible"/>
                                      </p:to>
                                    </p:set>
                                    <p:animEffect transition="in" filter="fade">
                                      <p:cBhvr>
                                        <p:cTn id="234" dur="1000"/>
                                        <p:tgtEl>
                                          <p:spTgt spid="39"/>
                                        </p:tgtEl>
                                      </p:cBhvr>
                                    </p:animEffect>
                                    <p:anim calcmode="lin" valueType="num">
                                      <p:cBhvr>
                                        <p:cTn id="235" dur="1000" fill="hold"/>
                                        <p:tgtEl>
                                          <p:spTgt spid="39"/>
                                        </p:tgtEl>
                                        <p:attrNameLst>
                                          <p:attrName>ppt_x</p:attrName>
                                        </p:attrNameLst>
                                      </p:cBhvr>
                                      <p:tavLst>
                                        <p:tav tm="0">
                                          <p:val>
                                            <p:strVal val="#ppt_x"/>
                                          </p:val>
                                        </p:tav>
                                        <p:tav tm="100000">
                                          <p:val>
                                            <p:strVal val="#ppt_x"/>
                                          </p:val>
                                        </p:tav>
                                      </p:tavLst>
                                    </p:anim>
                                    <p:anim calcmode="lin" valueType="num">
                                      <p:cBhvr>
                                        <p:cTn id="2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1" grpId="0"/>
      <p:bldP spid="12" grpId="0"/>
      <p:bldP spid="15" grpId="0"/>
      <p:bldP spid="16" grpId="0"/>
      <p:bldP spid="16" grpId="1"/>
      <p:bldP spid="17" grpId="0"/>
      <p:bldP spid="17" grpId="1"/>
      <p:bldP spid="18" grpId="0"/>
      <p:bldP spid="18" grpId="1"/>
      <p:bldP spid="19" grpId="0"/>
      <p:bldP spid="19" grpId="1"/>
      <p:bldP spid="20" grpId="0"/>
      <p:bldP spid="21" grpId="0"/>
      <p:bldP spid="22" grpId="0"/>
      <p:bldP spid="23" grpId="0"/>
      <p:bldP spid="24" grpId="0" animBg="1"/>
      <p:bldP spid="25" grpId="0"/>
      <p:bldP spid="25" grpId="1"/>
      <p:bldP spid="26" grpId="0"/>
      <p:bldP spid="27" grpId="0"/>
      <p:bldP spid="27" grpId="1"/>
      <p:bldP spid="28" grpId="0"/>
      <p:bldP spid="29" grpId="0"/>
      <p:bldP spid="29" grpId="1"/>
      <p:bldP spid="30" grpId="0"/>
      <p:bldP spid="31" grpId="0"/>
      <p:bldP spid="31" grpId="1"/>
      <p:bldP spid="32" grpId="0"/>
      <p:bldP spid="32" grpId="1"/>
      <p:bldP spid="33" grpId="0"/>
      <p:bldP spid="34" grpId="0"/>
      <p:bldP spid="35" grpId="0"/>
      <p:bldP spid="36" grpId="0"/>
      <p:bldP spid="37"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47012"/>
            <a:ext cx="10515600" cy="1325563"/>
          </a:xfrm>
        </p:spPr>
        <p:txBody>
          <a:bodyPr/>
          <a:lstStyle/>
          <a:p>
            <a:r>
              <a:rPr lang="en-US" dirty="0" smtClean="0"/>
              <a:t>Flowchart</a:t>
            </a:r>
            <a:endParaRPr lang="en-IN" dirty="0"/>
          </a:p>
        </p:txBody>
      </p:sp>
      <p:sp>
        <p:nvSpPr>
          <p:cNvPr id="3" name="Content Placeholder 2"/>
          <p:cNvSpPr>
            <a:spLocks noGrp="1"/>
          </p:cNvSpPr>
          <p:nvPr>
            <p:ph idx="1"/>
          </p:nvPr>
        </p:nvSpPr>
        <p:spPr>
          <a:xfrm>
            <a:off x="838199" y="2098580"/>
            <a:ext cx="10515601" cy="4351338"/>
          </a:xfrm>
        </p:spPr>
        <p:txBody>
          <a:bodyPr/>
          <a:lstStyle/>
          <a:p>
            <a:pPr indent="0">
              <a:lnSpc>
                <a:spcPct val="100000"/>
              </a:lnSpc>
              <a:spcBef>
                <a:spcPts val="0"/>
              </a:spcBef>
            </a:pPr>
            <a:r>
              <a:rPr lang="en-US" dirty="0" smtClean="0"/>
              <a:t> A</a:t>
            </a:r>
            <a:r>
              <a:rPr lang="en-US" dirty="0"/>
              <a:t> </a:t>
            </a:r>
            <a:r>
              <a:rPr lang="en-US" b="1" dirty="0"/>
              <a:t>flowchart</a:t>
            </a:r>
            <a:r>
              <a:rPr lang="en-US" dirty="0"/>
              <a:t> is a type of diagram that </a:t>
            </a:r>
            <a:r>
              <a:rPr lang="en-US" dirty="0" smtClean="0"/>
              <a:t>represents a workflow or process.</a:t>
            </a:r>
          </a:p>
          <a:p>
            <a:pPr indent="0">
              <a:lnSpc>
                <a:spcPct val="100000"/>
              </a:lnSpc>
              <a:spcBef>
                <a:spcPts val="0"/>
              </a:spcBef>
            </a:pPr>
            <a:r>
              <a:rPr lang="en-US" dirty="0" smtClean="0"/>
              <a:t> A </a:t>
            </a:r>
            <a:r>
              <a:rPr lang="en-US" dirty="0"/>
              <a:t>flowchart can also be defined as a diagrammatic representation of an algorithm, a step-by-step approach to solving a task</a:t>
            </a:r>
            <a:r>
              <a:rPr lang="en-US" dirty="0" smtClean="0"/>
              <a:t>.</a:t>
            </a:r>
          </a:p>
          <a:p>
            <a:pPr indent="0">
              <a:lnSpc>
                <a:spcPct val="100000"/>
              </a:lnSpc>
              <a:spcBef>
                <a:spcPts val="0"/>
              </a:spcBef>
            </a:pPr>
            <a:r>
              <a:rPr lang="en-US" dirty="0" smtClean="0"/>
              <a:t> The </a:t>
            </a:r>
            <a:r>
              <a:rPr lang="en-US" dirty="0"/>
              <a:t>flowchart shows the steps as boxes of various kinds, and their order by connecting the boxes with arrows</a:t>
            </a:r>
            <a:r>
              <a:rPr lang="en-US" dirty="0" smtClean="0"/>
              <a:t>.</a:t>
            </a:r>
          </a:p>
          <a:p>
            <a:pPr indent="0">
              <a:lnSpc>
                <a:spcPct val="100000"/>
              </a:lnSpc>
              <a:spcBef>
                <a:spcPts val="0"/>
              </a:spcBef>
            </a:pPr>
            <a:r>
              <a:rPr lang="en-US" dirty="0" smtClean="0"/>
              <a:t> Flowcharts </a:t>
            </a:r>
            <a:r>
              <a:rPr lang="en-US" dirty="0"/>
              <a:t>are used in analyzing, designing, documenting or managing a process or program in various fields.</a:t>
            </a:r>
            <a:endParaRPr lang="en-IN" dirty="0"/>
          </a:p>
        </p:txBody>
      </p:sp>
    </p:spTree>
    <p:extLst>
      <p:ext uri="{BB962C8B-B14F-4D97-AF65-F5344CB8AC3E}">
        <p14:creationId xmlns:p14="http://schemas.microsoft.com/office/powerpoint/2010/main" val="3957059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IN" dirty="0"/>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a:t>queue</a:t>
            </a:r>
            <a:r>
              <a:rPr lang="en-US" dirty="0"/>
              <a:t> is a collection of entities that are maintained in a sequence and can be modified by the addition of entities at one end of the sequence and removal from the other end of the sequence</a:t>
            </a:r>
            <a:r>
              <a:rPr lang="en-US" dirty="0" smtClean="0"/>
              <a:t>.</a:t>
            </a:r>
          </a:p>
          <a:p>
            <a:r>
              <a:rPr lang="en-US" dirty="0" smtClean="0"/>
              <a:t>It is often referred as </a:t>
            </a:r>
            <a:r>
              <a:rPr lang="en-US" dirty="0"/>
              <a:t>First In First Out (FIFO</a:t>
            </a:r>
            <a:r>
              <a:rPr lang="en-US" dirty="0" smtClean="0"/>
              <a:t>).</a:t>
            </a:r>
          </a:p>
          <a:p>
            <a:r>
              <a:rPr lang="en-US" dirty="0" smtClean="0"/>
              <a:t>Terminology associated with is </a:t>
            </a:r>
            <a:r>
              <a:rPr lang="en-US" dirty="0"/>
              <a:t> </a:t>
            </a:r>
            <a:endParaRPr lang="en-US" dirty="0" smtClean="0"/>
          </a:p>
          <a:p>
            <a:pPr lvl="1"/>
            <a:r>
              <a:rPr lang="en-US" b="1" dirty="0" smtClean="0"/>
              <a:t>Rear</a:t>
            </a:r>
            <a:r>
              <a:rPr lang="en-US" dirty="0" smtClean="0"/>
              <a:t>, means from where data is added to collection.</a:t>
            </a:r>
          </a:p>
          <a:p>
            <a:pPr lvl="1"/>
            <a:r>
              <a:rPr lang="en-US" b="1" dirty="0" smtClean="0"/>
              <a:t>Front</a:t>
            </a:r>
            <a:r>
              <a:rPr lang="en-US" dirty="0" smtClean="0"/>
              <a:t>, means from where data is removed from collection.</a:t>
            </a:r>
            <a:endParaRPr lang="en-US" dirty="0"/>
          </a:p>
          <a:p>
            <a:r>
              <a:rPr lang="en-US" dirty="0" smtClean="0"/>
              <a:t>Operation perform on queue are</a:t>
            </a:r>
          </a:p>
          <a:p>
            <a:pPr lvl="1"/>
            <a:r>
              <a:rPr lang="en-US" b="1" dirty="0" err="1" smtClean="0"/>
              <a:t>Enqueue</a:t>
            </a:r>
            <a:r>
              <a:rPr lang="en-US" dirty="0" smtClean="0"/>
              <a:t>, means adding data</a:t>
            </a:r>
          </a:p>
          <a:p>
            <a:pPr lvl="1"/>
            <a:r>
              <a:rPr lang="en-US" b="1" dirty="0" err="1" smtClean="0"/>
              <a:t>Dequeue</a:t>
            </a:r>
            <a:r>
              <a:rPr lang="en-US" dirty="0" smtClean="0"/>
              <a:t>, means deleting data.</a:t>
            </a:r>
          </a:p>
          <a:p>
            <a:r>
              <a:rPr lang="en-US" dirty="0" smtClean="0"/>
              <a:t>Queue commonly used in </a:t>
            </a:r>
          </a:p>
          <a:p>
            <a:pPr lvl="1"/>
            <a:r>
              <a:rPr lang="en-US" dirty="0" smtClean="0"/>
              <a:t>Level wise tree traversal</a:t>
            </a:r>
          </a:p>
          <a:p>
            <a:pPr lvl="1"/>
            <a:r>
              <a:rPr lang="en-US" dirty="0"/>
              <a:t>Breadth First Traversal or BFS for a </a:t>
            </a:r>
            <a:r>
              <a:rPr lang="en-US" dirty="0" smtClean="0"/>
              <a:t>Graph</a:t>
            </a:r>
          </a:p>
          <a:p>
            <a:pPr lvl="1"/>
            <a:r>
              <a:rPr lang="en-US" dirty="0" smtClean="0"/>
              <a:t>Page replacement algorithm program </a:t>
            </a:r>
          </a:p>
          <a:p>
            <a:pPr lvl="1"/>
            <a:endParaRPr lang="en-IN" dirty="0"/>
          </a:p>
        </p:txBody>
      </p:sp>
      <p:sp>
        <p:nvSpPr>
          <p:cNvPr id="4" name="AutoShape 2" descr="Queuing Etiquette: Is this really what defines the British?"/>
          <p:cNvSpPr>
            <a:spLocks noChangeAspect="1" noChangeArrowheads="1"/>
          </p:cNvSpPr>
          <p:nvPr/>
        </p:nvSpPr>
        <p:spPr bwMode="auto">
          <a:xfrm>
            <a:off x="1541461" y="4584699"/>
            <a:ext cx="5888039" cy="2016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Queuing Etiquette: Is this really what defines the Brit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761" y="4785386"/>
            <a:ext cx="3859213" cy="18154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8" idx="2"/>
          </p:cNvCxnSpPr>
          <p:nvPr/>
        </p:nvCxnSpPr>
        <p:spPr>
          <a:xfrm flipH="1">
            <a:off x="11152637" y="4682025"/>
            <a:ext cx="620263" cy="845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1353800" y="4312693"/>
            <a:ext cx="838200" cy="369332"/>
          </a:xfrm>
          <a:prstGeom prst="rect">
            <a:avLst/>
          </a:prstGeom>
          <a:noFill/>
          <a:ln>
            <a:solidFill>
              <a:schemeClr val="tx1"/>
            </a:solidFill>
          </a:ln>
        </p:spPr>
        <p:txBody>
          <a:bodyPr wrap="square" rtlCol="0">
            <a:spAutoFit/>
          </a:bodyPr>
          <a:lstStyle/>
          <a:p>
            <a:r>
              <a:rPr lang="en-US" dirty="0" smtClean="0"/>
              <a:t>Rear</a:t>
            </a:r>
            <a:endParaRPr lang="en-IN" dirty="0"/>
          </a:p>
        </p:txBody>
      </p:sp>
      <p:cxnSp>
        <p:nvCxnSpPr>
          <p:cNvPr id="11" name="Straight Arrow Connector 10"/>
          <p:cNvCxnSpPr>
            <a:stCxn id="12" idx="2"/>
          </p:cNvCxnSpPr>
          <p:nvPr/>
        </p:nvCxnSpPr>
        <p:spPr>
          <a:xfrm>
            <a:off x="8972548" y="4683621"/>
            <a:ext cx="376168" cy="843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8553448" y="4314289"/>
            <a:ext cx="838200" cy="369332"/>
          </a:xfrm>
          <a:prstGeom prst="rect">
            <a:avLst/>
          </a:prstGeom>
          <a:noFill/>
          <a:ln>
            <a:solidFill>
              <a:schemeClr val="tx1"/>
            </a:solidFill>
          </a:ln>
        </p:spPr>
        <p:txBody>
          <a:bodyPr wrap="square" rtlCol="0">
            <a:spAutoFit/>
          </a:bodyPr>
          <a:lstStyle/>
          <a:p>
            <a:r>
              <a:rPr lang="en-US" dirty="0" smtClean="0"/>
              <a:t>Front</a:t>
            </a:r>
            <a:endParaRPr lang="en-IN" dirty="0"/>
          </a:p>
        </p:txBody>
      </p:sp>
    </p:spTree>
    <p:extLst>
      <p:ext uri="{BB962C8B-B14F-4D97-AF65-F5344CB8AC3E}">
        <p14:creationId xmlns:p14="http://schemas.microsoft.com/office/powerpoint/2010/main" val="146941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circle(in)">
                                      <p:cBhvr>
                                        <p:cTn id="14" dur="2000"/>
                                        <p:tgtEl>
                                          <p:spTgt spid="205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1000"/>
                                        <p:tgtEl>
                                          <p:spTgt spid="3">
                                            <p:txEl>
                                              <p:pRg st="5" end="5"/>
                                            </p:txEl>
                                          </p:spTgt>
                                        </p:tgtEl>
                                      </p:cBhvr>
                                    </p:animEffect>
                                    <p:anim calcmode="lin" valueType="num">
                                      <p:cBhvr>
                                        <p:cTn id="6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1000"/>
                                        <p:tgtEl>
                                          <p:spTgt spid="3">
                                            <p:txEl>
                                              <p:pRg st="6" end="6"/>
                                            </p:txEl>
                                          </p:spTgt>
                                        </p:tgtEl>
                                      </p:cBhvr>
                                    </p:animEffect>
                                    <p:anim calcmode="lin" valueType="num">
                                      <p:cBhvr>
                                        <p:cTn id="7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1000"/>
                                        <p:tgtEl>
                                          <p:spTgt spid="3">
                                            <p:txEl>
                                              <p:pRg st="7" end="7"/>
                                            </p:txEl>
                                          </p:spTgt>
                                        </p:tgtEl>
                                      </p:cBhvr>
                                    </p:animEffect>
                                    <p:anim calcmode="lin" valueType="num">
                                      <p:cBhvr>
                                        <p:cTn id="7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Effect transition="in" filter="fade">
                                      <p:cBhvr>
                                        <p:cTn id="84" dur="1000"/>
                                        <p:tgtEl>
                                          <p:spTgt spid="3">
                                            <p:txEl>
                                              <p:pRg st="8" end="8"/>
                                            </p:txEl>
                                          </p:spTgt>
                                        </p:tgtEl>
                                      </p:cBhvr>
                                    </p:animEffect>
                                    <p:anim calcmode="lin" valueType="num">
                                      <p:cBhvr>
                                        <p:cTn id="8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Effect transition="in" filter="fade">
                                      <p:cBhvr>
                                        <p:cTn id="91" dur="1000"/>
                                        <p:tgtEl>
                                          <p:spTgt spid="3">
                                            <p:txEl>
                                              <p:pRg st="9" end="9"/>
                                            </p:txEl>
                                          </p:spTgt>
                                        </p:tgtEl>
                                      </p:cBhvr>
                                    </p:animEffect>
                                    <p:anim calcmode="lin" valueType="num">
                                      <p:cBhvr>
                                        <p:cTn id="9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
                                            <p:txEl>
                                              <p:pRg st="10" end="10"/>
                                            </p:txEl>
                                          </p:spTgt>
                                        </p:tgtEl>
                                        <p:attrNameLst>
                                          <p:attrName>style.visibility</p:attrName>
                                        </p:attrNameLst>
                                      </p:cBhvr>
                                      <p:to>
                                        <p:strVal val="visible"/>
                                      </p:to>
                                    </p:set>
                                    <p:animEffect transition="in" filter="fade">
                                      <p:cBhvr>
                                        <p:cTn id="98" dur="1000"/>
                                        <p:tgtEl>
                                          <p:spTgt spid="3">
                                            <p:txEl>
                                              <p:pRg st="10" end="10"/>
                                            </p:txEl>
                                          </p:spTgt>
                                        </p:tgtEl>
                                      </p:cBhvr>
                                    </p:animEffect>
                                    <p:anim calcmode="lin" valueType="num">
                                      <p:cBhvr>
                                        <p:cTn id="9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
                                            <p:txEl>
                                              <p:pRg st="11" end="11"/>
                                            </p:txEl>
                                          </p:spTgt>
                                        </p:tgtEl>
                                        <p:attrNameLst>
                                          <p:attrName>style.visibility</p:attrName>
                                        </p:attrNameLst>
                                      </p:cBhvr>
                                      <p:to>
                                        <p:strVal val="visible"/>
                                      </p:to>
                                    </p:set>
                                    <p:animEffect transition="in" filter="fade">
                                      <p:cBhvr>
                                        <p:cTn id="105" dur="1000"/>
                                        <p:tgtEl>
                                          <p:spTgt spid="3">
                                            <p:txEl>
                                              <p:pRg st="11" end="11"/>
                                            </p:txEl>
                                          </p:spTgt>
                                        </p:tgtEl>
                                      </p:cBhvr>
                                    </p:animEffect>
                                    <p:anim calcmode="lin" valueType="num">
                                      <p:cBhvr>
                                        <p:cTn id="10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Queue using array(</a:t>
            </a:r>
            <a:r>
              <a:rPr lang="en-US" dirty="0" err="1" smtClean="0"/>
              <a:t>Enqueue</a:t>
            </a:r>
            <a:r>
              <a:rPr lang="en-US" dirty="0" smtClean="0"/>
              <a:t>)</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006644"/>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2016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475516"/>
            <a:ext cx="1773382" cy="369332"/>
          </a:xfrm>
          <a:prstGeom prst="rect">
            <a:avLst/>
          </a:prstGeom>
          <a:noFill/>
        </p:spPr>
        <p:txBody>
          <a:bodyPr wrap="square" rtlCol="0">
            <a:spAutoFit/>
          </a:bodyPr>
          <a:lstStyle/>
          <a:p>
            <a:r>
              <a:rPr lang="en-US" dirty="0" err="1" smtClean="0"/>
              <a:t>q.enqueue</a:t>
            </a:r>
            <a:r>
              <a:rPr lang="en-US" dirty="0" smtClean="0"/>
              <a:t>(10</a:t>
            </a:r>
            <a:r>
              <a:rPr lang="en-US" dirty="0" smtClean="0"/>
              <a:t>);</a:t>
            </a:r>
            <a:endParaRPr lang="en-IN" dirty="0"/>
          </a:p>
        </p:txBody>
      </p:sp>
      <p:sp>
        <p:nvSpPr>
          <p:cNvPr id="17" name="TextBox 16"/>
          <p:cNvSpPr txBox="1"/>
          <p:nvPr/>
        </p:nvSpPr>
        <p:spPr>
          <a:xfrm>
            <a:off x="277088" y="1711046"/>
            <a:ext cx="1773382" cy="369332"/>
          </a:xfrm>
          <a:prstGeom prst="rect">
            <a:avLst/>
          </a:prstGeom>
          <a:noFill/>
        </p:spPr>
        <p:txBody>
          <a:bodyPr wrap="square" rtlCol="0">
            <a:spAutoFit/>
          </a:bodyPr>
          <a:lstStyle/>
          <a:p>
            <a:r>
              <a:rPr lang="en-US" dirty="0" err="1" smtClean="0"/>
              <a:t>q.enqueue</a:t>
            </a:r>
            <a:r>
              <a:rPr lang="en-US" dirty="0" smtClean="0"/>
              <a:t>(20</a:t>
            </a:r>
            <a:r>
              <a:rPr lang="en-US" dirty="0" smtClean="0"/>
              <a:t>);</a:t>
            </a:r>
            <a:endParaRPr lang="en-IN" dirty="0"/>
          </a:p>
        </p:txBody>
      </p:sp>
      <p:sp>
        <p:nvSpPr>
          <p:cNvPr id="18" name="TextBox 17"/>
          <p:cNvSpPr txBox="1"/>
          <p:nvPr/>
        </p:nvSpPr>
        <p:spPr>
          <a:xfrm>
            <a:off x="277084" y="1932721"/>
            <a:ext cx="1773382" cy="369332"/>
          </a:xfrm>
          <a:prstGeom prst="rect">
            <a:avLst/>
          </a:prstGeom>
          <a:noFill/>
        </p:spPr>
        <p:txBody>
          <a:bodyPr wrap="square" rtlCol="0">
            <a:spAutoFit/>
          </a:bodyPr>
          <a:lstStyle/>
          <a:p>
            <a:r>
              <a:rPr lang="en-US" dirty="0" err="1" smtClean="0"/>
              <a:t>q.enqueue</a:t>
            </a:r>
            <a:r>
              <a:rPr lang="en-US" dirty="0" smtClean="0"/>
              <a:t>(30</a:t>
            </a:r>
            <a:r>
              <a:rPr lang="en-US" dirty="0" smtClean="0"/>
              <a:t>);</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277084" y="2535385"/>
            <a:ext cx="5527971"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a:t>
            </a:r>
            <a:r>
              <a:rPr lang="en-US" dirty="0" err="1" smtClean="0"/>
              <a:t>enqueue</a:t>
            </a:r>
            <a:r>
              <a:rPr lang="en-US" dirty="0" smtClean="0"/>
              <a:t>(</a:t>
            </a:r>
            <a:r>
              <a:rPr lang="en-US" dirty="0" err="1" smtClean="0"/>
              <a:t>int</a:t>
            </a:r>
            <a:r>
              <a:rPr lang="en-US" dirty="0" smtClean="0"/>
              <a:t> </a:t>
            </a:r>
            <a:r>
              <a:rPr lang="en-US" dirty="0" smtClean="0"/>
              <a:t>data){</a:t>
            </a:r>
          </a:p>
          <a:p>
            <a:r>
              <a:rPr lang="en-US" dirty="0" smtClean="0"/>
              <a:t>		if(!</a:t>
            </a:r>
            <a:r>
              <a:rPr lang="en-US" dirty="0" err="1" smtClean="0"/>
              <a:t>isFull</a:t>
            </a:r>
            <a:r>
              <a:rPr lang="en-US" dirty="0" smtClean="0"/>
              <a:t>()){</a:t>
            </a:r>
          </a:p>
          <a:p>
            <a:r>
              <a:rPr lang="en-US" dirty="0" smtClean="0"/>
              <a:t>			if(front == -1 )</a:t>
            </a:r>
          </a:p>
          <a:p>
            <a:r>
              <a:rPr lang="en-US" dirty="0"/>
              <a:t>	</a:t>
            </a:r>
            <a:r>
              <a:rPr lang="en-US" dirty="0" smtClean="0"/>
              <a:t>			front=0;</a:t>
            </a:r>
          </a:p>
          <a:p>
            <a:r>
              <a:rPr lang="en-US" dirty="0"/>
              <a:t>	</a:t>
            </a:r>
            <a:r>
              <a:rPr lang="en-US" dirty="0" smtClean="0"/>
              <a:t>		rear++;</a:t>
            </a:r>
          </a:p>
          <a:p>
            <a:r>
              <a:rPr lang="en-US" dirty="0"/>
              <a:t>	</a:t>
            </a:r>
            <a:r>
              <a:rPr lang="en-US" dirty="0" smtClean="0"/>
              <a:t>		</a:t>
            </a:r>
            <a:r>
              <a:rPr lang="en-US" dirty="0" err="1" smtClean="0"/>
              <a:t>ptr</a:t>
            </a:r>
            <a:r>
              <a:rPr lang="en-US" dirty="0" smtClean="0"/>
              <a:t>[rear]=data;</a:t>
            </a:r>
            <a:endParaRPr lang="en-US" dirty="0"/>
          </a:p>
          <a:p>
            <a:r>
              <a:rPr lang="en-US" dirty="0" smtClean="0"/>
              <a:t>		}else{</a:t>
            </a:r>
          </a:p>
          <a:p>
            <a:r>
              <a:rPr lang="en-US" dirty="0" smtClean="0"/>
              <a:t>			throw “Queue is full…”;</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27" name="TextBox 26"/>
          <p:cNvSpPr txBox="1"/>
          <p:nvPr/>
        </p:nvSpPr>
        <p:spPr>
          <a:xfrm>
            <a:off x="6795650" y="3034145"/>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8210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fade">
                                      <p:cBhvr>
                                        <p:cTn id="144" dur="1000"/>
                                        <p:tgtEl>
                                          <p:spTgt spid="26"/>
                                        </p:tgtEl>
                                      </p:cBhvr>
                                    </p:animEffect>
                                    <p:anim calcmode="lin" valueType="num">
                                      <p:cBhvr>
                                        <p:cTn id="145" dur="1000" fill="hold"/>
                                        <p:tgtEl>
                                          <p:spTgt spid="26"/>
                                        </p:tgtEl>
                                        <p:attrNameLst>
                                          <p:attrName>ppt_x</p:attrName>
                                        </p:attrNameLst>
                                      </p:cBhvr>
                                      <p:tavLst>
                                        <p:tav tm="0">
                                          <p:val>
                                            <p:strVal val="#ppt_x"/>
                                          </p:val>
                                        </p:tav>
                                        <p:tav tm="100000">
                                          <p:val>
                                            <p:strVal val="#ppt_x"/>
                                          </p:val>
                                        </p:tav>
                                      </p:tavLst>
                                    </p:anim>
                                    <p:anim calcmode="lin" valueType="num">
                                      <p:cBhvr>
                                        <p:cTn id="1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fade">
                                      <p:cBhvr>
                                        <p:cTn id="151" dur="1000"/>
                                        <p:tgtEl>
                                          <p:spTgt spid="27"/>
                                        </p:tgtEl>
                                      </p:cBhvr>
                                    </p:animEffect>
                                    <p:anim calcmode="lin" valueType="num">
                                      <p:cBhvr>
                                        <p:cTn id="152" dur="1000" fill="hold"/>
                                        <p:tgtEl>
                                          <p:spTgt spid="27"/>
                                        </p:tgtEl>
                                        <p:attrNameLst>
                                          <p:attrName>ppt_x</p:attrName>
                                        </p:attrNameLst>
                                      </p:cBhvr>
                                      <p:tavLst>
                                        <p:tav tm="0">
                                          <p:val>
                                            <p:strVal val="#ppt_x"/>
                                          </p:val>
                                        </p:tav>
                                        <p:tav tm="100000">
                                          <p:val>
                                            <p:strVal val="#ppt_x"/>
                                          </p:val>
                                        </p:tav>
                                      </p:tavLst>
                                    </p:anim>
                                    <p:anim calcmode="lin" valueType="num">
                                      <p:cBhvr>
                                        <p:cTn id="15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1" grpId="0"/>
      <p:bldP spid="22" grpId="0"/>
      <p:bldP spid="22" grpId="1"/>
      <p:bldP spid="23" grpId="0"/>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Queue using array(</a:t>
            </a:r>
            <a:r>
              <a:rPr lang="en-US" dirty="0" err="1" smtClean="0"/>
              <a:t>Dequeue</a:t>
            </a:r>
            <a:r>
              <a:rPr lang="en-US" dirty="0" smtClean="0"/>
              <a:t>)</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55774010"/>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2016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309256"/>
            <a:ext cx="1773382" cy="369332"/>
          </a:xfrm>
          <a:prstGeom prst="rect">
            <a:avLst/>
          </a:prstGeom>
          <a:noFill/>
        </p:spPr>
        <p:txBody>
          <a:bodyPr wrap="square" rtlCol="0">
            <a:spAutoFit/>
          </a:bodyPr>
          <a:lstStyle/>
          <a:p>
            <a:r>
              <a:rPr lang="en-US" dirty="0" err="1" smtClean="0"/>
              <a:t>q.enqueue</a:t>
            </a:r>
            <a:r>
              <a:rPr lang="en-US" dirty="0" smtClean="0"/>
              <a:t>(10</a:t>
            </a:r>
            <a:r>
              <a:rPr lang="en-US" dirty="0" smtClean="0"/>
              <a:t>);</a:t>
            </a:r>
            <a:endParaRPr lang="en-IN" dirty="0"/>
          </a:p>
        </p:txBody>
      </p:sp>
      <p:sp>
        <p:nvSpPr>
          <p:cNvPr id="17" name="TextBox 16"/>
          <p:cNvSpPr txBox="1"/>
          <p:nvPr/>
        </p:nvSpPr>
        <p:spPr>
          <a:xfrm>
            <a:off x="277088" y="1544786"/>
            <a:ext cx="1773382" cy="369332"/>
          </a:xfrm>
          <a:prstGeom prst="rect">
            <a:avLst/>
          </a:prstGeom>
          <a:noFill/>
        </p:spPr>
        <p:txBody>
          <a:bodyPr wrap="square" rtlCol="0">
            <a:spAutoFit/>
          </a:bodyPr>
          <a:lstStyle/>
          <a:p>
            <a:r>
              <a:rPr lang="en-US" dirty="0" err="1" smtClean="0"/>
              <a:t>q.enqueue</a:t>
            </a:r>
            <a:r>
              <a:rPr lang="en-US" dirty="0" smtClean="0"/>
              <a:t>(20</a:t>
            </a:r>
            <a:r>
              <a:rPr lang="en-US" dirty="0" smtClean="0"/>
              <a:t>);</a:t>
            </a:r>
            <a:endParaRPr lang="en-IN" dirty="0"/>
          </a:p>
        </p:txBody>
      </p:sp>
      <p:sp>
        <p:nvSpPr>
          <p:cNvPr id="18" name="TextBox 17"/>
          <p:cNvSpPr txBox="1"/>
          <p:nvPr/>
        </p:nvSpPr>
        <p:spPr>
          <a:xfrm>
            <a:off x="277084" y="1766461"/>
            <a:ext cx="1773382" cy="369332"/>
          </a:xfrm>
          <a:prstGeom prst="rect">
            <a:avLst/>
          </a:prstGeom>
          <a:noFill/>
        </p:spPr>
        <p:txBody>
          <a:bodyPr wrap="square" rtlCol="0">
            <a:spAutoFit/>
          </a:bodyPr>
          <a:lstStyle/>
          <a:p>
            <a:r>
              <a:rPr lang="en-US" dirty="0" err="1" smtClean="0"/>
              <a:t>q.enqueue</a:t>
            </a:r>
            <a:r>
              <a:rPr lang="en-US" dirty="0" smtClean="0"/>
              <a:t>(30</a:t>
            </a:r>
            <a:r>
              <a:rPr lang="en-US" dirty="0" smtClean="0"/>
              <a:t>);</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290934" y="3513737"/>
            <a:ext cx="6504716" cy="3416320"/>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a:t>
            </a:r>
            <a:r>
              <a:rPr lang="en-US" dirty="0" err="1" smtClean="0"/>
              <a:t>dequeue</a:t>
            </a:r>
            <a:r>
              <a:rPr lang="en-US" dirty="0" smtClean="0"/>
              <a:t>(){</a:t>
            </a:r>
            <a:endParaRPr lang="en-US" dirty="0" smtClean="0"/>
          </a:p>
          <a:p>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[front];</a:t>
            </a:r>
          </a:p>
          <a:p>
            <a:r>
              <a:rPr lang="en-US" dirty="0"/>
              <a:t>	</a:t>
            </a:r>
            <a:r>
              <a:rPr lang="en-US" dirty="0" smtClean="0"/>
              <a:t>		rear==front </a:t>
            </a:r>
            <a:r>
              <a:rPr lang="en-US" b="1" dirty="0" smtClean="0"/>
              <a:t>?</a:t>
            </a:r>
            <a:r>
              <a:rPr lang="en-US" dirty="0" smtClean="0"/>
              <a:t> rear=front=-1 </a:t>
            </a:r>
            <a:r>
              <a:rPr lang="en-US" b="1" dirty="0" smtClean="0"/>
              <a:t>:</a:t>
            </a:r>
            <a:r>
              <a:rPr lang="en-US" dirty="0" smtClean="0"/>
              <a:t> front++;</a:t>
            </a:r>
          </a:p>
          <a:p>
            <a:r>
              <a:rPr lang="en-US" dirty="0"/>
              <a:t>	</a:t>
            </a:r>
            <a:r>
              <a:rPr lang="en-US" dirty="0" smtClean="0"/>
              <a:t>		return temp;</a:t>
            </a:r>
            <a:endParaRPr lang="en-US" dirty="0"/>
          </a:p>
          <a:p>
            <a:r>
              <a:rPr lang="en-US" dirty="0" smtClean="0"/>
              <a:t>		}else{</a:t>
            </a:r>
          </a:p>
          <a:p>
            <a:r>
              <a:rPr lang="en-US" dirty="0" smtClean="0"/>
              <a:t>			throw “Queue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27" name="TextBox 26"/>
          <p:cNvSpPr txBox="1"/>
          <p:nvPr/>
        </p:nvSpPr>
        <p:spPr>
          <a:xfrm>
            <a:off x="6781800" y="3493371"/>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front==-1;</a:t>
            </a:r>
            <a:endParaRPr lang="en-US" dirty="0"/>
          </a:p>
          <a:p>
            <a:r>
              <a:rPr lang="en-US" dirty="0" smtClean="0"/>
              <a:t>	}</a:t>
            </a:r>
            <a:endParaRPr lang="en-US" dirty="0"/>
          </a:p>
          <a:p>
            <a:r>
              <a:rPr lang="en-US" dirty="0" smtClean="0"/>
              <a:t>};</a:t>
            </a:r>
            <a:endParaRPr lang="en-IN" dirty="0"/>
          </a:p>
        </p:txBody>
      </p:sp>
      <p:sp>
        <p:nvSpPr>
          <p:cNvPr id="7" name="TextBox 6"/>
          <p:cNvSpPr txBox="1"/>
          <p:nvPr/>
        </p:nvSpPr>
        <p:spPr>
          <a:xfrm>
            <a:off x="290934" y="216618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8" name="TextBox 27"/>
          <p:cNvSpPr txBox="1"/>
          <p:nvPr/>
        </p:nvSpPr>
        <p:spPr>
          <a:xfrm>
            <a:off x="290932" y="240171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9" name="TextBox 28"/>
          <p:cNvSpPr txBox="1"/>
          <p:nvPr/>
        </p:nvSpPr>
        <p:spPr>
          <a:xfrm>
            <a:off x="290928" y="263724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30" name="TextBox 29"/>
          <p:cNvSpPr txBox="1"/>
          <p:nvPr/>
        </p:nvSpPr>
        <p:spPr>
          <a:xfrm>
            <a:off x="6795650" y="2637248"/>
            <a:ext cx="699639" cy="369332"/>
          </a:xfrm>
          <a:prstGeom prst="rect">
            <a:avLst/>
          </a:prstGeom>
          <a:noFill/>
        </p:spPr>
        <p:txBody>
          <a:bodyPr wrap="square" rtlCol="0">
            <a:spAutoFit/>
          </a:bodyPr>
          <a:lstStyle/>
          <a:p>
            <a:r>
              <a:rPr lang="en-US" dirty="0" smtClean="0"/>
              <a:t>temp</a:t>
            </a:r>
            <a:endParaRPr lang="en-IN" dirty="0"/>
          </a:p>
        </p:txBody>
      </p:sp>
      <p:sp>
        <p:nvSpPr>
          <p:cNvPr id="31" name="Rounded Rectangle 30"/>
          <p:cNvSpPr/>
          <p:nvPr/>
        </p:nvSpPr>
        <p:spPr>
          <a:xfrm>
            <a:off x="7481433" y="2637248"/>
            <a:ext cx="720458"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7620000" y="2637248"/>
            <a:ext cx="457200" cy="369332"/>
          </a:xfrm>
          <a:prstGeom prst="rect">
            <a:avLst/>
          </a:prstGeom>
          <a:noFill/>
        </p:spPr>
        <p:txBody>
          <a:bodyPr wrap="square" rtlCol="0">
            <a:spAutoFit/>
          </a:bodyPr>
          <a:lstStyle/>
          <a:p>
            <a:r>
              <a:rPr lang="en-US" dirty="0" smtClean="0"/>
              <a:t>10</a:t>
            </a:r>
            <a:endParaRPr lang="en-IN" dirty="0"/>
          </a:p>
        </p:txBody>
      </p:sp>
      <p:sp>
        <p:nvSpPr>
          <p:cNvPr id="33" name="TextBox 32"/>
          <p:cNvSpPr txBox="1"/>
          <p:nvPr/>
        </p:nvSpPr>
        <p:spPr>
          <a:xfrm>
            <a:off x="7509166" y="2069417"/>
            <a:ext cx="408703" cy="369332"/>
          </a:xfrm>
          <a:prstGeom prst="rect">
            <a:avLst/>
          </a:prstGeom>
          <a:noFill/>
        </p:spPr>
        <p:txBody>
          <a:bodyPr wrap="square" rtlCol="0">
            <a:spAutoFit/>
          </a:bodyPr>
          <a:lstStyle/>
          <a:p>
            <a:r>
              <a:rPr lang="en-US" dirty="0" smtClean="0"/>
              <a:t>1</a:t>
            </a:r>
            <a:endParaRPr lang="en-IN" dirty="0"/>
          </a:p>
        </p:txBody>
      </p:sp>
      <p:sp>
        <p:nvSpPr>
          <p:cNvPr id="34" name="TextBox 33"/>
          <p:cNvSpPr txBox="1"/>
          <p:nvPr/>
        </p:nvSpPr>
        <p:spPr>
          <a:xfrm>
            <a:off x="7633848" y="2627904"/>
            <a:ext cx="457207"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7495293" y="2078018"/>
            <a:ext cx="408703" cy="369332"/>
          </a:xfrm>
          <a:prstGeom prst="rect">
            <a:avLst/>
          </a:prstGeom>
          <a:noFill/>
        </p:spPr>
        <p:txBody>
          <a:bodyPr wrap="square" rtlCol="0">
            <a:spAutoFit/>
          </a:bodyPr>
          <a:lstStyle/>
          <a:p>
            <a:r>
              <a:rPr lang="en-US" dirty="0" smtClean="0"/>
              <a:t>2</a:t>
            </a:r>
            <a:endParaRPr lang="en-IN" dirty="0"/>
          </a:p>
        </p:txBody>
      </p:sp>
      <p:sp>
        <p:nvSpPr>
          <p:cNvPr id="36" name="TextBox 35"/>
          <p:cNvSpPr txBox="1"/>
          <p:nvPr/>
        </p:nvSpPr>
        <p:spPr>
          <a:xfrm>
            <a:off x="7633848" y="2646592"/>
            <a:ext cx="651174" cy="369332"/>
          </a:xfrm>
          <a:prstGeom prst="rect">
            <a:avLst/>
          </a:prstGeom>
          <a:noFill/>
        </p:spPr>
        <p:txBody>
          <a:bodyPr wrap="square" rtlCol="0">
            <a:spAutoFit/>
          </a:bodyPr>
          <a:lstStyle/>
          <a:p>
            <a:r>
              <a:rPr lang="en-US" dirty="0" smtClean="0"/>
              <a:t>30</a:t>
            </a:r>
            <a:endParaRPr lang="en-IN" dirty="0"/>
          </a:p>
        </p:txBody>
      </p:sp>
      <p:sp>
        <p:nvSpPr>
          <p:cNvPr id="37" name="TextBox 36"/>
          <p:cNvSpPr txBox="1"/>
          <p:nvPr/>
        </p:nvSpPr>
        <p:spPr>
          <a:xfrm>
            <a:off x="7432956" y="2073789"/>
            <a:ext cx="512602" cy="369332"/>
          </a:xfrm>
          <a:prstGeom prst="rect">
            <a:avLst/>
          </a:prstGeom>
          <a:noFill/>
        </p:spPr>
        <p:txBody>
          <a:bodyPr wrap="square" rtlCol="0">
            <a:spAutoFit/>
          </a:bodyPr>
          <a:lstStyle/>
          <a:p>
            <a:r>
              <a:rPr lang="en-US" dirty="0" smtClean="0"/>
              <a:t>-1</a:t>
            </a:r>
            <a:endParaRPr lang="en-IN" dirty="0"/>
          </a:p>
        </p:txBody>
      </p:sp>
      <p:sp>
        <p:nvSpPr>
          <p:cNvPr id="38" name="TextBox 37"/>
          <p:cNvSpPr txBox="1"/>
          <p:nvPr/>
        </p:nvSpPr>
        <p:spPr>
          <a:xfrm>
            <a:off x="7419102" y="1713590"/>
            <a:ext cx="512602" cy="369332"/>
          </a:xfrm>
          <a:prstGeom prst="rect">
            <a:avLst/>
          </a:prstGeom>
          <a:noFill/>
        </p:spPr>
        <p:txBody>
          <a:bodyPr wrap="square" rtlCol="0">
            <a:spAutoFit/>
          </a:bodyPr>
          <a:lstStyle/>
          <a:p>
            <a:r>
              <a:rPr lang="en-US" dirty="0" smtClean="0"/>
              <a:t>-1</a:t>
            </a:r>
            <a:endParaRPr lang="en-IN" dirty="0"/>
          </a:p>
        </p:txBody>
      </p:sp>
    </p:spTree>
    <p:extLst>
      <p:ext uri="{BB962C8B-B14F-4D97-AF65-F5344CB8AC3E}">
        <p14:creationId xmlns:p14="http://schemas.microsoft.com/office/powerpoint/2010/main" val="373350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7"/>
                                        </p:tgtEl>
                                        <p:attrNameLst>
                                          <p:attrName>style.visibility</p:attrName>
                                        </p:attrNameLst>
                                      </p:cBhvr>
                                      <p:to>
                                        <p:strVal val="visible"/>
                                      </p:to>
                                    </p:set>
                                    <p:animEffect transition="in" filter="fade">
                                      <p:cBhvr>
                                        <p:cTn id="144" dur="1000"/>
                                        <p:tgtEl>
                                          <p:spTgt spid="7"/>
                                        </p:tgtEl>
                                      </p:cBhvr>
                                    </p:animEffect>
                                    <p:anim calcmode="lin" valueType="num">
                                      <p:cBhvr>
                                        <p:cTn id="145" dur="1000" fill="hold"/>
                                        <p:tgtEl>
                                          <p:spTgt spid="7"/>
                                        </p:tgtEl>
                                        <p:attrNameLst>
                                          <p:attrName>ppt_x</p:attrName>
                                        </p:attrNameLst>
                                      </p:cBhvr>
                                      <p:tavLst>
                                        <p:tav tm="0">
                                          <p:val>
                                            <p:strVal val="#ppt_x"/>
                                          </p:val>
                                        </p:tav>
                                        <p:tav tm="100000">
                                          <p:val>
                                            <p:strVal val="#ppt_x"/>
                                          </p:val>
                                        </p:tav>
                                      </p:tavLst>
                                    </p:anim>
                                    <p:anim calcmode="lin" valueType="num">
                                      <p:cBhvr>
                                        <p:cTn id="1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fade">
                                      <p:cBhvr>
                                        <p:cTn id="151" dur="1000"/>
                                        <p:tgtEl>
                                          <p:spTgt spid="30"/>
                                        </p:tgtEl>
                                      </p:cBhvr>
                                    </p:animEffect>
                                    <p:anim calcmode="lin" valueType="num">
                                      <p:cBhvr>
                                        <p:cTn id="152" dur="1000" fill="hold"/>
                                        <p:tgtEl>
                                          <p:spTgt spid="30"/>
                                        </p:tgtEl>
                                        <p:attrNameLst>
                                          <p:attrName>ppt_x</p:attrName>
                                        </p:attrNameLst>
                                      </p:cBhvr>
                                      <p:tavLst>
                                        <p:tav tm="0">
                                          <p:val>
                                            <p:strVal val="#ppt_x"/>
                                          </p:val>
                                        </p:tav>
                                        <p:tav tm="100000">
                                          <p:val>
                                            <p:strVal val="#ppt_x"/>
                                          </p:val>
                                        </p:tav>
                                      </p:tavLst>
                                    </p:anim>
                                    <p:anim calcmode="lin" valueType="num">
                                      <p:cBhvr>
                                        <p:cTn id="153" dur="1000" fill="hold"/>
                                        <p:tgtEl>
                                          <p:spTgt spid="3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fade">
                                      <p:cBhvr>
                                        <p:cTn id="156" dur="1000"/>
                                        <p:tgtEl>
                                          <p:spTgt spid="31"/>
                                        </p:tgtEl>
                                      </p:cBhvr>
                                    </p:animEffect>
                                    <p:anim calcmode="lin" valueType="num">
                                      <p:cBhvr>
                                        <p:cTn id="157" dur="1000" fill="hold"/>
                                        <p:tgtEl>
                                          <p:spTgt spid="31"/>
                                        </p:tgtEl>
                                        <p:attrNameLst>
                                          <p:attrName>ppt_x</p:attrName>
                                        </p:attrNameLst>
                                      </p:cBhvr>
                                      <p:tavLst>
                                        <p:tav tm="0">
                                          <p:val>
                                            <p:strVal val="#ppt_x"/>
                                          </p:val>
                                        </p:tav>
                                        <p:tav tm="100000">
                                          <p:val>
                                            <p:strVal val="#ppt_x"/>
                                          </p:val>
                                        </p:tav>
                                      </p:tavLst>
                                    </p:anim>
                                    <p:anim calcmode="lin" valueType="num">
                                      <p:cBhvr>
                                        <p:cTn id="1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1" nodeType="click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fade">
                                      <p:cBhvr>
                                        <p:cTn id="163" dur="500"/>
                                        <p:tgtEl>
                                          <p:spTgt spid="3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1" nodeType="clickEffect">
                                  <p:stCondLst>
                                    <p:cond delay="0"/>
                                  </p:stCondLst>
                                  <p:childTnLst>
                                    <p:animEffect transition="out" filter="wipe(down)">
                                      <p:cBhvr>
                                        <p:cTn id="167" dur="500"/>
                                        <p:tgtEl>
                                          <p:spTgt spid="20"/>
                                        </p:tgtEl>
                                      </p:cBhvr>
                                    </p:animEffect>
                                    <p:set>
                                      <p:cBhvr>
                                        <p:cTn id="168" dur="1" fill="hold">
                                          <p:stCondLst>
                                            <p:cond delay="499"/>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fade">
                                      <p:cBhvr>
                                        <p:cTn id="173" dur="500"/>
                                        <p:tgtEl>
                                          <p:spTgt spid="33"/>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exit" presetSubtype="0" fill="hold" grpId="1" nodeType="clickEffect">
                                  <p:stCondLst>
                                    <p:cond delay="0"/>
                                  </p:stCondLst>
                                  <p:childTnLst>
                                    <p:animEffect transition="out" filter="fade">
                                      <p:cBhvr>
                                        <p:cTn id="177" dur="1000"/>
                                        <p:tgtEl>
                                          <p:spTgt spid="30"/>
                                        </p:tgtEl>
                                      </p:cBhvr>
                                    </p:animEffect>
                                    <p:anim calcmode="lin" valueType="num">
                                      <p:cBhvr>
                                        <p:cTn id="178" dur="1000"/>
                                        <p:tgtEl>
                                          <p:spTgt spid="30"/>
                                        </p:tgtEl>
                                        <p:attrNameLst>
                                          <p:attrName>ppt_x</p:attrName>
                                        </p:attrNameLst>
                                      </p:cBhvr>
                                      <p:tavLst>
                                        <p:tav tm="0">
                                          <p:val>
                                            <p:strVal val="ppt_x"/>
                                          </p:val>
                                        </p:tav>
                                        <p:tav tm="100000">
                                          <p:val>
                                            <p:strVal val="ppt_x"/>
                                          </p:val>
                                        </p:tav>
                                      </p:tavLst>
                                    </p:anim>
                                    <p:anim calcmode="lin" valueType="num">
                                      <p:cBhvr>
                                        <p:cTn id="179" dur="1000"/>
                                        <p:tgtEl>
                                          <p:spTgt spid="30"/>
                                        </p:tgtEl>
                                        <p:attrNameLst>
                                          <p:attrName>ppt_y</p:attrName>
                                        </p:attrNameLst>
                                      </p:cBhvr>
                                      <p:tavLst>
                                        <p:tav tm="0">
                                          <p:val>
                                            <p:strVal val="ppt_y"/>
                                          </p:val>
                                        </p:tav>
                                        <p:tav tm="100000">
                                          <p:val>
                                            <p:strVal val="ppt_y+.1"/>
                                          </p:val>
                                        </p:tav>
                                      </p:tavLst>
                                    </p:anim>
                                    <p:set>
                                      <p:cBhvr>
                                        <p:cTn id="180" dur="1" fill="hold">
                                          <p:stCondLst>
                                            <p:cond delay="999"/>
                                          </p:stCondLst>
                                        </p:cTn>
                                        <p:tgtEl>
                                          <p:spTgt spid="30"/>
                                        </p:tgtEl>
                                        <p:attrNameLst>
                                          <p:attrName>style.visibility</p:attrName>
                                        </p:attrNameLst>
                                      </p:cBhvr>
                                      <p:to>
                                        <p:strVal val="hidden"/>
                                      </p:to>
                                    </p:set>
                                  </p:childTnLst>
                                </p:cTn>
                              </p:par>
                              <p:par>
                                <p:cTn id="181" presetID="42" presetClass="exit" presetSubtype="0" fill="hold" grpId="1" nodeType="withEffect">
                                  <p:stCondLst>
                                    <p:cond delay="0"/>
                                  </p:stCondLst>
                                  <p:childTnLst>
                                    <p:animEffect transition="out" filter="fade">
                                      <p:cBhvr>
                                        <p:cTn id="182" dur="1000"/>
                                        <p:tgtEl>
                                          <p:spTgt spid="31"/>
                                        </p:tgtEl>
                                      </p:cBhvr>
                                    </p:animEffect>
                                    <p:anim calcmode="lin" valueType="num">
                                      <p:cBhvr>
                                        <p:cTn id="183" dur="1000"/>
                                        <p:tgtEl>
                                          <p:spTgt spid="31"/>
                                        </p:tgtEl>
                                        <p:attrNameLst>
                                          <p:attrName>ppt_x</p:attrName>
                                        </p:attrNameLst>
                                      </p:cBhvr>
                                      <p:tavLst>
                                        <p:tav tm="0">
                                          <p:val>
                                            <p:strVal val="ppt_x"/>
                                          </p:val>
                                        </p:tav>
                                        <p:tav tm="100000">
                                          <p:val>
                                            <p:strVal val="ppt_x"/>
                                          </p:val>
                                        </p:tav>
                                      </p:tavLst>
                                    </p:anim>
                                    <p:anim calcmode="lin" valueType="num">
                                      <p:cBhvr>
                                        <p:cTn id="184" dur="1000"/>
                                        <p:tgtEl>
                                          <p:spTgt spid="31"/>
                                        </p:tgtEl>
                                        <p:attrNameLst>
                                          <p:attrName>ppt_y</p:attrName>
                                        </p:attrNameLst>
                                      </p:cBhvr>
                                      <p:tavLst>
                                        <p:tav tm="0">
                                          <p:val>
                                            <p:strVal val="ppt_y"/>
                                          </p:val>
                                        </p:tav>
                                        <p:tav tm="100000">
                                          <p:val>
                                            <p:strVal val="ppt_y+.1"/>
                                          </p:val>
                                        </p:tav>
                                      </p:tavLst>
                                    </p:anim>
                                    <p:set>
                                      <p:cBhvr>
                                        <p:cTn id="185" dur="1" fill="hold">
                                          <p:stCondLst>
                                            <p:cond delay="999"/>
                                          </p:stCondLst>
                                        </p:cTn>
                                        <p:tgtEl>
                                          <p:spTgt spid="31"/>
                                        </p:tgtEl>
                                        <p:attrNameLst>
                                          <p:attrName>style.visibility</p:attrName>
                                        </p:attrNameLst>
                                      </p:cBhvr>
                                      <p:to>
                                        <p:strVal val="hidden"/>
                                      </p:to>
                                    </p:set>
                                  </p:childTnLst>
                                </p:cTn>
                              </p:par>
                              <p:par>
                                <p:cTn id="186" presetID="42" presetClass="exit" presetSubtype="0" fill="hold" grpId="0" nodeType="withEffect">
                                  <p:stCondLst>
                                    <p:cond delay="0"/>
                                  </p:stCondLst>
                                  <p:childTnLst>
                                    <p:animEffect transition="out" filter="fade">
                                      <p:cBhvr>
                                        <p:cTn id="187" dur="1000"/>
                                        <p:tgtEl>
                                          <p:spTgt spid="32"/>
                                        </p:tgtEl>
                                      </p:cBhvr>
                                    </p:animEffect>
                                    <p:anim calcmode="lin" valueType="num">
                                      <p:cBhvr>
                                        <p:cTn id="188" dur="1000"/>
                                        <p:tgtEl>
                                          <p:spTgt spid="32"/>
                                        </p:tgtEl>
                                        <p:attrNameLst>
                                          <p:attrName>ppt_x</p:attrName>
                                        </p:attrNameLst>
                                      </p:cBhvr>
                                      <p:tavLst>
                                        <p:tav tm="0">
                                          <p:val>
                                            <p:strVal val="ppt_x"/>
                                          </p:val>
                                        </p:tav>
                                        <p:tav tm="100000">
                                          <p:val>
                                            <p:strVal val="ppt_x"/>
                                          </p:val>
                                        </p:tav>
                                      </p:tavLst>
                                    </p:anim>
                                    <p:anim calcmode="lin" valueType="num">
                                      <p:cBhvr>
                                        <p:cTn id="189" dur="1000"/>
                                        <p:tgtEl>
                                          <p:spTgt spid="32"/>
                                        </p:tgtEl>
                                        <p:attrNameLst>
                                          <p:attrName>ppt_y</p:attrName>
                                        </p:attrNameLst>
                                      </p:cBhvr>
                                      <p:tavLst>
                                        <p:tav tm="0">
                                          <p:val>
                                            <p:strVal val="ppt_y"/>
                                          </p:val>
                                        </p:tav>
                                        <p:tav tm="100000">
                                          <p:val>
                                            <p:strVal val="ppt_y+.1"/>
                                          </p:val>
                                        </p:tav>
                                      </p:tavLst>
                                    </p:anim>
                                    <p:set>
                                      <p:cBhvr>
                                        <p:cTn id="190" dur="1" fill="hold">
                                          <p:stCondLst>
                                            <p:cond delay="999"/>
                                          </p:stCondLst>
                                        </p:cTn>
                                        <p:tgtEl>
                                          <p:spTgt spid="3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fade">
                                      <p:cBhvr>
                                        <p:cTn id="195" dur="1000"/>
                                        <p:tgtEl>
                                          <p:spTgt spid="28"/>
                                        </p:tgtEl>
                                      </p:cBhvr>
                                    </p:animEffect>
                                    <p:anim calcmode="lin" valueType="num">
                                      <p:cBhvr>
                                        <p:cTn id="196" dur="1000" fill="hold"/>
                                        <p:tgtEl>
                                          <p:spTgt spid="28"/>
                                        </p:tgtEl>
                                        <p:attrNameLst>
                                          <p:attrName>ppt_x</p:attrName>
                                        </p:attrNameLst>
                                      </p:cBhvr>
                                      <p:tavLst>
                                        <p:tav tm="0">
                                          <p:val>
                                            <p:strVal val="#ppt_x"/>
                                          </p:val>
                                        </p:tav>
                                        <p:tav tm="100000">
                                          <p:val>
                                            <p:strVal val="#ppt_x"/>
                                          </p:val>
                                        </p:tav>
                                      </p:tavLst>
                                    </p:anim>
                                    <p:anim calcmode="lin" valueType="num">
                                      <p:cBhvr>
                                        <p:cTn id="19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2" nodeType="clickEffect">
                                  <p:stCondLst>
                                    <p:cond delay="0"/>
                                  </p:stCondLst>
                                  <p:childTnLst>
                                    <p:set>
                                      <p:cBhvr>
                                        <p:cTn id="201" dur="1" fill="hold">
                                          <p:stCondLst>
                                            <p:cond delay="0"/>
                                          </p:stCondLst>
                                        </p:cTn>
                                        <p:tgtEl>
                                          <p:spTgt spid="30"/>
                                        </p:tgtEl>
                                        <p:attrNameLst>
                                          <p:attrName>style.visibility</p:attrName>
                                        </p:attrNameLst>
                                      </p:cBhvr>
                                      <p:to>
                                        <p:strVal val="visible"/>
                                      </p:to>
                                    </p:set>
                                    <p:animEffect transition="in" filter="fade">
                                      <p:cBhvr>
                                        <p:cTn id="202" dur="1000"/>
                                        <p:tgtEl>
                                          <p:spTgt spid="30"/>
                                        </p:tgtEl>
                                      </p:cBhvr>
                                    </p:animEffect>
                                    <p:anim calcmode="lin" valueType="num">
                                      <p:cBhvr>
                                        <p:cTn id="203" dur="1000" fill="hold"/>
                                        <p:tgtEl>
                                          <p:spTgt spid="30"/>
                                        </p:tgtEl>
                                        <p:attrNameLst>
                                          <p:attrName>ppt_x</p:attrName>
                                        </p:attrNameLst>
                                      </p:cBhvr>
                                      <p:tavLst>
                                        <p:tav tm="0">
                                          <p:val>
                                            <p:strVal val="#ppt_x"/>
                                          </p:val>
                                        </p:tav>
                                        <p:tav tm="100000">
                                          <p:val>
                                            <p:strVal val="#ppt_x"/>
                                          </p:val>
                                        </p:tav>
                                      </p:tavLst>
                                    </p:anim>
                                    <p:anim calcmode="lin" valueType="num">
                                      <p:cBhvr>
                                        <p:cTn id="204" dur="1000" fill="hold"/>
                                        <p:tgtEl>
                                          <p:spTgt spid="30"/>
                                        </p:tgtEl>
                                        <p:attrNameLst>
                                          <p:attrName>ppt_y</p:attrName>
                                        </p:attrNameLst>
                                      </p:cBhvr>
                                      <p:tavLst>
                                        <p:tav tm="0">
                                          <p:val>
                                            <p:strVal val="#ppt_y+.1"/>
                                          </p:val>
                                        </p:tav>
                                        <p:tav tm="100000">
                                          <p:val>
                                            <p:strVal val="#ppt_y"/>
                                          </p:val>
                                        </p:tav>
                                      </p:tavLst>
                                    </p:anim>
                                  </p:childTnLst>
                                </p:cTn>
                              </p:par>
                              <p:par>
                                <p:cTn id="205" presetID="42" presetClass="entr" presetSubtype="0" fill="hold" grpId="2" nodeType="withEffect">
                                  <p:stCondLst>
                                    <p:cond delay="0"/>
                                  </p:stCondLst>
                                  <p:childTnLst>
                                    <p:set>
                                      <p:cBhvr>
                                        <p:cTn id="206" dur="1" fill="hold">
                                          <p:stCondLst>
                                            <p:cond delay="0"/>
                                          </p:stCondLst>
                                        </p:cTn>
                                        <p:tgtEl>
                                          <p:spTgt spid="31"/>
                                        </p:tgtEl>
                                        <p:attrNameLst>
                                          <p:attrName>style.visibility</p:attrName>
                                        </p:attrNameLst>
                                      </p:cBhvr>
                                      <p:to>
                                        <p:strVal val="visible"/>
                                      </p:to>
                                    </p:set>
                                    <p:animEffect transition="in" filter="fade">
                                      <p:cBhvr>
                                        <p:cTn id="207" dur="1000"/>
                                        <p:tgtEl>
                                          <p:spTgt spid="31"/>
                                        </p:tgtEl>
                                      </p:cBhvr>
                                    </p:animEffect>
                                    <p:anim calcmode="lin" valueType="num">
                                      <p:cBhvr>
                                        <p:cTn id="208" dur="1000" fill="hold"/>
                                        <p:tgtEl>
                                          <p:spTgt spid="31"/>
                                        </p:tgtEl>
                                        <p:attrNameLst>
                                          <p:attrName>ppt_x</p:attrName>
                                        </p:attrNameLst>
                                      </p:cBhvr>
                                      <p:tavLst>
                                        <p:tav tm="0">
                                          <p:val>
                                            <p:strVal val="#ppt_x"/>
                                          </p:val>
                                        </p:tav>
                                        <p:tav tm="100000">
                                          <p:val>
                                            <p:strVal val="#ppt_x"/>
                                          </p:val>
                                        </p:tav>
                                      </p:tavLst>
                                    </p:anim>
                                    <p:anim calcmode="lin" valueType="num">
                                      <p:cBhvr>
                                        <p:cTn id="20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34"/>
                                        </p:tgtEl>
                                        <p:attrNameLst>
                                          <p:attrName>style.visibility</p:attrName>
                                        </p:attrNameLst>
                                      </p:cBhvr>
                                      <p:to>
                                        <p:strVal val="visible"/>
                                      </p:to>
                                    </p:set>
                                    <p:animEffect transition="in" filter="fade">
                                      <p:cBhvr>
                                        <p:cTn id="214" dur="500"/>
                                        <p:tgtEl>
                                          <p:spTgt spid="34"/>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xit" presetSubtype="4" fill="hold" grpId="1" nodeType="clickEffect">
                                  <p:stCondLst>
                                    <p:cond delay="0"/>
                                  </p:stCondLst>
                                  <p:childTnLst>
                                    <p:animEffect transition="out" filter="wipe(down)">
                                      <p:cBhvr>
                                        <p:cTn id="218" dur="500"/>
                                        <p:tgtEl>
                                          <p:spTgt spid="33"/>
                                        </p:tgtEl>
                                      </p:cBhvr>
                                    </p:animEffect>
                                    <p:set>
                                      <p:cBhvr>
                                        <p:cTn id="219" dur="1" fill="hold">
                                          <p:stCondLst>
                                            <p:cond delay="499"/>
                                          </p:stCondLst>
                                        </p:cTn>
                                        <p:tgtEl>
                                          <p:spTgt spid="33"/>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35"/>
                                        </p:tgtEl>
                                        <p:attrNameLst>
                                          <p:attrName>style.visibility</p:attrName>
                                        </p:attrNameLst>
                                      </p:cBhvr>
                                      <p:to>
                                        <p:strVal val="visible"/>
                                      </p:to>
                                    </p:set>
                                    <p:animEffect transition="in" filter="fade">
                                      <p:cBhvr>
                                        <p:cTn id="224" dur="500"/>
                                        <p:tgtEl>
                                          <p:spTgt spid="35"/>
                                        </p:tgtEl>
                                      </p:cBhvr>
                                    </p:animEffect>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3" nodeType="clickEffect">
                                  <p:stCondLst>
                                    <p:cond delay="0"/>
                                  </p:stCondLst>
                                  <p:childTnLst>
                                    <p:animEffect transition="out" filter="fade">
                                      <p:cBhvr>
                                        <p:cTn id="228" dur="1000"/>
                                        <p:tgtEl>
                                          <p:spTgt spid="30"/>
                                        </p:tgtEl>
                                      </p:cBhvr>
                                    </p:animEffect>
                                    <p:anim calcmode="lin" valueType="num">
                                      <p:cBhvr>
                                        <p:cTn id="229" dur="1000"/>
                                        <p:tgtEl>
                                          <p:spTgt spid="30"/>
                                        </p:tgtEl>
                                        <p:attrNameLst>
                                          <p:attrName>ppt_x</p:attrName>
                                        </p:attrNameLst>
                                      </p:cBhvr>
                                      <p:tavLst>
                                        <p:tav tm="0">
                                          <p:val>
                                            <p:strVal val="ppt_x"/>
                                          </p:val>
                                        </p:tav>
                                        <p:tav tm="100000">
                                          <p:val>
                                            <p:strVal val="ppt_x"/>
                                          </p:val>
                                        </p:tav>
                                      </p:tavLst>
                                    </p:anim>
                                    <p:anim calcmode="lin" valueType="num">
                                      <p:cBhvr>
                                        <p:cTn id="230" dur="1000"/>
                                        <p:tgtEl>
                                          <p:spTgt spid="30"/>
                                        </p:tgtEl>
                                        <p:attrNameLst>
                                          <p:attrName>ppt_y</p:attrName>
                                        </p:attrNameLst>
                                      </p:cBhvr>
                                      <p:tavLst>
                                        <p:tav tm="0">
                                          <p:val>
                                            <p:strVal val="ppt_y"/>
                                          </p:val>
                                        </p:tav>
                                        <p:tav tm="100000">
                                          <p:val>
                                            <p:strVal val="ppt_y+.1"/>
                                          </p:val>
                                        </p:tav>
                                      </p:tavLst>
                                    </p:anim>
                                    <p:set>
                                      <p:cBhvr>
                                        <p:cTn id="231" dur="1" fill="hold">
                                          <p:stCondLst>
                                            <p:cond delay="999"/>
                                          </p:stCondLst>
                                        </p:cTn>
                                        <p:tgtEl>
                                          <p:spTgt spid="30"/>
                                        </p:tgtEl>
                                        <p:attrNameLst>
                                          <p:attrName>style.visibility</p:attrName>
                                        </p:attrNameLst>
                                      </p:cBhvr>
                                      <p:to>
                                        <p:strVal val="hidden"/>
                                      </p:to>
                                    </p:set>
                                  </p:childTnLst>
                                </p:cTn>
                              </p:par>
                              <p:par>
                                <p:cTn id="232" presetID="42" presetClass="exit" presetSubtype="0" fill="hold" grpId="3" nodeType="withEffect">
                                  <p:stCondLst>
                                    <p:cond delay="0"/>
                                  </p:stCondLst>
                                  <p:childTnLst>
                                    <p:animEffect transition="out" filter="fade">
                                      <p:cBhvr>
                                        <p:cTn id="233" dur="1000"/>
                                        <p:tgtEl>
                                          <p:spTgt spid="31"/>
                                        </p:tgtEl>
                                      </p:cBhvr>
                                    </p:animEffect>
                                    <p:anim calcmode="lin" valueType="num">
                                      <p:cBhvr>
                                        <p:cTn id="234" dur="1000"/>
                                        <p:tgtEl>
                                          <p:spTgt spid="31"/>
                                        </p:tgtEl>
                                        <p:attrNameLst>
                                          <p:attrName>ppt_x</p:attrName>
                                        </p:attrNameLst>
                                      </p:cBhvr>
                                      <p:tavLst>
                                        <p:tav tm="0">
                                          <p:val>
                                            <p:strVal val="ppt_x"/>
                                          </p:val>
                                        </p:tav>
                                        <p:tav tm="100000">
                                          <p:val>
                                            <p:strVal val="ppt_x"/>
                                          </p:val>
                                        </p:tav>
                                      </p:tavLst>
                                    </p:anim>
                                    <p:anim calcmode="lin" valueType="num">
                                      <p:cBhvr>
                                        <p:cTn id="235" dur="1000"/>
                                        <p:tgtEl>
                                          <p:spTgt spid="31"/>
                                        </p:tgtEl>
                                        <p:attrNameLst>
                                          <p:attrName>ppt_y</p:attrName>
                                        </p:attrNameLst>
                                      </p:cBhvr>
                                      <p:tavLst>
                                        <p:tav tm="0">
                                          <p:val>
                                            <p:strVal val="ppt_y"/>
                                          </p:val>
                                        </p:tav>
                                        <p:tav tm="100000">
                                          <p:val>
                                            <p:strVal val="ppt_y+.1"/>
                                          </p:val>
                                        </p:tav>
                                      </p:tavLst>
                                    </p:anim>
                                    <p:set>
                                      <p:cBhvr>
                                        <p:cTn id="236" dur="1" fill="hold">
                                          <p:stCondLst>
                                            <p:cond delay="999"/>
                                          </p:stCondLst>
                                        </p:cTn>
                                        <p:tgtEl>
                                          <p:spTgt spid="31"/>
                                        </p:tgtEl>
                                        <p:attrNameLst>
                                          <p:attrName>style.visibility</p:attrName>
                                        </p:attrNameLst>
                                      </p:cBhvr>
                                      <p:to>
                                        <p:strVal val="hidden"/>
                                      </p:to>
                                    </p:set>
                                  </p:childTnLst>
                                </p:cTn>
                              </p:par>
                              <p:par>
                                <p:cTn id="237" presetID="42" presetClass="exit" presetSubtype="0" fill="hold" grpId="1" nodeType="withEffect">
                                  <p:stCondLst>
                                    <p:cond delay="0"/>
                                  </p:stCondLst>
                                  <p:childTnLst>
                                    <p:animEffect transition="out" filter="fade">
                                      <p:cBhvr>
                                        <p:cTn id="238" dur="1000"/>
                                        <p:tgtEl>
                                          <p:spTgt spid="34"/>
                                        </p:tgtEl>
                                      </p:cBhvr>
                                    </p:animEffect>
                                    <p:anim calcmode="lin" valueType="num">
                                      <p:cBhvr>
                                        <p:cTn id="239" dur="1000"/>
                                        <p:tgtEl>
                                          <p:spTgt spid="34"/>
                                        </p:tgtEl>
                                        <p:attrNameLst>
                                          <p:attrName>ppt_x</p:attrName>
                                        </p:attrNameLst>
                                      </p:cBhvr>
                                      <p:tavLst>
                                        <p:tav tm="0">
                                          <p:val>
                                            <p:strVal val="ppt_x"/>
                                          </p:val>
                                        </p:tav>
                                        <p:tav tm="100000">
                                          <p:val>
                                            <p:strVal val="ppt_x"/>
                                          </p:val>
                                        </p:tav>
                                      </p:tavLst>
                                    </p:anim>
                                    <p:anim calcmode="lin" valueType="num">
                                      <p:cBhvr>
                                        <p:cTn id="240" dur="1000"/>
                                        <p:tgtEl>
                                          <p:spTgt spid="34"/>
                                        </p:tgtEl>
                                        <p:attrNameLst>
                                          <p:attrName>ppt_y</p:attrName>
                                        </p:attrNameLst>
                                      </p:cBhvr>
                                      <p:tavLst>
                                        <p:tav tm="0">
                                          <p:val>
                                            <p:strVal val="ppt_y"/>
                                          </p:val>
                                        </p:tav>
                                        <p:tav tm="100000">
                                          <p:val>
                                            <p:strVal val="ppt_y+.1"/>
                                          </p:val>
                                        </p:tav>
                                      </p:tavLst>
                                    </p:anim>
                                    <p:set>
                                      <p:cBhvr>
                                        <p:cTn id="241" dur="1" fill="hold">
                                          <p:stCondLst>
                                            <p:cond delay="999"/>
                                          </p:stCondLst>
                                        </p:cTn>
                                        <p:tgtEl>
                                          <p:spTgt spid="34"/>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42" presetClass="entr" presetSubtype="0" fill="hold" grpId="0" nodeType="clickEffect">
                                  <p:stCondLst>
                                    <p:cond delay="0"/>
                                  </p:stCondLst>
                                  <p:childTnLst>
                                    <p:set>
                                      <p:cBhvr>
                                        <p:cTn id="245" dur="1" fill="hold">
                                          <p:stCondLst>
                                            <p:cond delay="0"/>
                                          </p:stCondLst>
                                        </p:cTn>
                                        <p:tgtEl>
                                          <p:spTgt spid="29"/>
                                        </p:tgtEl>
                                        <p:attrNameLst>
                                          <p:attrName>style.visibility</p:attrName>
                                        </p:attrNameLst>
                                      </p:cBhvr>
                                      <p:to>
                                        <p:strVal val="visible"/>
                                      </p:to>
                                    </p:set>
                                    <p:animEffect transition="in" filter="fade">
                                      <p:cBhvr>
                                        <p:cTn id="246" dur="1000"/>
                                        <p:tgtEl>
                                          <p:spTgt spid="29"/>
                                        </p:tgtEl>
                                      </p:cBhvr>
                                    </p:animEffect>
                                    <p:anim calcmode="lin" valueType="num">
                                      <p:cBhvr>
                                        <p:cTn id="247" dur="1000" fill="hold"/>
                                        <p:tgtEl>
                                          <p:spTgt spid="29"/>
                                        </p:tgtEl>
                                        <p:attrNameLst>
                                          <p:attrName>ppt_x</p:attrName>
                                        </p:attrNameLst>
                                      </p:cBhvr>
                                      <p:tavLst>
                                        <p:tav tm="0">
                                          <p:val>
                                            <p:strVal val="#ppt_x"/>
                                          </p:val>
                                        </p:tav>
                                        <p:tav tm="100000">
                                          <p:val>
                                            <p:strVal val="#ppt_x"/>
                                          </p:val>
                                        </p:tav>
                                      </p:tavLst>
                                    </p:anim>
                                    <p:anim calcmode="lin" valueType="num">
                                      <p:cBhvr>
                                        <p:cTn id="24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42" presetClass="entr" presetSubtype="0" fill="hold" grpId="4" nodeType="clickEffect">
                                  <p:stCondLst>
                                    <p:cond delay="0"/>
                                  </p:stCondLst>
                                  <p:childTnLst>
                                    <p:set>
                                      <p:cBhvr>
                                        <p:cTn id="252" dur="1" fill="hold">
                                          <p:stCondLst>
                                            <p:cond delay="0"/>
                                          </p:stCondLst>
                                        </p:cTn>
                                        <p:tgtEl>
                                          <p:spTgt spid="30"/>
                                        </p:tgtEl>
                                        <p:attrNameLst>
                                          <p:attrName>style.visibility</p:attrName>
                                        </p:attrNameLst>
                                      </p:cBhvr>
                                      <p:to>
                                        <p:strVal val="visible"/>
                                      </p:to>
                                    </p:set>
                                    <p:animEffect transition="in" filter="fade">
                                      <p:cBhvr>
                                        <p:cTn id="253" dur="1000"/>
                                        <p:tgtEl>
                                          <p:spTgt spid="30"/>
                                        </p:tgtEl>
                                      </p:cBhvr>
                                    </p:animEffect>
                                    <p:anim calcmode="lin" valueType="num">
                                      <p:cBhvr>
                                        <p:cTn id="254" dur="1000" fill="hold"/>
                                        <p:tgtEl>
                                          <p:spTgt spid="30"/>
                                        </p:tgtEl>
                                        <p:attrNameLst>
                                          <p:attrName>ppt_x</p:attrName>
                                        </p:attrNameLst>
                                      </p:cBhvr>
                                      <p:tavLst>
                                        <p:tav tm="0">
                                          <p:val>
                                            <p:strVal val="#ppt_x"/>
                                          </p:val>
                                        </p:tav>
                                        <p:tav tm="100000">
                                          <p:val>
                                            <p:strVal val="#ppt_x"/>
                                          </p:val>
                                        </p:tav>
                                      </p:tavLst>
                                    </p:anim>
                                    <p:anim calcmode="lin" valueType="num">
                                      <p:cBhvr>
                                        <p:cTn id="255" dur="1000" fill="hold"/>
                                        <p:tgtEl>
                                          <p:spTgt spid="30"/>
                                        </p:tgtEl>
                                        <p:attrNameLst>
                                          <p:attrName>ppt_y</p:attrName>
                                        </p:attrNameLst>
                                      </p:cBhvr>
                                      <p:tavLst>
                                        <p:tav tm="0">
                                          <p:val>
                                            <p:strVal val="#ppt_y+.1"/>
                                          </p:val>
                                        </p:tav>
                                        <p:tav tm="100000">
                                          <p:val>
                                            <p:strVal val="#ppt_y"/>
                                          </p:val>
                                        </p:tav>
                                      </p:tavLst>
                                    </p:anim>
                                  </p:childTnLst>
                                </p:cTn>
                              </p:par>
                              <p:par>
                                <p:cTn id="256" presetID="42" presetClass="entr" presetSubtype="0" fill="hold" grpId="4" nodeType="withEffect">
                                  <p:stCondLst>
                                    <p:cond delay="0"/>
                                  </p:stCondLst>
                                  <p:childTnLst>
                                    <p:set>
                                      <p:cBhvr>
                                        <p:cTn id="257" dur="1" fill="hold">
                                          <p:stCondLst>
                                            <p:cond delay="0"/>
                                          </p:stCondLst>
                                        </p:cTn>
                                        <p:tgtEl>
                                          <p:spTgt spid="31"/>
                                        </p:tgtEl>
                                        <p:attrNameLst>
                                          <p:attrName>style.visibility</p:attrName>
                                        </p:attrNameLst>
                                      </p:cBhvr>
                                      <p:to>
                                        <p:strVal val="visible"/>
                                      </p:to>
                                    </p:set>
                                    <p:animEffect transition="in" filter="fade">
                                      <p:cBhvr>
                                        <p:cTn id="258" dur="1000"/>
                                        <p:tgtEl>
                                          <p:spTgt spid="31"/>
                                        </p:tgtEl>
                                      </p:cBhvr>
                                    </p:animEffect>
                                    <p:anim calcmode="lin" valueType="num">
                                      <p:cBhvr>
                                        <p:cTn id="259" dur="1000" fill="hold"/>
                                        <p:tgtEl>
                                          <p:spTgt spid="31"/>
                                        </p:tgtEl>
                                        <p:attrNameLst>
                                          <p:attrName>ppt_x</p:attrName>
                                        </p:attrNameLst>
                                      </p:cBhvr>
                                      <p:tavLst>
                                        <p:tav tm="0">
                                          <p:val>
                                            <p:strVal val="#ppt_x"/>
                                          </p:val>
                                        </p:tav>
                                        <p:tav tm="100000">
                                          <p:val>
                                            <p:strVal val="#ppt_x"/>
                                          </p:val>
                                        </p:tav>
                                      </p:tavLst>
                                    </p:anim>
                                    <p:anim calcmode="lin" valueType="num">
                                      <p:cBhvr>
                                        <p:cTn id="26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36"/>
                                        </p:tgtEl>
                                        <p:attrNameLst>
                                          <p:attrName>style.visibility</p:attrName>
                                        </p:attrNameLst>
                                      </p:cBhvr>
                                      <p:to>
                                        <p:strVal val="visible"/>
                                      </p:to>
                                    </p:set>
                                    <p:animEffect transition="in" filter="fade">
                                      <p:cBhvr>
                                        <p:cTn id="265" dur="500"/>
                                        <p:tgtEl>
                                          <p:spTgt spid="36"/>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xit" presetSubtype="4" fill="hold" grpId="1" nodeType="clickEffect">
                                  <p:stCondLst>
                                    <p:cond delay="0"/>
                                  </p:stCondLst>
                                  <p:childTnLst>
                                    <p:animEffect transition="out" filter="wipe(down)">
                                      <p:cBhvr>
                                        <p:cTn id="269" dur="500"/>
                                        <p:tgtEl>
                                          <p:spTgt spid="24"/>
                                        </p:tgtEl>
                                      </p:cBhvr>
                                    </p:animEffect>
                                    <p:set>
                                      <p:cBhvr>
                                        <p:cTn id="270" dur="1" fill="hold">
                                          <p:stCondLst>
                                            <p:cond delay="499"/>
                                          </p:stCondLst>
                                        </p:cTn>
                                        <p:tgtEl>
                                          <p:spTgt spid="24"/>
                                        </p:tgtEl>
                                        <p:attrNameLst>
                                          <p:attrName>style.visibility</p:attrName>
                                        </p:attrNameLst>
                                      </p:cBhvr>
                                      <p:to>
                                        <p:strVal val="hidden"/>
                                      </p:to>
                                    </p:set>
                                  </p:childTnLst>
                                </p:cTn>
                              </p:par>
                              <p:par>
                                <p:cTn id="271" presetID="22" presetClass="exit" presetSubtype="4" fill="hold" grpId="1" nodeType="withEffect">
                                  <p:stCondLst>
                                    <p:cond delay="0"/>
                                  </p:stCondLst>
                                  <p:childTnLst>
                                    <p:animEffect transition="out" filter="wipe(down)">
                                      <p:cBhvr>
                                        <p:cTn id="272" dur="500"/>
                                        <p:tgtEl>
                                          <p:spTgt spid="35"/>
                                        </p:tgtEl>
                                      </p:cBhvr>
                                    </p:animEffect>
                                    <p:set>
                                      <p:cBhvr>
                                        <p:cTn id="273" dur="1" fill="hold">
                                          <p:stCondLst>
                                            <p:cond delay="499"/>
                                          </p:stCondLst>
                                        </p:cTn>
                                        <p:tgtEl>
                                          <p:spTgt spid="35"/>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grpId="0" nodeType="clickEffect">
                                  <p:stCondLst>
                                    <p:cond delay="0"/>
                                  </p:stCondLst>
                                  <p:childTnLst>
                                    <p:set>
                                      <p:cBhvr>
                                        <p:cTn id="277" dur="1" fill="hold">
                                          <p:stCondLst>
                                            <p:cond delay="0"/>
                                          </p:stCondLst>
                                        </p:cTn>
                                        <p:tgtEl>
                                          <p:spTgt spid="37"/>
                                        </p:tgtEl>
                                        <p:attrNameLst>
                                          <p:attrName>style.visibility</p:attrName>
                                        </p:attrNameLst>
                                      </p:cBhvr>
                                      <p:to>
                                        <p:strVal val="visible"/>
                                      </p:to>
                                    </p:set>
                                    <p:animEffect transition="in" filter="fade">
                                      <p:cBhvr>
                                        <p:cTn id="278" dur="500"/>
                                        <p:tgtEl>
                                          <p:spTgt spid="37"/>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38"/>
                                        </p:tgtEl>
                                        <p:attrNameLst>
                                          <p:attrName>style.visibility</p:attrName>
                                        </p:attrNameLst>
                                      </p:cBhvr>
                                      <p:to>
                                        <p:strVal val="visible"/>
                                      </p:to>
                                    </p:set>
                                    <p:animEffect transition="in" filter="fade">
                                      <p:cBhvr>
                                        <p:cTn id="281" dur="500"/>
                                        <p:tgtEl>
                                          <p:spTgt spid="38"/>
                                        </p:tgtEl>
                                      </p:cBhvr>
                                    </p:animEffect>
                                  </p:childTnLst>
                                </p:cTn>
                              </p:par>
                            </p:childTnLst>
                          </p:cTn>
                        </p:par>
                      </p:childTnLst>
                    </p:cTn>
                  </p:par>
                  <p:par>
                    <p:cTn id="282" fill="hold">
                      <p:stCondLst>
                        <p:cond delay="indefinite"/>
                      </p:stCondLst>
                      <p:childTnLst>
                        <p:par>
                          <p:cTn id="283" fill="hold">
                            <p:stCondLst>
                              <p:cond delay="0"/>
                            </p:stCondLst>
                            <p:childTnLst>
                              <p:par>
                                <p:cTn id="284" presetID="42" presetClass="entr" presetSubtype="0" fill="hold" grpId="0" nodeType="clickEffect">
                                  <p:stCondLst>
                                    <p:cond delay="0"/>
                                  </p:stCondLst>
                                  <p:childTnLst>
                                    <p:set>
                                      <p:cBhvr>
                                        <p:cTn id="285" dur="1" fill="hold">
                                          <p:stCondLst>
                                            <p:cond delay="0"/>
                                          </p:stCondLst>
                                        </p:cTn>
                                        <p:tgtEl>
                                          <p:spTgt spid="26"/>
                                        </p:tgtEl>
                                        <p:attrNameLst>
                                          <p:attrName>style.visibility</p:attrName>
                                        </p:attrNameLst>
                                      </p:cBhvr>
                                      <p:to>
                                        <p:strVal val="visible"/>
                                      </p:to>
                                    </p:set>
                                    <p:animEffect transition="in" filter="fade">
                                      <p:cBhvr>
                                        <p:cTn id="286" dur="1000"/>
                                        <p:tgtEl>
                                          <p:spTgt spid="26"/>
                                        </p:tgtEl>
                                      </p:cBhvr>
                                    </p:animEffect>
                                    <p:anim calcmode="lin" valueType="num">
                                      <p:cBhvr>
                                        <p:cTn id="287" dur="1000" fill="hold"/>
                                        <p:tgtEl>
                                          <p:spTgt spid="26"/>
                                        </p:tgtEl>
                                        <p:attrNameLst>
                                          <p:attrName>ppt_x</p:attrName>
                                        </p:attrNameLst>
                                      </p:cBhvr>
                                      <p:tavLst>
                                        <p:tav tm="0">
                                          <p:val>
                                            <p:strVal val="#ppt_x"/>
                                          </p:val>
                                        </p:tav>
                                        <p:tav tm="100000">
                                          <p:val>
                                            <p:strVal val="#ppt_x"/>
                                          </p:val>
                                        </p:tav>
                                      </p:tavLst>
                                    </p:anim>
                                    <p:anim calcmode="lin" valueType="num">
                                      <p:cBhvr>
                                        <p:cTn id="28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grpId="0" nodeType="clickEffect">
                                  <p:stCondLst>
                                    <p:cond delay="0"/>
                                  </p:stCondLst>
                                  <p:childTnLst>
                                    <p:set>
                                      <p:cBhvr>
                                        <p:cTn id="292" dur="1" fill="hold">
                                          <p:stCondLst>
                                            <p:cond delay="0"/>
                                          </p:stCondLst>
                                        </p:cTn>
                                        <p:tgtEl>
                                          <p:spTgt spid="27"/>
                                        </p:tgtEl>
                                        <p:attrNameLst>
                                          <p:attrName>style.visibility</p:attrName>
                                        </p:attrNameLst>
                                      </p:cBhvr>
                                      <p:to>
                                        <p:strVal val="visible"/>
                                      </p:to>
                                    </p:set>
                                    <p:animEffect transition="in" filter="fade">
                                      <p:cBhvr>
                                        <p:cTn id="293" dur="1000"/>
                                        <p:tgtEl>
                                          <p:spTgt spid="27"/>
                                        </p:tgtEl>
                                      </p:cBhvr>
                                    </p:animEffect>
                                    <p:anim calcmode="lin" valueType="num">
                                      <p:cBhvr>
                                        <p:cTn id="294" dur="1000" fill="hold"/>
                                        <p:tgtEl>
                                          <p:spTgt spid="27"/>
                                        </p:tgtEl>
                                        <p:attrNameLst>
                                          <p:attrName>ppt_x</p:attrName>
                                        </p:attrNameLst>
                                      </p:cBhvr>
                                      <p:tavLst>
                                        <p:tav tm="0">
                                          <p:val>
                                            <p:strVal val="#ppt_x"/>
                                          </p:val>
                                        </p:tav>
                                        <p:tav tm="100000">
                                          <p:val>
                                            <p:strVal val="#ppt_x"/>
                                          </p:val>
                                        </p:tav>
                                      </p:tavLst>
                                    </p:anim>
                                    <p:anim calcmode="lin" valueType="num">
                                      <p:cBhvr>
                                        <p:cTn id="29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0" grpId="1"/>
      <p:bldP spid="21" grpId="0"/>
      <p:bldP spid="22" grpId="0"/>
      <p:bldP spid="22" grpId="1"/>
      <p:bldP spid="23" grpId="0"/>
      <p:bldP spid="24" grpId="0"/>
      <p:bldP spid="24" grpId="1"/>
      <p:bldP spid="25" grpId="0"/>
      <p:bldP spid="26" grpId="0"/>
      <p:bldP spid="27" grpId="0"/>
      <p:bldP spid="7" grpId="0"/>
      <p:bldP spid="28" grpId="0"/>
      <p:bldP spid="29" grpId="0"/>
      <p:bldP spid="30" grpId="0"/>
      <p:bldP spid="30" grpId="1"/>
      <p:bldP spid="30" grpId="2"/>
      <p:bldP spid="30" grpId="3"/>
      <p:bldP spid="30" grpId="4"/>
      <p:bldP spid="31" grpId="0" animBg="1"/>
      <p:bldP spid="31" grpId="1" animBg="1"/>
      <p:bldP spid="31" grpId="2" animBg="1"/>
      <p:bldP spid="31" grpId="3" animBg="1"/>
      <p:bldP spid="31" grpId="4" animBg="1"/>
      <p:bldP spid="32" grpId="0"/>
      <p:bldP spid="32" grpId="1"/>
      <p:bldP spid="33" grpId="0"/>
      <p:bldP spid="33" grpId="1"/>
      <p:bldP spid="34" grpId="0"/>
      <p:bldP spid="34" grpId="1"/>
      <p:bldP spid="35" grpId="0"/>
      <p:bldP spid="35" grpId="1"/>
      <p:bldP spid="36" grpId="0"/>
      <p:bldP spid="37" grpId="0"/>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Problem with Queue…</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87957363"/>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309256"/>
            <a:ext cx="1773382" cy="369332"/>
          </a:xfrm>
          <a:prstGeom prst="rect">
            <a:avLst/>
          </a:prstGeom>
          <a:noFill/>
        </p:spPr>
        <p:txBody>
          <a:bodyPr wrap="square" rtlCol="0">
            <a:spAutoFit/>
          </a:bodyPr>
          <a:lstStyle/>
          <a:p>
            <a:r>
              <a:rPr lang="en-US" dirty="0" err="1" smtClean="0"/>
              <a:t>q.enqueue</a:t>
            </a:r>
            <a:r>
              <a:rPr lang="en-US" dirty="0" smtClean="0"/>
              <a:t>(10</a:t>
            </a:r>
            <a:r>
              <a:rPr lang="en-US" dirty="0" smtClean="0"/>
              <a:t>);</a:t>
            </a:r>
            <a:endParaRPr lang="en-IN" dirty="0"/>
          </a:p>
        </p:txBody>
      </p:sp>
      <p:sp>
        <p:nvSpPr>
          <p:cNvPr id="17" name="TextBox 16"/>
          <p:cNvSpPr txBox="1"/>
          <p:nvPr/>
        </p:nvSpPr>
        <p:spPr>
          <a:xfrm>
            <a:off x="277088" y="1544786"/>
            <a:ext cx="1773382" cy="369332"/>
          </a:xfrm>
          <a:prstGeom prst="rect">
            <a:avLst/>
          </a:prstGeom>
          <a:noFill/>
        </p:spPr>
        <p:txBody>
          <a:bodyPr wrap="square" rtlCol="0">
            <a:spAutoFit/>
          </a:bodyPr>
          <a:lstStyle/>
          <a:p>
            <a:r>
              <a:rPr lang="en-US" dirty="0" err="1" smtClean="0"/>
              <a:t>q.enqueue</a:t>
            </a:r>
            <a:r>
              <a:rPr lang="en-US" dirty="0" smtClean="0"/>
              <a:t>(20</a:t>
            </a:r>
            <a:r>
              <a:rPr lang="en-US" dirty="0" smtClean="0"/>
              <a:t>);</a:t>
            </a:r>
            <a:endParaRPr lang="en-IN" dirty="0"/>
          </a:p>
        </p:txBody>
      </p:sp>
      <p:sp>
        <p:nvSpPr>
          <p:cNvPr id="18" name="TextBox 17"/>
          <p:cNvSpPr txBox="1"/>
          <p:nvPr/>
        </p:nvSpPr>
        <p:spPr>
          <a:xfrm>
            <a:off x="277084" y="1766461"/>
            <a:ext cx="1773382" cy="369332"/>
          </a:xfrm>
          <a:prstGeom prst="rect">
            <a:avLst/>
          </a:prstGeom>
          <a:noFill/>
        </p:spPr>
        <p:txBody>
          <a:bodyPr wrap="square" rtlCol="0">
            <a:spAutoFit/>
          </a:bodyPr>
          <a:lstStyle/>
          <a:p>
            <a:r>
              <a:rPr lang="en-US" dirty="0" err="1" smtClean="0"/>
              <a:t>q.enqueue</a:t>
            </a:r>
            <a:r>
              <a:rPr lang="en-US" dirty="0" smtClean="0"/>
              <a:t>(30</a:t>
            </a:r>
            <a:r>
              <a:rPr lang="en-US" dirty="0" smtClean="0"/>
              <a:t>);</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7" name="TextBox 6"/>
          <p:cNvSpPr txBox="1"/>
          <p:nvPr/>
        </p:nvSpPr>
        <p:spPr>
          <a:xfrm>
            <a:off x="290934" y="216618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8" name="TextBox 27"/>
          <p:cNvSpPr txBox="1"/>
          <p:nvPr/>
        </p:nvSpPr>
        <p:spPr>
          <a:xfrm>
            <a:off x="290932" y="240171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30" name="TextBox 29"/>
          <p:cNvSpPr txBox="1"/>
          <p:nvPr/>
        </p:nvSpPr>
        <p:spPr>
          <a:xfrm>
            <a:off x="6795650" y="2637248"/>
            <a:ext cx="699639" cy="369332"/>
          </a:xfrm>
          <a:prstGeom prst="rect">
            <a:avLst/>
          </a:prstGeom>
          <a:noFill/>
        </p:spPr>
        <p:txBody>
          <a:bodyPr wrap="square" rtlCol="0">
            <a:spAutoFit/>
          </a:bodyPr>
          <a:lstStyle/>
          <a:p>
            <a:r>
              <a:rPr lang="en-US" dirty="0" smtClean="0"/>
              <a:t>temp</a:t>
            </a:r>
            <a:endParaRPr lang="en-IN" dirty="0"/>
          </a:p>
        </p:txBody>
      </p:sp>
      <p:sp>
        <p:nvSpPr>
          <p:cNvPr id="31" name="Rounded Rectangle 30"/>
          <p:cNvSpPr/>
          <p:nvPr/>
        </p:nvSpPr>
        <p:spPr>
          <a:xfrm>
            <a:off x="7481433" y="2637248"/>
            <a:ext cx="720458"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7620000" y="2637248"/>
            <a:ext cx="457200" cy="369332"/>
          </a:xfrm>
          <a:prstGeom prst="rect">
            <a:avLst/>
          </a:prstGeom>
          <a:noFill/>
        </p:spPr>
        <p:txBody>
          <a:bodyPr wrap="square" rtlCol="0">
            <a:spAutoFit/>
          </a:bodyPr>
          <a:lstStyle/>
          <a:p>
            <a:r>
              <a:rPr lang="en-US" dirty="0" smtClean="0"/>
              <a:t>10</a:t>
            </a:r>
            <a:endParaRPr lang="en-IN" dirty="0"/>
          </a:p>
        </p:txBody>
      </p:sp>
      <p:sp>
        <p:nvSpPr>
          <p:cNvPr id="33" name="TextBox 32"/>
          <p:cNvSpPr txBox="1"/>
          <p:nvPr/>
        </p:nvSpPr>
        <p:spPr>
          <a:xfrm>
            <a:off x="7509166" y="2069417"/>
            <a:ext cx="408703" cy="369332"/>
          </a:xfrm>
          <a:prstGeom prst="rect">
            <a:avLst/>
          </a:prstGeom>
          <a:noFill/>
        </p:spPr>
        <p:txBody>
          <a:bodyPr wrap="square" rtlCol="0">
            <a:spAutoFit/>
          </a:bodyPr>
          <a:lstStyle/>
          <a:p>
            <a:r>
              <a:rPr lang="en-US" dirty="0" smtClean="0"/>
              <a:t>1</a:t>
            </a:r>
            <a:endParaRPr lang="en-IN" dirty="0"/>
          </a:p>
        </p:txBody>
      </p:sp>
      <p:sp>
        <p:nvSpPr>
          <p:cNvPr id="34" name="TextBox 33"/>
          <p:cNvSpPr txBox="1"/>
          <p:nvPr/>
        </p:nvSpPr>
        <p:spPr>
          <a:xfrm>
            <a:off x="7633848" y="2627904"/>
            <a:ext cx="457207"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7495293" y="2078018"/>
            <a:ext cx="408703" cy="369332"/>
          </a:xfrm>
          <a:prstGeom prst="rect">
            <a:avLst/>
          </a:prstGeom>
          <a:noFill/>
        </p:spPr>
        <p:txBody>
          <a:bodyPr wrap="square" rtlCol="0">
            <a:spAutoFit/>
          </a:bodyPr>
          <a:lstStyle/>
          <a:p>
            <a:r>
              <a:rPr lang="en-US" dirty="0" smtClean="0"/>
              <a:t>2</a:t>
            </a:r>
            <a:endParaRPr lang="en-IN" dirty="0"/>
          </a:p>
        </p:txBody>
      </p:sp>
      <p:sp>
        <p:nvSpPr>
          <p:cNvPr id="39" name="TextBox 38"/>
          <p:cNvSpPr txBox="1"/>
          <p:nvPr/>
        </p:nvSpPr>
        <p:spPr>
          <a:xfrm>
            <a:off x="290903" y="2701865"/>
            <a:ext cx="1953489" cy="369332"/>
          </a:xfrm>
          <a:prstGeom prst="rect">
            <a:avLst/>
          </a:prstGeom>
          <a:noFill/>
        </p:spPr>
        <p:txBody>
          <a:bodyPr wrap="square" rtlCol="0">
            <a:spAutoFit/>
          </a:bodyPr>
          <a:lstStyle/>
          <a:p>
            <a:r>
              <a:rPr lang="en-US" dirty="0" err="1" smtClean="0"/>
              <a:t>q.enqueue</a:t>
            </a:r>
            <a:r>
              <a:rPr lang="en-US" dirty="0" smtClean="0"/>
              <a:t>(10</a:t>
            </a:r>
            <a:r>
              <a:rPr lang="en-US" dirty="0" smtClean="0"/>
              <a:t>);</a:t>
            </a:r>
            <a:endParaRPr lang="en-IN" dirty="0"/>
          </a:p>
        </p:txBody>
      </p:sp>
      <p:sp>
        <p:nvSpPr>
          <p:cNvPr id="40" name="TextBox 39"/>
          <p:cNvSpPr txBox="1"/>
          <p:nvPr/>
        </p:nvSpPr>
        <p:spPr>
          <a:xfrm>
            <a:off x="290898" y="2951250"/>
            <a:ext cx="1953489" cy="369332"/>
          </a:xfrm>
          <a:prstGeom prst="rect">
            <a:avLst/>
          </a:prstGeom>
          <a:noFill/>
        </p:spPr>
        <p:txBody>
          <a:bodyPr wrap="square" rtlCol="0">
            <a:spAutoFit/>
          </a:bodyPr>
          <a:lstStyle/>
          <a:p>
            <a:r>
              <a:rPr lang="en-US" dirty="0" err="1" smtClean="0"/>
              <a:t>q.enqueue</a:t>
            </a:r>
            <a:r>
              <a:rPr lang="en-US" dirty="0" smtClean="0"/>
              <a:t>(20</a:t>
            </a:r>
            <a:r>
              <a:rPr lang="en-US" dirty="0" smtClean="0"/>
              <a:t>);</a:t>
            </a:r>
            <a:endParaRPr lang="en-IN" dirty="0"/>
          </a:p>
        </p:txBody>
      </p:sp>
      <p:sp>
        <p:nvSpPr>
          <p:cNvPr id="41" name="TextBox 40"/>
          <p:cNvSpPr txBox="1"/>
          <p:nvPr/>
        </p:nvSpPr>
        <p:spPr>
          <a:xfrm>
            <a:off x="7481439" y="1701739"/>
            <a:ext cx="471054" cy="369332"/>
          </a:xfrm>
          <a:prstGeom prst="rect">
            <a:avLst/>
          </a:prstGeom>
          <a:noFill/>
        </p:spPr>
        <p:txBody>
          <a:bodyPr wrap="square" rtlCol="0">
            <a:spAutoFit/>
          </a:bodyPr>
          <a:lstStyle/>
          <a:p>
            <a:r>
              <a:rPr lang="en-US" dirty="0" smtClean="0"/>
              <a:t>3</a:t>
            </a:r>
            <a:endParaRPr lang="en-IN" dirty="0"/>
          </a:p>
        </p:txBody>
      </p:sp>
      <p:sp>
        <p:nvSpPr>
          <p:cNvPr id="42" name="TextBox 41"/>
          <p:cNvSpPr txBox="1"/>
          <p:nvPr/>
        </p:nvSpPr>
        <p:spPr>
          <a:xfrm>
            <a:off x="10889673" y="1660182"/>
            <a:ext cx="484909" cy="369332"/>
          </a:xfrm>
          <a:prstGeom prst="rect">
            <a:avLst/>
          </a:prstGeom>
          <a:noFill/>
        </p:spPr>
        <p:txBody>
          <a:bodyPr wrap="square" rtlCol="0">
            <a:spAutoFit/>
          </a:bodyPr>
          <a:lstStyle/>
          <a:p>
            <a:r>
              <a:rPr lang="en-US" dirty="0" smtClean="0"/>
              <a:t>10</a:t>
            </a:r>
            <a:endParaRPr lang="en-IN" dirty="0"/>
          </a:p>
        </p:txBody>
      </p:sp>
      <p:sp>
        <p:nvSpPr>
          <p:cNvPr id="43" name="TextBox 42"/>
          <p:cNvSpPr txBox="1"/>
          <p:nvPr/>
        </p:nvSpPr>
        <p:spPr>
          <a:xfrm>
            <a:off x="7502223" y="1703943"/>
            <a:ext cx="505692" cy="369332"/>
          </a:xfrm>
          <a:prstGeom prst="rect">
            <a:avLst/>
          </a:prstGeom>
          <a:noFill/>
        </p:spPr>
        <p:txBody>
          <a:bodyPr wrap="square" rtlCol="0">
            <a:spAutoFit/>
          </a:bodyPr>
          <a:lstStyle/>
          <a:p>
            <a:r>
              <a:rPr lang="en-US" dirty="0" smtClean="0"/>
              <a:t>4</a:t>
            </a:r>
            <a:endParaRPr lang="en-IN" dirty="0"/>
          </a:p>
        </p:txBody>
      </p:sp>
      <p:sp>
        <p:nvSpPr>
          <p:cNvPr id="44" name="TextBox 43"/>
          <p:cNvSpPr txBox="1"/>
          <p:nvPr/>
        </p:nvSpPr>
        <p:spPr>
          <a:xfrm>
            <a:off x="11582400" y="1643383"/>
            <a:ext cx="498764" cy="369332"/>
          </a:xfrm>
          <a:prstGeom prst="rect">
            <a:avLst/>
          </a:prstGeom>
          <a:noFill/>
        </p:spPr>
        <p:txBody>
          <a:bodyPr wrap="square" rtlCol="0">
            <a:spAutoFit/>
          </a:bodyPr>
          <a:lstStyle/>
          <a:p>
            <a:r>
              <a:rPr lang="en-US" dirty="0" smtClean="0"/>
              <a:t>20</a:t>
            </a:r>
            <a:endParaRPr lang="en-IN" dirty="0"/>
          </a:p>
        </p:txBody>
      </p:sp>
      <p:sp>
        <p:nvSpPr>
          <p:cNvPr id="45" name="TextBox 44"/>
          <p:cNvSpPr txBox="1"/>
          <p:nvPr/>
        </p:nvSpPr>
        <p:spPr>
          <a:xfrm>
            <a:off x="304770" y="3182032"/>
            <a:ext cx="1842632" cy="369332"/>
          </a:xfrm>
          <a:prstGeom prst="rect">
            <a:avLst/>
          </a:prstGeom>
          <a:noFill/>
        </p:spPr>
        <p:txBody>
          <a:bodyPr wrap="square" rtlCol="0">
            <a:spAutoFit/>
          </a:bodyPr>
          <a:lstStyle/>
          <a:p>
            <a:r>
              <a:rPr lang="en-US" dirty="0" err="1" smtClean="0"/>
              <a:t>q.enqueue</a:t>
            </a:r>
            <a:r>
              <a:rPr lang="en-US" dirty="0" smtClean="0"/>
              <a:t>(40</a:t>
            </a:r>
            <a:r>
              <a:rPr lang="en-US" dirty="0" smtClean="0"/>
              <a:t>);</a:t>
            </a:r>
            <a:endParaRPr lang="en-IN" dirty="0"/>
          </a:p>
        </p:txBody>
      </p:sp>
    </p:spTree>
    <p:extLst>
      <p:ext uri="{BB962C8B-B14F-4D97-AF65-F5344CB8AC3E}">
        <p14:creationId xmlns:p14="http://schemas.microsoft.com/office/powerpoint/2010/main" val="180496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7"/>
                                        </p:tgtEl>
                                        <p:attrNameLst>
                                          <p:attrName>style.visibility</p:attrName>
                                        </p:attrNameLst>
                                      </p:cBhvr>
                                      <p:to>
                                        <p:strVal val="visible"/>
                                      </p:to>
                                    </p:set>
                                    <p:animEffect transition="in" filter="fade">
                                      <p:cBhvr>
                                        <p:cTn id="144" dur="1000"/>
                                        <p:tgtEl>
                                          <p:spTgt spid="7"/>
                                        </p:tgtEl>
                                      </p:cBhvr>
                                    </p:animEffect>
                                    <p:anim calcmode="lin" valueType="num">
                                      <p:cBhvr>
                                        <p:cTn id="145" dur="1000" fill="hold"/>
                                        <p:tgtEl>
                                          <p:spTgt spid="7"/>
                                        </p:tgtEl>
                                        <p:attrNameLst>
                                          <p:attrName>ppt_x</p:attrName>
                                        </p:attrNameLst>
                                      </p:cBhvr>
                                      <p:tavLst>
                                        <p:tav tm="0">
                                          <p:val>
                                            <p:strVal val="#ppt_x"/>
                                          </p:val>
                                        </p:tav>
                                        <p:tav tm="100000">
                                          <p:val>
                                            <p:strVal val="#ppt_x"/>
                                          </p:val>
                                        </p:tav>
                                      </p:tavLst>
                                    </p:anim>
                                    <p:anim calcmode="lin" valueType="num">
                                      <p:cBhvr>
                                        <p:cTn id="1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fade">
                                      <p:cBhvr>
                                        <p:cTn id="151" dur="1000"/>
                                        <p:tgtEl>
                                          <p:spTgt spid="30"/>
                                        </p:tgtEl>
                                      </p:cBhvr>
                                    </p:animEffect>
                                    <p:anim calcmode="lin" valueType="num">
                                      <p:cBhvr>
                                        <p:cTn id="152" dur="1000" fill="hold"/>
                                        <p:tgtEl>
                                          <p:spTgt spid="30"/>
                                        </p:tgtEl>
                                        <p:attrNameLst>
                                          <p:attrName>ppt_x</p:attrName>
                                        </p:attrNameLst>
                                      </p:cBhvr>
                                      <p:tavLst>
                                        <p:tav tm="0">
                                          <p:val>
                                            <p:strVal val="#ppt_x"/>
                                          </p:val>
                                        </p:tav>
                                        <p:tav tm="100000">
                                          <p:val>
                                            <p:strVal val="#ppt_x"/>
                                          </p:val>
                                        </p:tav>
                                      </p:tavLst>
                                    </p:anim>
                                    <p:anim calcmode="lin" valueType="num">
                                      <p:cBhvr>
                                        <p:cTn id="153" dur="1000" fill="hold"/>
                                        <p:tgtEl>
                                          <p:spTgt spid="3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fade">
                                      <p:cBhvr>
                                        <p:cTn id="156" dur="1000"/>
                                        <p:tgtEl>
                                          <p:spTgt spid="31"/>
                                        </p:tgtEl>
                                      </p:cBhvr>
                                    </p:animEffect>
                                    <p:anim calcmode="lin" valueType="num">
                                      <p:cBhvr>
                                        <p:cTn id="157" dur="1000" fill="hold"/>
                                        <p:tgtEl>
                                          <p:spTgt spid="31"/>
                                        </p:tgtEl>
                                        <p:attrNameLst>
                                          <p:attrName>ppt_x</p:attrName>
                                        </p:attrNameLst>
                                      </p:cBhvr>
                                      <p:tavLst>
                                        <p:tav tm="0">
                                          <p:val>
                                            <p:strVal val="#ppt_x"/>
                                          </p:val>
                                        </p:tav>
                                        <p:tav tm="100000">
                                          <p:val>
                                            <p:strVal val="#ppt_x"/>
                                          </p:val>
                                        </p:tav>
                                      </p:tavLst>
                                    </p:anim>
                                    <p:anim calcmode="lin" valueType="num">
                                      <p:cBhvr>
                                        <p:cTn id="1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1" nodeType="click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fade">
                                      <p:cBhvr>
                                        <p:cTn id="163" dur="500"/>
                                        <p:tgtEl>
                                          <p:spTgt spid="3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1" nodeType="clickEffect">
                                  <p:stCondLst>
                                    <p:cond delay="0"/>
                                  </p:stCondLst>
                                  <p:childTnLst>
                                    <p:animEffect transition="out" filter="wipe(down)">
                                      <p:cBhvr>
                                        <p:cTn id="167" dur="500"/>
                                        <p:tgtEl>
                                          <p:spTgt spid="20"/>
                                        </p:tgtEl>
                                      </p:cBhvr>
                                    </p:animEffect>
                                    <p:set>
                                      <p:cBhvr>
                                        <p:cTn id="168" dur="1" fill="hold">
                                          <p:stCondLst>
                                            <p:cond delay="499"/>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fade">
                                      <p:cBhvr>
                                        <p:cTn id="173" dur="500"/>
                                        <p:tgtEl>
                                          <p:spTgt spid="33"/>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21"/>
                                        </p:tgtEl>
                                      </p:cBhvr>
                                    </p:animEffect>
                                    <p:set>
                                      <p:cBhvr>
                                        <p:cTn id="178" dur="1" fill="hold">
                                          <p:stCondLst>
                                            <p:cond delay="499"/>
                                          </p:stCondLst>
                                        </p:cTn>
                                        <p:tgtEl>
                                          <p:spTgt spid="2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42" presetClass="exit" presetSubtype="0" fill="hold" grpId="1" nodeType="clickEffect">
                                  <p:stCondLst>
                                    <p:cond delay="0"/>
                                  </p:stCondLst>
                                  <p:childTnLst>
                                    <p:animEffect transition="out" filter="fade">
                                      <p:cBhvr>
                                        <p:cTn id="182" dur="1000"/>
                                        <p:tgtEl>
                                          <p:spTgt spid="30"/>
                                        </p:tgtEl>
                                      </p:cBhvr>
                                    </p:animEffect>
                                    <p:anim calcmode="lin" valueType="num">
                                      <p:cBhvr>
                                        <p:cTn id="183" dur="1000"/>
                                        <p:tgtEl>
                                          <p:spTgt spid="30"/>
                                        </p:tgtEl>
                                        <p:attrNameLst>
                                          <p:attrName>ppt_x</p:attrName>
                                        </p:attrNameLst>
                                      </p:cBhvr>
                                      <p:tavLst>
                                        <p:tav tm="0">
                                          <p:val>
                                            <p:strVal val="ppt_x"/>
                                          </p:val>
                                        </p:tav>
                                        <p:tav tm="100000">
                                          <p:val>
                                            <p:strVal val="ppt_x"/>
                                          </p:val>
                                        </p:tav>
                                      </p:tavLst>
                                    </p:anim>
                                    <p:anim calcmode="lin" valueType="num">
                                      <p:cBhvr>
                                        <p:cTn id="184" dur="1000"/>
                                        <p:tgtEl>
                                          <p:spTgt spid="30"/>
                                        </p:tgtEl>
                                        <p:attrNameLst>
                                          <p:attrName>ppt_y</p:attrName>
                                        </p:attrNameLst>
                                      </p:cBhvr>
                                      <p:tavLst>
                                        <p:tav tm="0">
                                          <p:val>
                                            <p:strVal val="ppt_y"/>
                                          </p:val>
                                        </p:tav>
                                        <p:tav tm="100000">
                                          <p:val>
                                            <p:strVal val="ppt_y+.1"/>
                                          </p:val>
                                        </p:tav>
                                      </p:tavLst>
                                    </p:anim>
                                    <p:set>
                                      <p:cBhvr>
                                        <p:cTn id="185" dur="1" fill="hold">
                                          <p:stCondLst>
                                            <p:cond delay="999"/>
                                          </p:stCondLst>
                                        </p:cTn>
                                        <p:tgtEl>
                                          <p:spTgt spid="30"/>
                                        </p:tgtEl>
                                        <p:attrNameLst>
                                          <p:attrName>style.visibility</p:attrName>
                                        </p:attrNameLst>
                                      </p:cBhvr>
                                      <p:to>
                                        <p:strVal val="hidden"/>
                                      </p:to>
                                    </p:set>
                                  </p:childTnLst>
                                </p:cTn>
                              </p:par>
                              <p:par>
                                <p:cTn id="186" presetID="42" presetClass="exit" presetSubtype="0" fill="hold" grpId="1" nodeType="withEffect">
                                  <p:stCondLst>
                                    <p:cond delay="0"/>
                                  </p:stCondLst>
                                  <p:childTnLst>
                                    <p:animEffect transition="out" filter="fade">
                                      <p:cBhvr>
                                        <p:cTn id="187" dur="1000"/>
                                        <p:tgtEl>
                                          <p:spTgt spid="31"/>
                                        </p:tgtEl>
                                      </p:cBhvr>
                                    </p:animEffect>
                                    <p:anim calcmode="lin" valueType="num">
                                      <p:cBhvr>
                                        <p:cTn id="188" dur="1000"/>
                                        <p:tgtEl>
                                          <p:spTgt spid="31"/>
                                        </p:tgtEl>
                                        <p:attrNameLst>
                                          <p:attrName>ppt_x</p:attrName>
                                        </p:attrNameLst>
                                      </p:cBhvr>
                                      <p:tavLst>
                                        <p:tav tm="0">
                                          <p:val>
                                            <p:strVal val="ppt_x"/>
                                          </p:val>
                                        </p:tav>
                                        <p:tav tm="100000">
                                          <p:val>
                                            <p:strVal val="ppt_x"/>
                                          </p:val>
                                        </p:tav>
                                      </p:tavLst>
                                    </p:anim>
                                    <p:anim calcmode="lin" valueType="num">
                                      <p:cBhvr>
                                        <p:cTn id="189" dur="1000"/>
                                        <p:tgtEl>
                                          <p:spTgt spid="31"/>
                                        </p:tgtEl>
                                        <p:attrNameLst>
                                          <p:attrName>ppt_y</p:attrName>
                                        </p:attrNameLst>
                                      </p:cBhvr>
                                      <p:tavLst>
                                        <p:tav tm="0">
                                          <p:val>
                                            <p:strVal val="ppt_y"/>
                                          </p:val>
                                        </p:tav>
                                        <p:tav tm="100000">
                                          <p:val>
                                            <p:strVal val="ppt_y+.1"/>
                                          </p:val>
                                        </p:tav>
                                      </p:tavLst>
                                    </p:anim>
                                    <p:set>
                                      <p:cBhvr>
                                        <p:cTn id="190" dur="1" fill="hold">
                                          <p:stCondLst>
                                            <p:cond delay="999"/>
                                          </p:stCondLst>
                                        </p:cTn>
                                        <p:tgtEl>
                                          <p:spTgt spid="31"/>
                                        </p:tgtEl>
                                        <p:attrNameLst>
                                          <p:attrName>style.visibility</p:attrName>
                                        </p:attrNameLst>
                                      </p:cBhvr>
                                      <p:to>
                                        <p:strVal val="hidden"/>
                                      </p:to>
                                    </p:set>
                                  </p:childTnLst>
                                </p:cTn>
                              </p:par>
                              <p:par>
                                <p:cTn id="191" presetID="42" presetClass="exit" presetSubtype="0" fill="hold" grpId="0" nodeType="withEffect">
                                  <p:stCondLst>
                                    <p:cond delay="0"/>
                                  </p:stCondLst>
                                  <p:childTnLst>
                                    <p:animEffect transition="out" filter="fade">
                                      <p:cBhvr>
                                        <p:cTn id="192" dur="1000"/>
                                        <p:tgtEl>
                                          <p:spTgt spid="32"/>
                                        </p:tgtEl>
                                      </p:cBhvr>
                                    </p:animEffect>
                                    <p:anim calcmode="lin" valueType="num">
                                      <p:cBhvr>
                                        <p:cTn id="193" dur="1000"/>
                                        <p:tgtEl>
                                          <p:spTgt spid="32"/>
                                        </p:tgtEl>
                                        <p:attrNameLst>
                                          <p:attrName>ppt_x</p:attrName>
                                        </p:attrNameLst>
                                      </p:cBhvr>
                                      <p:tavLst>
                                        <p:tav tm="0">
                                          <p:val>
                                            <p:strVal val="ppt_x"/>
                                          </p:val>
                                        </p:tav>
                                        <p:tav tm="100000">
                                          <p:val>
                                            <p:strVal val="ppt_x"/>
                                          </p:val>
                                        </p:tav>
                                      </p:tavLst>
                                    </p:anim>
                                    <p:anim calcmode="lin" valueType="num">
                                      <p:cBhvr>
                                        <p:cTn id="194" dur="1000"/>
                                        <p:tgtEl>
                                          <p:spTgt spid="32"/>
                                        </p:tgtEl>
                                        <p:attrNameLst>
                                          <p:attrName>ppt_y</p:attrName>
                                        </p:attrNameLst>
                                      </p:cBhvr>
                                      <p:tavLst>
                                        <p:tav tm="0">
                                          <p:val>
                                            <p:strVal val="ppt_y"/>
                                          </p:val>
                                        </p:tav>
                                        <p:tav tm="100000">
                                          <p:val>
                                            <p:strVal val="ppt_y+.1"/>
                                          </p:val>
                                        </p:tav>
                                      </p:tavLst>
                                    </p:anim>
                                    <p:set>
                                      <p:cBhvr>
                                        <p:cTn id="195" dur="1" fill="hold">
                                          <p:stCondLst>
                                            <p:cond delay="999"/>
                                          </p:stCondLst>
                                        </p:cTn>
                                        <p:tgtEl>
                                          <p:spTgt spid="32"/>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28"/>
                                        </p:tgtEl>
                                        <p:attrNameLst>
                                          <p:attrName>style.visibility</p:attrName>
                                        </p:attrNameLst>
                                      </p:cBhvr>
                                      <p:to>
                                        <p:strVal val="visible"/>
                                      </p:to>
                                    </p:set>
                                    <p:animEffect transition="in" filter="fade">
                                      <p:cBhvr>
                                        <p:cTn id="200" dur="1000"/>
                                        <p:tgtEl>
                                          <p:spTgt spid="28"/>
                                        </p:tgtEl>
                                      </p:cBhvr>
                                    </p:animEffect>
                                    <p:anim calcmode="lin" valueType="num">
                                      <p:cBhvr>
                                        <p:cTn id="201" dur="1000" fill="hold"/>
                                        <p:tgtEl>
                                          <p:spTgt spid="28"/>
                                        </p:tgtEl>
                                        <p:attrNameLst>
                                          <p:attrName>ppt_x</p:attrName>
                                        </p:attrNameLst>
                                      </p:cBhvr>
                                      <p:tavLst>
                                        <p:tav tm="0">
                                          <p:val>
                                            <p:strVal val="#ppt_x"/>
                                          </p:val>
                                        </p:tav>
                                        <p:tav tm="100000">
                                          <p:val>
                                            <p:strVal val="#ppt_x"/>
                                          </p:val>
                                        </p:tav>
                                      </p:tavLst>
                                    </p:anim>
                                    <p:anim calcmode="lin" valueType="num">
                                      <p:cBhvr>
                                        <p:cTn id="20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42" presetClass="entr" presetSubtype="0" fill="hold" grpId="2" nodeType="clickEffect">
                                  <p:stCondLst>
                                    <p:cond delay="0"/>
                                  </p:stCondLst>
                                  <p:childTnLst>
                                    <p:set>
                                      <p:cBhvr>
                                        <p:cTn id="206" dur="1" fill="hold">
                                          <p:stCondLst>
                                            <p:cond delay="0"/>
                                          </p:stCondLst>
                                        </p:cTn>
                                        <p:tgtEl>
                                          <p:spTgt spid="30"/>
                                        </p:tgtEl>
                                        <p:attrNameLst>
                                          <p:attrName>style.visibility</p:attrName>
                                        </p:attrNameLst>
                                      </p:cBhvr>
                                      <p:to>
                                        <p:strVal val="visible"/>
                                      </p:to>
                                    </p:set>
                                    <p:animEffect transition="in" filter="fade">
                                      <p:cBhvr>
                                        <p:cTn id="207" dur="1000"/>
                                        <p:tgtEl>
                                          <p:spTgt spid="30"/>
                                        </p:tgtEl>
                                      </p:cBhvr>
                                    </p:animEffect>
                                    <p:anim calcmode="lin" valueType="num">
                                      <p:cBhvr>
                                        <p:cTn id="208" dur="1000" fill="hold"/>
                                        <p:tgtEl>
                                          <p:spTgt spid="30"/>
                                        </p:tgtEl>
                                        <p:attrNameLst>
                                          <p:attrName>ppt_x</p:attrName>
                                        </p:attrNameLst>
                                      </p:cBhvr>
                                      <p:tavLst>
                                        <p:tav tm="0">
                                          <p:val>
                                            <p:strVal val="#ppt_x"/>
                                          </p:val>
                                        </p:tav>
                                        <p:tav tm="100000">
                                          <p:val>
                                            <p:strVal val="#ppt_x"/>
                                          </p:val>
                                        </p:tav>
                                      </p:tavLst>
                                    </p:anim>
                                    <p:anim calcmode="lin" valueType="num">
                                      <p:cBhvr>
                                        <p:cTn id="209" dur="1000" fill="hold"/>
                                        <p:tgtEl>
                                          <p:spTgt spid="30"/>
                                        </p:tgtEl>
                                        <p:attrNameLst>
                                          <p:attrName>ppt_y</p:attrName>
                                        </p:attrNameLst>
                                      </p:cBhvr>
                                      <p:tavLst>
                                        <p:tav tm="0">
                                          <p:val>
                                            <p:strVal val="#ppt_y+.1"/>
                                          </p:val>
                                        </p:tav>
                                        <p:tav tm="100000">
                                          <p:val>
                                            <p:strVal val="#ppt_y"/>
                                          </p:val>
                                        </p:tav>
                                      </p:tavLst>
                                    </p:anim>
                                  </p:childTnLst>
                                </p:cTn>
                              </p:par>
                              <p:par>
                                <p:cTn id="210" presetID="42" presetClass="entr" presetSubtype="0" fill="hold" grpId="2" nodeType="withEffect">
                                  <p:stCondLst>
                                    <p:cond delay="0"/>
                                  </p:stCondLst>
                                  <p:childTnLst>
                                    <p:set>
                                      <p:cBhvr>
                                        <p:cTn id="211" dur="1" fill="hold">
                                          <p:stCondLst>
                                            <p:cond delay="0"/>
                                          </p:stCondLst>
                                        </p:cTn>
                                        <p:tgtEl>
                                          <p:spTgt spid="31"/>
                                        </p:tgtEl>
                                        <p:attrNameLst>
                                          <p:attrName>style.visibility</p:attrName>
                                        </p:attrNameLst>
                                      </p:cBhvr>
                                      <p:to>
                                        <p:strVal val="visible"/>
                                      </p:to>
                                    </p:set>
                                    <p:animEffect transition="in" filter="fade">
                                      <p:cBhvr>
                                        <p:cTn id="212" dur="1000"/>
                                        <p:tgtEl>
                                          <p:spTgt spid="31"/>
                                        </p:tgtEl>
                                      </p:cBhvr>
                                    </p:animEffect>
                                    <p:anim calcmode="lin" valueType="num">
                                      <p:cBhvr>
                                        <p:cTn id="213" dur="1000" fill="hold"/>
                                        <p:tgtEl>
                                          <p:spTgt spid="31"/>
                                        </p:tgtEl>
                                        <p:attrNameLst>
                                          <p:attrName>ppt_x</p:attrName>
                                        </p:attrNameLst>
                                      </p:cBhvr>
                                      <p:tavLst>
                                        <p:tav tm="0">
                                          <p:val>
                                            <p:strVal val="#ppt_x"/>
                                          </p:val>
                                        </p:tav>
                                        <p:tav tm="100000">
                                          <p:val>
                                            <p:strVal val="#ppt_x"/>
                                          </p:val>
                                        </p:tav>
                                      </p:tavLst>
                                    </p:anim>
                                    <p:anim calcmode="lin" valueType="num">
                                      <p:cBhvr>
                                        <p:cTn id="2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34"/>
                                        </p:tgtEl>
                                        <p:attrNameLst>
                                          <p:attrName>style.visibility</p:attrName>
                                        </p:attrNameLst>
                                      </p:cBhvr>
                                      <p:to>
                                        <p:strVal val="visible"/>
                                      </p:to>
                                    </p:set>
                                    <p:animEffect transition="in" filter="fade">
                                      <p:cBhvr>
                                        <p:cTn id="219" dur="500"/>
                                        <p:tgtEl>
                                          <p:spTgt spid="34"/>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xit" presetSubtype="4" fill="hold" grpId="1" nodeType="clickEffect">
                                  <p:stCondLst>
                                    <p:cond delay="0"/>
                                  </p:stCondLst>
                                  <p:childTnLst>
                                    <p:animEffect transition="out" filter="wipe(down)">
                                      <p:cBhvr>
                                        <p:cTn id="223" dur="500"/>
                                        <p:tgtEl>
                                          <p:spTgt spid="33"/>
                                        </p:tgtEl>
                                      </p:cBhvr>
                                    </p:animEffect>
                                    <p:set>
                                      <p:cBhvr>
                                        <p:cTn id="224" dur="1" fill="hold">
                                          <p:stCondLst>
                                            <p:cond delay="499"/>
                                          </p:stCondLst>
                                        </p:cTn>
                                        <p:tgtEl>
                                          <p:spTgt spid="33"/>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35"/>
                                        </p:tgtEl>
                                        <p:attrNameLst>
                                          <p:attrName>style.visibility</p:attrName>
                                        </p:attrNameLst>
                                      </p:cBhvr>
                                      <p:to>
                                        <p:strVal val="visible"/>
                                      </p:to>
                                    </p:set>
                                    <p:animEffect transition="in" filter="fade">
                                      <p:cBhvr>
                                        <p:cTn id="229" dur="500"/>
                                        <p:tgtEl>
                                          <p:spTgt spid="35"/>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xit" presetSubtype="4" fill="hold" grpId="1" nodeType="clickEffect">
                                  <p:stCondLst>
                                    <p:cond delay="0"/>
                                  </p:stCondLst>
                                  <p:childTnLst>
                                    <p:animEffect transition="out" filter="wipe(down)">
                                      <p:cBhvr>
                                        <p:cTn id="233" dur="500"/>
                                        <p:tgtEl>
                                          <p:spTgt spid="23"/>
                                        </p:tgtEl>
                                      </p:cBhvr>
                                    </p:animEffect>
                                    <p:set>
                                      <p:cBhvr>
                                        <p:cTn id="234" dur="1" fill="hold">
                                          <p:stCondLst>
                                            <p:cond delay="499"/>
                                          </p:stCondLst>
                                        </p:cTn>
                                        <p:tgtEl>
                                          <p:spTgt spid="2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42" presetClass="exit" presetSubtype="0" fill="hold" grpId="3" nodeType="clickEffect">
                                  <p:stCondLst>
                                    <p:cond delay="0"/>
                                  </p:stCondLst>
                                  <p:childTnLst>
                                    <p:animEffect transition="out" filter="fade">
                                      <p:cBhvr>
                                        <p:cTn id="238" dur="1000"/>
                                        <p:tgtEl>
                                          <p:spTgt spid="30"/>
                                        </p:tgtEl>
                                      </p:cBhvr>
                                    </p:animEffect>
                                    <p:anim calcmode="lin" valueType="num">
                                      <p:cBhvr>
                                        <p:cTn id="239" dur="1000"/>
                                        <p:tgtEl>
                                          <p:spTgt spid="30"/>
                                        </p:tgtEl>
                                        <p:attrNameLst>
                                          <p:attrName>ppt_x</p:attrName>
                                        </p:attrNameLst>
                                      </p:cBhvr>
                                      <p:tavLst>
                                        <p:tav tm="0">
                                          <p:val>
                                            <p:strVal val="ppt_x"/>
                                          </p:val>
                                        </p:tav>
                                        <p:tav tm="100000">
                                          <p:val>
                                            <p:strVal val="ppt_x"/>
                                          </p:val>
                                        </p:tav>
                                      </p:tavLst>
                                    </p:anim>
                                    <p:anim calcmode="lin" valueType="num">
                                      <p:cBhvr>
                                        <p:cTn id="240" dur="1000"/>
                                        <p:tgtEl>
                                          <p:spTgt spid="30"/>
                                        </p:tgtEl>
                                        <p:attrNameLst>
                                          <p:attrName>ppt_y</p:attrName>
                                        </p:attrNameLst>
                                      </p:cBhvr>
                                      <p:tavLst>
                                        <p:tav tm="0">
                                          <p:val>
                                            <p:strVal val="ppt_y"/>
                                          </p:val>
                                        </p:tav>
                                        <p:tav tm="100000">
                                          <p:val>
                                            <p:strVal val="ppt_y+.1"/>
                                          </p:val>
                                        </p:tav>
                                      </p:tavLst>
                                    </p:anim>
                                    <p:set>
                                      <p:cBhvr>
                                        <p:cTn id="241" dur="1" fill="hold">
                                          <p:stCondLst>
                                            <p:cond delay="999"/>
                                          </p:stCondLst>
                                        </p:cTn>
                                        <p:tgtEl>
                                          <p:spTgt spid="30"/>
                                        </p:tgtEl>
                                        <p:attrNameLst>
                                          <p:attrName>style.visibility</p:attrName>
                                        </p:attrNameLst>
                                      </p:cBhvr>
                                      <p:to>
                                        <p:strVal val="hidden"/>
                                      </p:to>
                                    </p:set>
                                  </p:childTnLst>
                                </p:cTn>
                              </p:par>
                              <p:par>
                                <p:cTn id="242" presetID="42" presetClass="exit" presetSubtype="0" fill="hold" grpId="3" nodeType="withEffect">
                                  <p:stCondLst>
                                    <p:cond delay="0"/>
                                  </p:stCondLst>
                                  <p:childTnLst>
                                    <p:animEffect transition="out" filter="fade">
                                      <p:cBhvr>
                                        <p:cTn id="243" dur="1000"/>
                                        <p:tgtEl>
                                          <p:spTgt spid="31"/>
                                        </p:tgtEl>
                                      </p:cBhvr>
                                    </p:animEffect>
                                    <p:anim calcmode="lin" valueType="num">
                                      <p:cBhvr>
                                        <p:cTn id="244" dur="1000"/>
                                        <p:tgtEl>
                                          <p:spTgt spid="31"/>
                                        </p:tgtEl>
                                        <p:attrNameLst>
                                          <p:attrName>ppt_x</p:attrName>
                                        </p:attrNameLst>
                                      </p:cBhvr>
                                      <p:tavLst>
                                        <p:tav tm="0">
                                          <p:val>
                                            <p:strVal val="ppt_x"/>
                                          </p:val>
                                        </p:tav>
                                        <p:tav tm="100000">
                                          <p:val>
                                            <p:strVal val="ppt_x"/>
                                          </p:val>
                                        </p:tav>
                                      </p:tavLst>
                                    </p:anim>
                                    <p:anim calcmode="lin" valueType="num">
                                      <p:cBhvr>
                                        <p:cTn id="245" dur="1000"/>
                                        <p:tgtEl>
                                          <p:spTgt spid="31"/>
                                        </p:tgtEl>
                                        <p:attrNameLst>
                                          <p:attrName>ppt_y</p:attrName>
                                        </p:attrNameLst>
                                      </p:cBhvr>
                                      <p:tavLst>
                                        <p:tav tm="0">
                                          <p:val>
                                            <p:strVal val="ppt_y"/>
                                          </p:val>
                                        </p:tav>
                                        <p:tav tm="100000">
                                          <p:val>
                                            <p:strVal val="ppt_y+.1"/>
                                          </p:val>
                                        </p:tav>
                                      </p:tavLst>
                                    </p:anim>
                                    <p:set>
                                      <p:cBhvr>
                                        <p:cTn id="246" dur="1" fill="hold">
                                          <p:stCondLst>
                                            <p:cond delay="999"/>
                                          </p:stCondLst>
                                        </p:cTn>
                                        <p:tgtEl>
                                          <p:spTgt spid="31"/>
                                        </p:tgtEl>
                                        <p:attrNameLst>
                                          <p:attrName>style.visibility</p:attrName>
                                        </p:attrNameLst>
                                      </p:cBhvr>
                                      <p:to>
                                        <p:strVal val="hidden"/>
                                      </p:to>
                                    </p:set>
                                  </p:childTnLst>
                                </p:cTn>
                              </p:par>
                              <p:par>
                                <p:cTn id="247" presetID="42" presetClass="exit" presetSubtype="0" fill="hold" grpId="1" nodeType="withEffect">
                                  <p:stCondLst>
                                    <p:cond delay="0"/>
                                  </p:stCondLst>
                                  <p:childTnLst>
                                    <p:animEffect transition="out" filter="fade">
                                      <p:cBhvr>
                                        <p:cTn id="248" dur="1000"/>
                                        <p:tgtEl>
                                          <p:spTgt spid="34"/>
                                        </p:tgtEl>
                                      </p:cBhvr>
                                    </p:animEffect>
                                    <p:anim calcmode="lin" valueType="num">
                                      <p:cBhvr>
                                        <p:cTn id="249" dur="1000"/>
                                        <p:tgtEl>
                                          <p:spTgt spid="34"/>
                                        </p:tgtEl>
                                        <p:attrNameLst>
                                          <p:attrName>ppt_x</p:attrName>
                                        </p:attrNameLst>
                                      </p:cBhvr>
                                      <p:tavLst>
                                        <p:tav tm="0">
                                          <p:val>
                                            <p:strVal val="ppt_x"/>
                                          </p:val>
                                        </p:tav>
                                        <p:tav tm="100000">
                                          <p:val>
                                            <p:strVal val="ppt_x"/>
                                          </p:val>
                                        </p:tav>
                                      </p:tavLst>
                                    </p:anim>
                                    <p:anim calcmode="lin" valueType="num">
                                      <p:cBhvr>
                                        <p:cTn id="250" dur="1000"/>
                                        <p:tgtEl>
                                          <p:spTgt spid="34"/>
                                        </p:tgtEl>
                                        <p:attrNameLst>
                                          <p:attrName>ppt_y</p:attrName>
                                        </p:attrNameLst>
                                      </p:cBhvr>
                                      <p:tavLst>
                                        <p:tav tm="0">
                                          <p:val>
                                            <p:strVal val="ppt_y"/>
                                          </p:val>
                                        </p:tav>
                                        <p:tav tm="100000">
                                          <p:val>
                                            <p:strVal val="ppt_y+.1"/>
                                          </p:val>
                                        </p:tav>
                                      </p:tavLst>
                                    </p:anim>
                                    <p:set>
                                      <p:cBhvr>
                                        <p:cTn id="251" dur="1" fill="hold">
                                          <p:stCondLst>
                                            <p:cond delay="999"/>
                                          </p:stCondLst>
                                        </p:cTn>
                                        <p:tgtEl>
                                          <p:spTgt spid="34"/>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42" presetClass="entr" presetSubtype="0" fill="hold" grpId="0" nodeType="clickEffect">
                                  <p:stCondLst>
                                    <p:cond delay="0"/>
                                  </p:stCondLst>
                                  <p:childTnLst>
                                    <p:set>
                                      <p:cBhvr>
                                        <p:cTn id="255" dur="1" fill="hold">
                                          <p:stCondLst>
                                            <p:cond delay="0"/>
                                          </p:stCondLst>
                                        </p:cTn>
                                        <p:tgtEl>
                                          <p:spTgt spid="39"/>
                                        </p:tgtEl>
                                        <p:attrNameLst>
                                          <p:attrName>style.visibility</p:attrName>
                                        </p:attrNameLst>
                                      </p:cBhvr>
                                      <p:to>
                                        <p:strVal val="visible"/>
                                      </p:to>
                                    </p:set>
                                    <p:animEffect transition="in" filter="fade">
                                      <p:cBhvr>
                                        <p:cTn id="256" dur="1000"/>
                                        <p:tgtEl>
                                          <p:spTgt spid="39"/>
                                        </p:tgtEl>
                                      </p:cBhvr>
                                    </p:animEffect>
                                    <p:anim calcmode="lin" valueType="num">
                                      <p:cBhvr>
                                        <p:cTn id="257" dur="1000" fill="hold"/>
                                        <p:tgtEl>
                                          <p:spTgt spid="39"/>
                                        </p:tgtEl>
                                        <p:attrNameLst>
                                          <p:attrName>ppt_x</p:attrName>
                                        </p:attrNameLst>
                                      </p:cBhvr>
                                      <p:tavLst>
                                        <p:tav tm="0">
                                          <p:val>
                                            <p:strVal val="#ppt_x"/>
                                          </p:val>
                                        </p:tav>
                                        <p:tav tm="100000">
                                          <p:val>
                                            <p:strVal val="#ppt_x"/>
                                          </p:val>
                                        </p:tav>
                                      </p:tavLst>
                                    </p:anim>
                                    <p:anim calcmode="lin" valueType="num">
                                      <p:cBhvr>
                                        <p:cTn id="25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2" presetClass="exit" presetSubtype="4" fill="hold" grpId="1" nodeType="clickEffect">
                                  <p:stCondLst>
                                    <p:cond delay="0"/>
                                  </p:stCondLst>
                                  <p:childTnLst>
                                    <p:animEffect transition="out" filter="wipe(down)">
                                      <p:cBhvr>
                                        <p:cTn id="262" dur="500"/>
                                        <p:tgtEl>
                                          <p:spTgt spid="24"/>
                                        </p:tgtEl>
                                      </p:cBhvr>
                                    </p:animEffect>
                                    <p:set>
                                      <p:cBhvr>
                                        <p:cTn id="263" dur="1" fill="hold">
                                          <p:stCondLst>
                                            <p:cond delay="499"/>
                                          </p:stCondLst>
                                        </p:cTn>
                                        <p:tgtEl>
                                          <p:spTgt spid="24"/>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41"/>
                                        </p:tgtEl>
                                        <p:attrNameLst>
                                          <p:attrName>style.visibility</p:attrName>
                                        </p:attrNameLst>
                                      </p:cBhvr>
                                      <p:to>
                                        <p:strVal val="visible"/>
                                      </p:to>
                                    </p:set>
                                    <p:animEffect transition="in" filter="fade">
                                      <p:cBhvr>
                                        <p:cTn id="268" dur="500"/>
                                        <p:tgtEl>
                                          <p:spTgt spid="41"/>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42"/>
                                        </p:tgtEl>
                                        <p:attrNameLst>
                                          <p:attrName>style.visibility</p:attrName>
                                        </p:attrNameLst>
                                      </p:cBhvr>
                                      <p:to>
                                        <p:strVal val="visible"/>
                                      </p:to>
                                    </p:set>
                                    <p:animEffect transition="in" filter="fade">
                                      <p:cBhvr>
                                        <p:cTn id="273" dur="500"/>
                                        <p:tgtEl>
                                          <p:spTgt spid="42"/>
                                        </p:tgtEl>
                                      </p:cBhvr>
                                    </p:animEffect>
                                  </p:childTnLst>
                                </p:cTn>
                              </p:par>
                            </p:childTnLst>
                          </p:cTn>
                        </p:par>
                      </p:childTnLst>
                    </p:cTn>
                  </p:par>
                  <p:par>
                    <p:cTn id="274" fill="hold">
                      <p:stCondLst>
                        <p:cond delay="indefinite"/>
                      </p:stCondLst>
                      <p:childTnLst>
                        <p:par>
                          <p:cTn id="275" fill="hold">
                            <p:stCondLst>
                              <p:cond delay="0"/>
                            </p:stCondLst>
                            <p:childTnLst>
                              <p:par>
                                <p:cTn id="276" presetID="42" presetClass="entr" presetSubtype="0" fill="hold" grpId="0" nodeType="clickEffect">
                                  <p:stCondLst>
                                    <p:cond delay="0"/>
                                  </p:stCondLst>
                                  <p:childTnLst>
                                    <p:set>
                                      <p:cBhvr>
                                        <p:cTn id="277" dur="1" fill="hold">
                                          <p:stCondLst>
                                            <p:cond delay="0"/>
                                          </p:stCondLst>
                                        </p:cTn>
                                        <p:tgtEl>
                                          <p:spTgt spid="40"/>
                                        </p:tgtEl>
                                        <p:attrNameLst>
                                          <p:attrName>style.visibility</p:attrName>
                                        </p:attrNameLst>
                                      </p:cBhvr>
                                      <p:to>
                                        <p:strVal val="visible"/>
                                      </p:to>
                                    </p:set>
                                    <p:animEffect transition="in" filter="fade">
                                      <p:cBhvr>
                                        <p:cTn id="278" dur="1000"/>
                                        <p:tgtEl>
                                          <p:spTgt spid="40"/>
                                        </p:tgtEl>
                                      </p:cBhvr>
                                    </p:animEffect>
                                    <p:anim calcmode="lin" valueType="num">
                                      <p:cBhvr>
                                        <p:cTn id="279" dur="1000" fill="hold"/>
                                        <p:tgtEl>
                                          <p:spTgt spid="40"/>
                                        </p:tgtEl>
                                        <p:attrNameLst>
                                          <p:attrName>ppt_x</p:attrName>
                                        </p:attrNameLst>
                                      </p:cBhvr>
                                      <p:tavLst>
                                        <p:tav tm="0">
                                          <p:val>
                                            <p:strVal val="#ppt_x"/>
                                          </p:val>
                                        </p:tav>
                                        <p:tav tm="100000">
                                          <p:val>
                                            <p:strVal val="#ppt_x"/>
                                          </p:val>
                                        </p:tav>
                                      </p:tavLst>
                                    </p:anim>
                                    <p:anim calcmode="lin" valueType="num">
                                      <p:cBhvr>
                                        <p:cTn id="28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2" presetClass="exit" presetSubtype="4" fill="hold" grpId="1" nodeType="clickEffect">
                                  <p:stCondLst>
                                    <p:cond delay="0"/>
                                  </p:stCondLst>
                                  <p:childTnLst>
                                    <p:animEffect transition="out" filter="wipe(down)">
                                      <p:cBhvr>
                                        <p:cTn id="284" dur="500"/>
                                        <p:tgtEl>
                                          <p:spTgt spid="41"/>
                                        </p:tgtEl>
                                      </p:cBhvr>
                                    </p:animEffect>
                                    <p:set>
                                      <p:cBhvr>
                                        <p:cTn id="285" dur="1" fill="hold">
                                          <p:stCondLst>
                                            <p:cond delay="499"/>
                                          </p:stCondLst>
                                        </p:cTn>
                                        <p:tgtEl>
                                          <p:spTgt spid="4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0" nodeType="clickEffect">
                                  <p:stCondLst>
                                    <p:cond delay="0"/>
                                  </p:stCondLst>
                                  <p:childTnLst>
                                    <p:set>
                                      <p:cBhvr>
                                        <p:cTn id="289" dur="1" fill="hold">
                                          <p:stCondLst>
                                            <p:cond delay="0"/>
                                          </p:stCondLst>
                                        </p:cTn>
                                        <p:tgtEl>
                                          <p:spTgt spid="43"/>
                                        </p:tgtEl>
                                        <p:attrNameLst>
                                          <p:attrName>style.visibility</p:attrName>
                                        </p:attrNameLst>
                                      </p:cBhvr>
                                      <p:to>
                                        <p:strVal val="visible"/>
                                      </p:to>
                                    </p:set>
                                    <p:animEffect transition="in" filter="fade">
                                      <p:cBhvr>
                                        <p:cTn id="290" dur="500"/>
                                        <p:tgtEl>
                                          <p:spTgt spid="43"/>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grpId="0" nodeType="clickEffect">
                                  <p:stCondLst>
                                    <p:cond delay="0"/>
                                  </p:stCondLst>
                                  <p:childTnLst>
                                    <p:set>
                                      <p:cBhvr>
                                        <p:cTn id="294" dur="1" fill="hold">
                                          <p:stCondLst>
                                            <p:cond delay="0"/>
                                          </p:stCondLst>
                                        </p:cTn>
                                        <p:tgtEl>
                                          <p:spTgt spid="44"/>
                                        </p:tgtEl>
                                        <p:attrNameLst>
                                          <p:attrName>style.visibility</p:attrName>
                                        </p:attrNameLst>
                                      </p:cBhvr>
                                      <p:to>
                                        <p:strVal val="visible"/>
                                      </p:to>
                                    </p:set>
                                    <p:animEffect transition="in" filter="fade">
                                      <p:cBhvr>
                                        <p:cTn id="295" dur="500"/>
                                        <p:tgtEl>
                                          <p:spTgt spid="44"/>
                                        </p:tgtEl>
                                      </p:cBhvr>
                                    </p:animEffect>
                                  </p:childTnLst>
                                </p:cTn>
                              </p:par>
                            </p:childTnLst>
                          </p:cTn>
                        </p:par>
                      </p:childTnLst>
                    </p:cTn>
                  </p:par>
                  <p:par>
                    <p:cTn id="296" fill="hold">
                      <p:stCondLst>
                        <p:cond delay="indefinite"/>
                      </p:stCondLst>
                      <p:childTnLst>
                        <p:par>
                          <p:cTn id="297" fill="hold">
                            <p:stCondLst>
                              <p:cond delay="0"/>
                            </p:stCondLst>
                            <p:childTnLst>
                              <p:par>
                                <p:cTn id="298" presetID="42" presetClass="entr" presetSubtype="0" fill="hold" grpId="0" nodeType="clickEffect">
                                  <p:stCondLst>
                                    <p:cond delay="0"/>
                                  </p:stCondLst>
                                  <p:childTnLst>
                                    <p:set>
                                      <p:cBhvr>
                                        <p:cTn id="299" dur="1" fill="hold">
                                          <p:stCondLst>
                                            <p:cond delay="0"/>
                                          </p:stCondLst>
                                        </p:cTn>
                                        <p:tgtEl>
                                          <p:spTgt spid="45"/>
                                        </p:tgtEl>
                                        <p:attrNameLst>
                                          <p:attrName>style.visibility</p:attrName>
                                        </p:attrNameLst>
                                      </p:cBhvr>
                                      <p:to>
                                        <p:strVal val="visible"/>
                                      </p:to>
                                    </p:set>
                                    <p:animEffect transition="in" filter="fade">
                                      <p:cBhvr>
                                        <p:cTn id="300" dur="1000"/>
                                        <p:tgtEl>
                                          <p:spTgt spid="45"/>
                                        </p:tgtEl>
                                      </p:cBhvr>
                                    </p:animEffect>
                                    <p:anim calcmode="lin" valueType="num">
                                      <p:cBhvr>
                                        <p:cTn id="301" dur="1000" fill="hold"/>
                                        <p:tgtEl>
                                          <p:spTgt spid="45"/>
                                        </p:tgtEl>
                                        <p:attrNameLst>
                                          <p:attrName>ppt_x</p:attrName>
                                        </p:attrNameLst>
                                      </p:cBhvr>
                                      <p:tavLst>
                                        <p:tav tm="0">
                                          <p:val>
                                            <p:strVal val="#ppt_x"/>
                                          </p:val>
                                        </p:tav>
                                        <p:tav tm="100000">
                                          <p:val>
                                            <p:strVal val="#ppt_x"/>
                                          </p:val>
                                        </p:tav>
                                      </p:tavLst>
                                    </p:anim>
                                    <p:anim calcmode="lin" valueType="num">
                                      <p:cBhvr>
                                        <p:cTn id="30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3" grpId="1"/>
      <p:bldP spid="24" grpId="0"/>
      <p:bldP spid="24" grpId="1"/>
      <p:bldP spid="25" grpId="0"/>
      <p:bldP spid="7" grpId="0"/>
      <p:bldP spid="28" grpId="0"/>
      <p:bldP spid="30" grpId="0"/>
      <p:bldP spid="30" grpId="1"/>
      <p:bldP spid="30" grpId="2"/>
      <p:bldP spid="30" grpId="3"/>
      <p:bldP spid="31" grpId="0" animBg="1"/>
      <p:bldP spid="31" grpId="1" animBg="1"/>
      <p:bldP spid="31" grpId="2" animBg="1"/>
      <p:bldP spid="31" grpId="3" animBg="1"/>
      <p:bldP spid="32" grpId="0"/>
      <p:bldP spid="32" grpId="1"/>
      <p:bldP spid="33" grpId="0"/>
      <p:bldP spid="33" grpId="1"/>
      <p:bldP spid="34" grpId="0"/>
      <p:bldP spid="34" grpId="1"/>
      <p:bldP spid="35" grpId="0"/>
      <p:bldP spid="39" grpId="0"/>
      <p:bldP spid="40" grpId="0"/>
      <p:bldP spid="41" grpId="0"/>
      <p:bldP spid="41" grpId="1"/>
      <p:bldP spid="42" grpId="0"/>
      <p:bldP spid="43"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212725"/>
            <a:ext cx="10515600" cy="895639"/>
          </a:xfrm>
        </p:spPr>
        <p:txBody>
          <a:bodyPr/>
          <a:lstStyle/>
          <a:p>
            <a:r>
              <a:rPr lang="en-IN" dirty="0"/>
              <a:t>Circular </a:t>
            </a:r>
            <a:r>
              <a:rPr lang="en-IN" dirty="0" smtClean="0"/>
              <a:t>queue (</a:t>
            </a:r>
            <a:r>
              <a:rPr lang="en-IN" dirty="0" err="1" smtClean="0"/>
              <a:t>Enqueue</a:t>
            </a:r>
            <a:r>
              <a:rPr lang="en-IN" dirty="0" smtClean="0"/>
              <a:t>)</a:t>
            </a:r>
            <a:endParaRPr lang="en-IN" dirty="0"/>
          </a:p>
        </p:txBody>
      </p:sp>
      <p:sp>
        <p:nvSpPr>
          <p:cNvPr id="3" name="TextBox 2"/>
          <p:cNvSpPr txBox="1"/>
          <p:nvPr/>
        </p:nvSpPr>
        <p:spPr>
          <a:xfrm>
            <a:off x="6712094" y="1102303"/>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a:t>
            </a:r>
            <a:endParaRPr lang="en-US" dirty="0"/>
          </a:p>
          <a:p>
            <a:r>
              <a:rPr lang="en-US" dirty="0" smtClean="0"/>
              <a:t>	}</a:t>
            </a:r>
            <a:endParaRPr lang="en-US" dirty="0"/>
          </a:p>
          <a:p>
            <a:r>
              <a:rPr lang="en-US" dirty="0" smtClean="0"/>
              <a:t>};</a:t>
            </a:r>
            <a:endParaRPr lang="en-IN" dirty="0"/>
          </a:p>
        </p:txBody>
      </p:sp>
      <p:sp>
        <p:nvSpPr>
          <p:cNvPr id="4" name="TextBox 3"/>
          <p:cNvSpPr txBox="1"/>
          <p:nvPr/>
        </p:nvSpPr>
        <p:spPr>
          <a:xfrm>
            <a:off x="6712094" y="1102303"/>
            <a:ext cx="7065818" cy="2031325"/>
          </a:xfrm>
          <a:prstGeom prst="rect">
            <a:avLst/>
          </a:prstGeom>
          <a:noFill/>
        </p:spPr>
        <p:txBody>
          <a:bodyPr wrap="square" rtlCol="0">
            <a:spAutoFit/>
          </a:bodyPr>
          <a:lstStyle/>
          <a:p>
            <a:r>
              <a:rPr lang="en-US" dirty="0" smtClean="0"/>
              <a:t>Class Queue{ </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 &amp;&amp; front == 0) || </a:t>
            </a:r>
          </a:p>
          <a:p>
            <a:r>
              <a:rPr lang="en-US" dirty="0"/>
              <a:t>	</a:t>
            </a:r>
            <a:r>
              <a:rPr lang="en-US" dirty="0" smtClean="0"/>
              <a:t>		rear+1 == front;</a:t>
            </a:r>
            <a:endParaRPr lang="en-US" dirty="0"/>
          </a:p>
          <a:p>
            <a:r>
              <a:rPr lang="en-US" dirty="0" smtClean="0"/>
              <a:t>	}</a:t>
            </a:r>
            <a:endParaRPr lang="en-US" dirty="0"/>
          </a:p>
          <a:p>
            <a:r>
              <a:rPr lang="en-US" dirty="0" smtClean="0"/>
              <a:t>};</a:t>
            </a:r>
            <a:endParaRPr lang="en-IN" dirty="0"/>
          </a:p>
        </p:txBody>
      </p:sp>
      <p:sp>
        <p:nvSpPr>
          <p:cNvPr id="5" name="TextBox 4"/>
          <p:cNvSpPr txBox="1"/>
          <p:nvPr/>
        </p:nvSpPr>
        <p:spPr>
          <a:xfrm>
            <a:off x="277084" y="1191488"/>
            <a:ext cx="5527971"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enqueuer(</a:t>
            </a:r>
            <a:r>
              <a:rPr lang="en-US" dirty="0" err="1" smtClean="0"/>
              <a:t>int</a:t>
            </a:r>
            <a:r>
              <a:rPr lang="en-US" dirty="0" smtClean="0"/>
              <a:t> data){</a:t>
            </a:r>
          </a:p>
          <a:p>
            <a:r>
              <a:rPr lang="en-US" dirty="0" smtClean="0"/>
              <a:t>		if(!</a:t>
            </a:r>
            <a:r>
              <a:rPr lang="en-US" dirty="0" err="1" smtClean="0"/>
              <a:t>isFull</a:t>
            </a:r>
            <a:r>
              <a:rPr lang="en-US" dirty="0" smtClean="0"/>
              <a:t>()){</a:t>
            </a:r>
          </a:p>
          <a:p>
            <a:r>
              <a:rPr lang="en-US" dirty="0" smtClean="0"/>
              <a:t>			if(front == -1 )</a:t>
            </a:r>
          </a:p>
          <a:p>
            <a:r>
              <a:rPr lang="en-US" dirty="0"/>
              <a:t>	</a:t>
            </a:r>
            <a:r>
              <a:rPr lang="en-US" dirty="0" smtClean="0"/>
              <a:t>			front=0;</a:t>
            </a:r>
          </a:p>
          <a:p>
            <a:r>
              <a:rPr lang="en-US" dirty="0"/>
              <a:t>	</a:t>
            </a:r>
            <a:r>
              <a:rPr lang="en-US" dirty="0" smtClean="0"/>
              <a:t>		rear++;</a:t>
            </a:r>
          </a:p>
          <a:p>
            <a:r>
              <a:rPr lang="en-US" dirty="0"/>
              <a:t>	</a:t>
            </a:r>
            <a:r>
              <a:rPr lang="en-US" dirty="0" smtClean="0"/>
              <a:t>		</a:t>
            </a:r>
            <a:r>
              <a:rPr lang="en-US" dirty="0" err="1" smtClean="0"/>
              <a:t>ptr</a:t>
            </a:r>
            <a:r>
              <a:rPr lang="en-US" dirty="0" smtClean="0"/>
              <a:t>[rear]=data;</a:t>
            </a:r>
            <a:endParaRPr lang="en-US" dirty="0"/>
          </a:p>
          <a:p>
            <a:r>
              <a:rPr lang="en-US" dirty="0" smtClean="0"/>
              <a:t>		}else{</a:t>
            </a:r>
          </a:p>
          <a:p>
            <a:r>
              <a:rPr lang="en-US" dirty="0" smtClean="0"/>
              <a:t>			throw “Queue is full…”;</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6" name="TextBox 5"/>
          <p:cNvSpPr txBox="1"/>
          <p:nvPr/>
        </p:nvSpPr>
        <p:spPr>
          <a:xfrm>
            <a:off x="277084" y="1191488"/>
            <a:ext cx="6757559" cy="3139321"/>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enqueuer(</a:t>
            </a:r>
            <a:r>
              <a:rPr lang="en-US" dirty="0" err="1" smtClean="0"/>
              <a:t>int</a:t>
            </a:r>
            <a:r>
              <a:rPr lang="en-US" dirty="0" smtClean="0"/>
              <a:t> data){</a:t>
            </a:r>
          </a:p>
          <a:p>
            <a:r>
              <a:rPr lang="en-US" dirty="0" smtClean="0"/>
              <a:t>		</a:t>
            </a:r>
            <a:r>
              <a:rPr lang="en-US" dirty="0"/>
              <a:t>if (</a:t>
            </a:r>
            <a:r>
              <a:rPr lang="en-US" dirty="0" err="1"/>
              <a:t>isFull</a:t>
            </a:r>
            <a:r>
              <a:rPr lang="en-US" dirty="0"/>
              <a:t>())</a:t>
            </a:r>
          </a:p>
          <a:p>
            <a:r>
              <a:rPr lang="en-US" dirty="0"/>
              <a:t>       </a:t>
            </a:r>
            <a:r>
              <a:rPr lang="en-US" dirty="0" smtClean="0"/>
              <a:t>		</a:t>
            </a:r>
            <a:r>
              <a:rPr lang="en-US" dirty="0"/>
              <a:t>	</a:t>
            </a:r>
            <a:r>
              <a:rPr lang="en-US" dirty="0" smtClean="0"/>
              <a:t>throw</a:t>
            </a:r>
            <a:r>
              <a:rPr lang="en-US" dirty="0"/>
              <a:t> "Queue is full can't </a:t>
            </a:r>
            <a:r>
              <a:rPr lang="en-US" dirty="0" err="1"/>
              <a:t>enqueue</a:t>
            </a:r>
            <a:r>
              <a:rPr lang="en-US" dirty="0"/>
              <a:t>...";</a:t>
            </a:r>
          </a:p>
          <a:p>
            <a:pPr lvl="4"/>
            <a:r>
              <a:rPr lang="en-US" dirty="0" smtClean="0"/>
              <a:t>if</a:t>
            </a:r>
            <a:r>
              <a:rPr lang="en-US" dirty="0"/>
              <a:t> (</a:t>
            </a:r>
            <a:r>
              <a:rPr lang="en-US" dirty="0" err="1"/>
              <a:t>isEmpty</a:t>
            </a:r>
            <a:r>
              <a:rPr lang="en-US" dirty="0"/>
              <a:t>())</a:t>
            </a:r>
          </a:p>
          <a:p>
            <a:r>
              <a:rPr lang="en-US" dirty="0" smtClean="0"/>
              <a:t>			this-</a:t>
            </a:r>
            <a:r>
              <a:rPr lang="en-US" dirty="0"/>
              <a:t>&gt;front++;</a:t>
            </a:r>
          </a:p>
          <a:p>
            <a:r>
              <a:rPr lang="en-US" dirty="0" smtClean="0"/>
              <a:t>		this-</a:t>
            </a:r>
            <a:r>
              <a:rPr lang="en-US" dirty="0"/>
              <a:t>&gt;rear = (this-&gt;rear + 1) % this-&gt;size;</a:t>
            </a:r>
          </a:p>
          <a:p>
            <a:r>
              <a:rPr lang="en-US" dirty="0" smtClean="0"/>
              <a:t>		this-</a:t>
            </a:r>
            <a:r>
              <a:rPr lang="en-US" dirty="0"/>
              <a:t>&gt;</a:t>
            </a:r>
            <a:r>
              <a:rPr lang="en-US" dirty="0" err="1"/>
              <a:t>ptr</a:t>
            </a:r>
            <a:r>
              <a:rPr lang="en-US" dirty="0"/>
              <a:t>[this-&gt;rear] = data;</a:t>
            </a:r>
          </a:p>
          <a:p>
            <a:r>
              <a:rPr lang="en-US" dirty="0" smtClean="0"/>
              <a:t>	}</a:t>
            </a:r>
            <a:endParaRPr lang="en-US" dirty="0"/>
          </a:p>
          <a:p>
            <a:r>
              <a:rPr lang="en-US" dirty="0" smtClean="0"/>
              <a:t>};</a:t>
            </a:r>
            <a:endParaRPr lang="en-IN" dirty="0"/>
          </a:p>
        </p:txBody>
      </p:sp>
      <p:sp>
        <p:nvSpPr>
          <p:cNvPr id="8" name="TextBox 7"/>
          <p:cNvSpPr txBox="1"/>
          <p:nvPr/>
        </p:nvSpPr>
        <p:spPr>
          <a:xfrm>
            <a:off x="1349520" y="4740681"/>
            <a:ext cx="7065818" cy="1754326"/>
          </a:xfrm>
          <a:prstGeom prst="rect">
            <a:avLst/>
          </a:prstGeom>
          <a:noFill/>
        </p:spPr>
        <p:txBody>
          <a:bodyPr wrap="square" rtlCol="0">
            <a:spAutoFit/>
          </a:bodyPr>
          <a:lstStyle/>
          <a:p>
            <a:r>
              <a:rPr lang="en-US" dirty="0" smtClean="0"/>
              <a:t>Class Queue{ </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a:t>
            </a:r>
            <a:r>
              <a:rPr lang="en-US" dirty="0"/>
              <a:t>(this-&gt;rear + 1) % this-&gt;size == this-&gt;front;</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0546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3"/>
                                        </p:tgtEl>
                                      </p:cBhvr>
                                    </p:animEffect>
                                    <p:anim calcmode="lin" valueType="num">
                                      <p:cBhvr>
                                        <p:cTn id="14" dur="1000"/>
                                        <p:tgtEl>
                                          <p:spTgt spid="3"/>
                                        </p:tgtEl>
                                        <p:attrNameLst>
                                          <p:attrName>ppt_x</p:attrName>
                                        </p:attrNameLst>
                                      </p:cBhvr>
                                      <p:tavLst>
                                        <p:tav tm="0">
                                          <p:val>
                                            <p:strVal val="ppt_x"/>
                                          </p:val>
                                        </p:tav>
                                        <p:tav tm="100000">
                                          <p:val>
                                            <p:strVal val="ppt_x"/>
                                          </p:val>
                                        </p:tav>
                                      </p:tavLst>
                                    </p:anim>
                                    <p:anim calcmode="lin" valueType="num">
                                      <p:cBhvr>
                                        <p:cTn id="15" dur="1000"/>
                                        <p:tgtEl>
                                          <p:spTgt spid="3"/>
                                        </p:tgtEl>
                                        <p:attrNameLst>
                                          <p:attrName>ppt_y</p:attrName>
                                        </p:attrNameLst>
                                      </p:cBhvr>
                                      <p:tavLst>
                                        <p:tav tm="0">
                                          <p:val>
                                            <p:strVal val="ppt_y"/>
                                          </p:val>
                                        </p:tav>
                                        <p:tav tm="100000">
                                          <p:val>
                                            <p:strVal val="ppt_y+.1"/>
                                          </p:val>
                                        </p:tav>
                                      </p:tavLst>
                                    </p:anim>
                                    <p:set>
                                      <p:cBhvr>
                                        <p:cTn id="16" dur="1" fill="hold">
                                          <p:stCondLst>
                                            <p:cond delay="9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1" nodeType="clickEffect">
                                  <p:stCondLst>
                                    <p:cond delay="0"/>
                                  </p:stCondLst>
                                  <p:childTnLst>
                                    <p:animEffect transition="out" filter="fade">
                                      <p:cBhvr>
                                        <p:cTn id="34" dur="1000"/>
                                        <p:tgtEl>
                                          <p:spTgt spid="5"/>
                                        </p:tgtEl>
                                      </p:cBhvr>
                                    </p:animEffect>
                                    <p:anim calcmode="lin" valueType="num">
                                      <p:cBhvr>
                                        <p:cTn id="35" dur="1000"/>
                                        <p:tgtEl>
                                          <p:spTgt spid="5"/>
                                        </p:tgtEl>
                                        <p:attrNameLst>
                                          <p:attrName>ppt_x</p:attrName>
                                        </p:attrNameLst>
                                      </p:cBhvr>
                                      <p:tavLst>
                                        <p:tav tm="0">
                                          <p:val>
                                            <p:strVal val="ppt_x"/>
                                          </p:val>
                                        </p:tav>
                                        <p:tav tm="100000">
                                          <p:val>
                                            <p:strVal val="ppt_x"/>
                                          </p:val>
                                        </p:tav>
                                      </p:tavLst>
                                    </p:anim>
                                    <p:anim calcmode="lin" valueType="num">
                                      <p:cBhvr>
                                        <p:cTn id="36" dur="1000"/>
                                        <p:tgtEl>
                                          <p:spTgt spid="5"/>
                                        </p:tgtEl>
                                        <p:attrNameLst>
                                          <p:attrName>ppt_y</p:attrName>
                                        </p:attrNameLst>
                                      </p:cBhvr>
                                      <p:tavLst>
                                        <p:tav tm="0">
                                          <p:val>
                                            <p:strVal val="ppt_y"/>
                                          </p:val>
                                        </p:tav>
                                        <p:tav tm="100000">
                                          <p:val>
                                            <p:strVal val="ppt_y+.1"/>
                                          </p:val>
                                        </p:tav>
                                      </p:tavLst>
                                    </p:anim>
                                    <p:set>
                                      <p:cBhvr>
                                        <p:cTn id="37" dur="1" fill="hold">
                                          <p:stCondLst>
                                            <p:cond delay="9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1" nodeType="click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IN" dirty="0"/>
              <a:t>Circular queue </a:t>
            </a:r>
            <a:r>
              <a:rPr lang="en-IN" dirty="0" smtClean="0"/>
              <a:t>(</a:t>
            </a:r>
            <a:r>
              <a:rPr lang="en-IN" dirty="0" err="1" smtClean="0"/>
              <a:t>Dequeue</a:t>
            </a:r>
            <a:r>
              <a:rPr lang="en-IN" dirty="0"/>
              <a:t>)</a:t>
            </a:r>
          </a:p>
        </p:txBody>
      </p:sp>
      <p:sp>
        <p:nvSpPr>
          <p:cNvPr id="3" name="TextBox 2"/>
          <p:cNvSpPr txBox="1"/>
          <p:nvPr/>
        </p:nvSpPr>
        <p:spPr>
          <a:xfrm>
            <a:off x="7972425" y="1329464"/>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front==-1;</a:t>
            </a:r>
            <a:endParaRPr lang="en-US" dirty="0"/>
          </a:p>
          <a:p>
            <a:r>
              <a:rPr lang="en-US" dirty="0" smtClean="0"/>
              <a:t>	}</a:t>
            </a:r>
            <a:endParaRPr lang="en-US" dirty="0"/>
          </a:p>
          <a:p>
            <a:r>
              <a:rPr lang="en-US" dirty="0" smtClean="0"/>
              <a:t>};</a:t>
            </a:r>
            <a:endParaRPr lang="en-IN" dirty="0"/>
          </a:p>
        </p:txBody>
      </p:sp>
      <p:sp>
        <p:nvSpPr>
          <p:cNvPr id="4" name="TextBox 3"/>
          <p:cNvSpPr txBox="1"/>
          <p:nvPr/>
        </p:nvSpPr>
        <p:spPr>
          <a:xfrm>
            <a:off x="510446" y="1224829"/>
            <a:ext cx="6504716" cy="3416320"/>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dequeuer(){</a:t>
            </a:r>
          </a:p>
          <a:p>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[front];</a:t>
            </a:r>
          </a:p>
          <a:p>
            <a:r>
              <a:rPr lang="en-US" dirty="0"/>
              <a:t>	</a:t>
            </a:r>
            <a:r>
              <a:rPr lang="en-US" dirty="0" smtClean="0"/>
              <a:t>		rear==front </a:t>
            </a:r>
            <a:r>
              <a:rPr lang="en-US" b="1" dirty="0" smtClean="0"/>
              <a:t>?</a:t>
            </a:r>
            <a:r>
              <a:rPr lang="en-US" dirty="0" smtClean="0"/>
              <a:t> rear=front=-1 </a:t>
            </a:r>
            <a:r>
              <a:rPr lang="en-US" b="1" dirty="0" smtClean="0"/>
              <a:t>:</a:t>
            </a:r>
            <a:r>
              <a:rPr lang="en-US" dirty="0" smtClean="0"/>
              <a:t> front++;</a:t>
            </a:r>
          </a:p>
          <a:p>
            <a:r>
              <a:rPr lang="en-US" dirty="0"/>
              <a:t>	</a:t>
            </a:r>
            <a:r>
              <a:rPr lang="en-US" dirty="0" smtClean="0"/>
              <a:t>		return temp;</a:t>
            </a:r>
            <a:endParaRPr lang="en-US" dirty="0"/>
          </a:p>
          <a:p>
            <a:r>
              <a:rPr lang="en-US" dirty="0" smtClean="0"/>
              <a:t>		}else{</a:t>
            </a:r>
          </a:p>
          <a:p>
            <a:r>
              <a:rPr lang="en-US" dirty="0" smtClean="0"/>
              <a:t>			throw “Queue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5" name="TextBox 4"/>
          <p:cNvSpPr txBox="1"/>
          <p:nvPr/>
        </p:nvSpPr>
        <p:spPr>
          <a:xfrm>
            <a:off x="510446" y="1237130"/>
            <a:ext cx="9705117"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dequeuer(){</a:t>
            </a:r>
          </a:p>
          <a:p>
            <a:r>
              <a:rPr lang="en-US" dirty="0" smtClean="0"/>
              <a:t>		if(</a:t>
            </a:r>
            <a:r>
              <a:rPr lang="en-US" dirty="0" err="1" smtClean="0"/>
              <a:t>isEmpty</a:t>
            </a:r>
            <a:r>
              <a:rPr lang="en-US" dirty="0" smtClean="0"/>
              <a:t>())</a:t>
            </a:r>
          </a:p>
          <a:p>
            <a:r>
              <a:rPr lang="en-US" dirty="0"/>
              <a:t>	</a:t>
            </a:r>
            <a:r>
              <a:rPr lang="en-US" dirty="0" smtClean="0"/>
              <a:t>		throw</a:t>
            </a:r>
            <a:r>
              <a:rPr lang="en-US" dirty="0"/>
              <a:t> "Queue is empty can't </a:t>
            </a:r>
            <a:r>
              <a:rPr lang="en-US" dirty="0" err="1"/>
              <a:t>dequeue</a:t>
            </a:r>
            <a:r>
              <a:rPr lang="en-US" dirty="0" smtClean="0"/>
              <a:t>...";</a:t>
            </a:r>
          </a:p>
          <a:p>
            <a:r>
              <a:rPr lang="en-US" dirty="0" smtClean="0"/>
              <a:t>		</a:t>
            </a:r>
            <a:r>
              <a:rPr lang="en-US" dirty="0" err="1" smtClean="0"/>
              <a:t>int</a:t>
            </a:r>
            <a:r>
              <a:rPr lang="en-US" dirty="0"/>
              <a:t> data = this-&gt;</a:t>
            </a:r>
            <a:r>
              <a:rPr lang="en-US" dirty="0" err="1"/>
              <a:t>ptr</a:t>
            </a:r>
            <a:r>
              <a:rPr lang="en-US" dirty="0"/>
              <a:t>[this-&gt;front];</a:t>
            </a:r>
          </a:p>
          <a:p>
            <a:r>
              <a:rPr lang="en-US" dirty="0" smtClean="0"/>
              <a:t>		if</a:t>
            </a:r>
            <a:r>
              <a:rPr lang="en-US" dirty="0"/>
              <a:t> (this-&gt;front == this-&gt;rear</a:t>
            </a:r>
            <a:r>
              <a:rPr lang="en-US" dirty="0" smtClean="0"/>
              <a:t>)</a:t>
            </a:r>
            <a:endParaRPr lang="en-US" dirty="0"/>
          </a:p>
          <a:p>
            <a:r>
              <a:rPr lang="en-US" dirty="0" smtClean="0"/>
              <a:t>			this-</a:t>
            </a:r>
            <a:r>
              <a:rPr lang="en-US" dirty="0"/>
              <a:t>&gt;front = this-&gt;rear = -</a:t>
            </a:r>
            <a:r>
              <a:rPr lang="en-US" dirty="0" smtClean="0"/>
              <a:t>1;</a:t>
            </a:r>
          </a:p>
          <a:p>
            <a:r>
              <a:rPr lang="en-US" dirty="0" smtClean="0"/>
              <a:t>		else </a:t>
            </a:r>
          </a:p>
          <a:p>
            <a:r>
              <a:rPr lang="en-US" dirty="0"/>
              <a:t>	</a:t>
            </a:r>
            <a:r>
              <a:rPr lang="en-US" dirty="0" smtClean="0"/>
              <a:t>		this-</a:t>
            </a:r>
            <a:r>
              <a:rPr lang="en-US" dirty="0"/>
              <a:t>&gt;front = (this-&gt;front + 1) % this-&gt;size</a:t>
            </a:r>
            <a:r>
              <a:rPr lang="en-US" dirty="0" smtClean="0"/>
              <a:t>;</a:t>
            </a:r>
            <a:endParaRPr lang="en-US" dirty="0"/>
          </a:p>
          <a:p>
            <a:r>
              <a:rPr lang="en-US" dirty="0"/>
              <a:t>    </a:t>
            </a:r>
            <a:r>
              <a:rPr lang="en-US" dirty="0" smtClean="0"/>
              <a:t>		return</a:t>
            </a:r>
            <a:r>
              <a:rPr lang="en-US" dirty="0"/>
              <a:t> data;</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9911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4"/>
                                        </p:tgtEl>
                                      </p:cBhvr>
                                    </p:animEffect>
                                    <p:anim calcmode="lin" valueType="num">
                                      <p:cBhvr>
                                        <p:cTn id="21" dur="1000"/>
                                        <p:tgtEl>
                                          <p:spTgt spid="4"/>
                                        </p:tgtEl>
                                        <p:attrNameLst>
                                          <p:attrName>ppt_x</p:attrName>
                                        </p:attrNameLst>
                                      </p:cBhvr>
                                      <p:tavLst>
                                        <p:tav tm="0">
                                          <p:val>
                                            <p:strVal val="ppt_x"/>
                                          </p:val>
                                        </p:tav>
                                        <p:tav tm="100000">
                                          <p:val>
                                            <p:strVal val="ppt_x"/>
                                          </p:val>
                                        </p:tav>
                                      </p:tavLst>
                                    </p:anim>
                                    <p:anim calcmode="lin" valueType="num">
                                      <p:cBhvr>
                                        <p:cTn id="22" dur="1000"/>
                                        <p:tgtEl>
                                          <p:spTgt spid="4"/>
                                        </p:tgtEl>
                                        <p:attrNameLst>
                                          <p:attrName>ppt_y</p:attrName>
                                        </p:attrNameLst>
                                      </p:cBhvr>
                                      <p:tavLst>
                                        <p:tav tm="0">
                                          <p:val>
                                            <p:strVal val="ppt_y"/>
                                          </p:val>
                                        </p:tav>
                                        <p:tav tm="100000">
                                          <p:val>
                                            <p:strVal val="ppt_y+.1"/>
                                          </p:val>
                                        </p:tav>
                                      </p:tavLst>
                                    </p:anim>
                                    <p:set>
                                      <p:cBhvr>
                                        <p:cTn id="23" dur="1" fill="hold">
                                          <p:stCondLst>
                                            <p:cond delay="9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LinkedList</a:t>
            </a:r>
            <a:endParaRPr lang="en-IN" dirty="0"/>
          </a:p>
        </p:txBody>
      </p:sp>
      <p:sp>
        <p:nvSpPr>
          <p:cNvPr id="3" name="Content Placeholder 2"/>
          <p:cNvSpPr>
            <a:spLocks noGrp="1"/>
          </p:cNvSpPr>
          <p:nvPr>
            <p:ph idx="1"/>
          </p:nvPr>
        </p:nvSpPr>
        <p:spPr>
          <a:xfrm>
            <a:off x="838200" y="1825625"/>
            <a:ext cx="10515600" cy="2377885"/>
          </a:xfrm>
        </p:spPr>
        <p:txBody>
          <a:bodyPr>
            <a:normAutofit fontScale="77500" lnSpcReduction="20000"/>
          </a:bodyPr>
          <a:lstStyle/>
          <a:p>
            <a:r>
              <a:rPr lang="en-US" dirty="0"/>
              <a:t>a </a:t>
            </a:r>
            <a:r>
              <a:rPr lang="en-US" b="1" dirty="0"/>
              <a:t>linked list</a:t>
            </a:r>
            <a:r>
              <a:rPr lang="en-US" dirty="0"/>
              <a:t> is a linear collection of data elements, whose order is not given by their physical placement in memory. Instead, each element points to the next. It is a data structure consisting of a collection of nodes which together represent a sequence. </a:t>
            </a:r>
            <a:endParaRPr lang="en-US" dirty="0" smtClean="0"/>
          </a:p>
          <a:p>
            <a:r>
              <a:rPr lang="en-US" dirty="0" smtClean="0"/>
              <a:t>In </a:t>
            </a:r>
            <a:r>
              <a:rPr lang="en-US" dirty="0"/>
              <a:t>its most basic form, each node contains: data, and a reference (in other words, a </a:t>
            </a:r>
            <a:r>
              <a:rPr lang="en-US" i="1" dirty="0"/>
              <a:t>link</a:t>
            </a:r>
            <a:r>
              <a:rPr lang="en-US" dirty="0"/>
              <a:t>) to the next node in the sequence</a:t>
            </a:r>
            <a:r>
              <a:rPr lang="en-US" dirty="0" smtClean="0"/>
              <a:t>.</a:t>
            </a:r>
          </a:p>
          <a:p>
            <a:r>
              <a:rPr lang="en-US" dirty="0"/>
              <a:t>A linked list is a linear data structure, in which the element are not stored at contiguous memory location. </a:t>
            </a:r>
          </a:p>
          <a:p>
            <a:r>
              <a:rPr lang="en-US" dirty="0"/>
              <a:t>The  elements in a linked list are linked using pointer. This pointer is called node</a:t>
            </a:r>
            <a:r>
              <a:rPr lang="en-US" dirty="0" smtClean="0"/>
              <a:t>.</a:t>
            </a:r>
          </a:p>
          <a:p>
            <a:endParaRPr lang="en-US" dirty="0" smtClean="0"/>
          </a:p>
          <a:p>
            <a:endParaRPr lang="en-IN" dirty="0"/>
          </a:p>
        </p:txBody>
      </p:sp>
      <p:cxnSp>
        <p:nvCxnSpPr>
          <p:cNvPr id="11" name="Straight Arrow Connector 10"/>
          <p:cNvCxnSpPr>
            <a:stCxn id="22" idx="6"/>
            <a:endCxn id="19" idx="1"/>
          </p:cNvCxnSpPr>
          <p:nvPr/>
        </p:nvCxnSpPr>
        <p:spPr>
          <a:xfrm flipV="1">
            <a:off x="2048509" y="4933618"/>
            <a:ext cx="610954" cy="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19" idx="3"/>
            <a:endCxn id="20" idx="1"/>
          </p:cNvCxnSpPr>
          <p:nvPr/>
        </p:nvCxnSpPr>
        <p:spPr>
          <a:xfrm flipV="1">
            <a:off x="4076141" y="4926766"/>
            <a:ext cx="637305" cy="68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20" idx="3"/>
            <a:endCxn id="21" idx="1"/>
          </p:cNvCxnSpPr>
          <p:nvPr/>
        </p:nvCxnSpPr>
        <p:spPr>
          <a:xfrm>
            <a:off x="6130124" y="4926766"/>
            <a:ext cx="509938" cy="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351244013"/>
              </p:ext>
            </p:extLst>
          </p:nvPr>
        </p:nvGraphicFramePr>
        <p:xfrm>
          <a:off x="2659463" y="4726608"/>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10</a:t>
                      </a:r>
                      <a:endParaRPr lang="en-IN" dirty="0"/>
                    </a:p>
                  </a:txBody>
                  <a:tcPr/>
                </a:tc>
                <a:tc>
                  <a:txBody>
                    <a:bodyPr/>
                    <a:lstStyle/>
                    <a:p>
                      <a:pPr algn="ctr"/>
                      <a:r>
                        <a:rPr lang="en-US" dirty="0" smtClean="0"/>
                        <a:t>200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01753565"/>
              </p:ext>
            </p:extLst>
          </p:nvPr>
        </p:nvGraphicFramePr>
        <p:xfrm>
          <a:off x="4713446" y="4719756"/>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20</a:t>
                      </a:r>
                      <a:endParaRPr lang="en-IN" dirty="0"/>
                    </a:p>
                  </a:txBody>
                  <a:tcPr/>
                </a:tc>
                <a:tc>
                  <a:txBody>
                    <a:bodyPr/>
                    <a:lstStyle/>
                    <a:p>
                      <a:pPr algn="ctr"/>
                      <a:r>
                        <a:rPr lang="en-US" dirty="0" smtClean="0"/>
                        <a:t>300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861981540"/>
              </p:ext>
            </p:extLst>
          </p:nvPr>
        </p:nvGraphicFramePr>
        <p:xfrm>
          <a:off x="6640062" y="4722028"/>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30</a:t>
                      </a:r>
                      <a:endParaRPr lang="en-IN" dirty="0"/>
                    </a:p>
                  </a:txBody>
                  <a:tcPr/>
                </a:tc>
                <a:tc>
                  <a:txBody>
                    <a:bodyPr/>
                    <a:lstStyle/>
                    <a:p>
                      <a:pPr algn="ctr"/>
                      <a:r>
                        <a:rPr lang="en-US" dirty="0" smtClean="0"/>
                        <a:t>null</a:t>
                      </a:r>
                      <a:endParaRPr lang="en-IN" dirty="0"/>
                    </a:p>
                  </a:txBody>
                  <a:tcPr/>
                </a:tc>
                <a:extLst>
                  <a:ext uri="{0D108BD9-81ED-4DB2-BD59-A6C34878D82A}">
                    <a16:rowId xmlns:a16="http://schemas.microsoft.com/office/drawing/2014/main" val="1490832226"/>
                  </a:ext>
                </a:extLst>
              </a:tr>
            </a:tbl>
          </a:graphicData>
        </a:graphic>
      </p:graphicFrame>
      <p:sp>
        <p:nvSpPr>
          <p:cNvPr id="22" name="Oval 21"/>
          <p:cNvSpPr/>
          <p:nvPr/>
        </p:nvSpPr>
        <p:spPr>
          <a:xfrm>
            <a:off x="838200" y="4339985"/>
            <a:ext cx="1210309" cy="11873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1146412" y="4548088"/>
            <a:ext cx="830236" cy="369332"/>
          </a:xfrm>
          <a:prstGeom prst="rect">
            <a:avLst/>
          </a:prstGeom>
          <a:noFill/>
        </p:spPr>
        <p:txBody>
          <a:bodyPr wrap="square" rtlCol="0">
            <a:spAutoFit/>
          </a:bodyPr>
          <a:lstStyle/>
          <a:p>
            <a:r>
              <a:rPr lang="en-US" dirty="0" smtClean="0"/>
              <a:t>head</a:t>
            </a:r>
            <a:endParaRPr lang="en-IN" dirty="0"/>
          </a:p>
        </p:txBody>
      </p:sp>
      <p:sp>
        <p:nvSpPr>
          <p:cNvPr id="30" name="TextBox 29"/>
          <p:cNvSpPr txBox="1"/>
          <p:nvPr/>
        </p:nvSpPr>
        <p:spPr>
          <a:xfrm>
            <a:off x="1097255" y="4949110"/>
            <a:ext cx="7042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100</a:t>
            </a:r>
            <a:endParaRPr lang="en-IN" dirty="0"/>
          </a:p>
        </p:txBody>
      </p:sp>
      <p:sp>
        <p:nvSpPr>
          <p:cNvPr id="31" name="TextBox 30"/>
          <p:cNvSpPr txBox="1"/>
          <p:nvPr/>
        </p:nvSpPr>
        <p:spPr>
          <a:xfrm>
            <a:off x="3057099" y="5154666"/>
            <a:ext cx="577755" cy="372672"/>
          </a:xfrm>
          <a:prstGeom prst="rect">
            <a:avLst/>
          </a:prstGeom>
          <a:noFill/>
        </p:spPr>
        <p:txBody>
          <a:bodyPr wrap="square" rtlCol="0">
            <a:spAutoFit/>
          </a:bodyPr>
          <a:lstStyle/>
          <a:p>
            <a:r>
              <a:rPr lang="en-US" smtClean="0"/>
              <a:t>100</a:t>
            </a:r>
            <a:endParaRPr lang="en-IN" dirty="0"/>
          </a:p>
        </p:txBody>
      </p:sp>
      <p:sp>
        <p:nvSpPr>
          <p:cNvPr id="32" name="TextBox 31"/>
          <p:cNvSpPr txBox="1"/>
          <p:nvPr/>
        </p:nvSpPr>
        <p:spPr>
          <a:xfrm>
            <a:off x="5147483" y="5129644"/>
            <a:ext cx="577755" cy="372672"/>
          </a:xfrm>
          <a:prstGeom prst="rect">
            <a:avLst/>
          </a:prstGeom>
          <a:noFill/>
        </p:spPr>
        <p:txBody>
          <a:bodyPr wrap="square" rtlCol="0">
            <a:spAutoFit/>
          </a:bodyPr>
          <a:lstStyle/>
          <a:p>
            <a:r>
              <a:rPr lang="en-US" dirty="0"/>
              <a:t>2</a:t>
            </a:r>
            <a:r>
              <a:rPr lang="en-US" dirty="0" smtClean="0"/>
              <a:t>00</a:t>
            </a:r>
            <a:endParaRPr lang="en-IN" dirty="0"/>
          </a:p>
        </p:txBody>
      </p:sp>
      <p:sp>
        <p:nvSpPr>
          <p:cNvPr id="33" name="TextBox 32"/>
          <p:cNvSpPr txBox="1"/>
          <p:nvPr/>
        </p:nvSpPr>
        <p:spPr>
          <a:xfrm>
            <a:off x="7044531" y="5115997"/>
            <a:ext cx="577755" cy="372672"/>
          </a:xfrm>
          <a:prstGeom prst="rect">
            <a:avLst/>
          </a:prstGeom>
          <a:noFill/>
        </p:spPr>
        <p:txBody>
          <a:bodyPr wrap="square" rtlCol="0">
            <a:spAutoFit/>
          </a:bodyPr>
          <a:lstStyle/>
          <a:p>
            <a:r>
              <a:rPr lang="en-US" dirty="0"/>
              <a:t>3</a:t>
            </a:r>
            <a:r>
              <a:rPr lang="en-US" dirty="0" smtClean="0"/>
              <a:t>00</a:t>
            </a:r>
            <a:endParaRPr lang="en-IN" dirty="0"/>
          </a:p>
        </p:txBody>
      </p:sp>
      <p:sp>
        <p:nvSpPr>
          <p:cNvPr id="36" name="Left Brace 35"/>
          <p:cNvSpPr/>
          <p:nvPr/>
        </p:nvSpPr>
        <p:spPr>
          <a:xfrm rot="16200000">
            <a:off x="3200801" y="4613328"/>
            <a:ext cx="283470" cy="1467212"/>
          </a:xfrm>
          <a:prstGeom prst="leftBrace">
            <a:avLst>
              <a:gd name="adj1" fmla="val 8333"/>
              <a:gd name="adj2" fmla="val 490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TextBox 36"/>
          <p:cNvSpPr txBox="1"/>
          <p:nvPr/>
        </p:nvSpPr>
        <p:spPr>
          <a:xfrm>
            <a:off x="3057099" y="5656874"/>
            <a:ext cx="771091" cy="369332"/>
          </a:xfrm>
          <a:prstGeom prst="rect">
            <a:avLst/>
          </a:prstGeom>
          <a:noFill/>
        </p:spPr>
        <p:txBody>
          <a:bodyPr wrap="square" rtlCol="0">
            <a:spAutoFit/>
          </a:bodyPr>
          <a:lstStyle/>
          <a:p>
            <a:r>
              <a:rPr lang="en-US" dirty="0" smtClean="0"/>
              <a:t>Node</a:t>
            </a:r>
            <a:endParaRPr lang="en-IN" dirty="0"/>
          </a:p>
        </p:txBody>
      </p:sp>
      <p:sp>
        <p:nvSpPr>
          <p:cNvPr id="38" name="TextBox 37"/>
          <p:cNvSpPr txBox="1"/>
          <p:nvPr/>
        </p:nvSpPr>
        <p:spPr>
          <a:xfrm>
            <a:off x="2671945" y="4105713"/>
            <a:ext cx="670591" cy="369332"/>
          </a:xfrm>
          <a:prstGeom prst="rect">
            <a:avLst/>
          </a:prstGeom>
          <a:noFill/>
        </p:spPr>
        <p:txBody>
          <a:bodyPr wrap="square" rtlCol="0">
            <a:spAutoFit/>
          </a:bodyPr>
          <a:lstStyle/>
          <a:p>
            <a:r>
              <a:rPr lang="en-US" dirty="0" smtClean="0"/>
              <a:t>Data</a:t>
            </a:r>
            <a:endParaRPr lang="en-IN" dirty="0"/>
          </a:p>
        </p:txBody>
      </p:sp>
      <p:sp>
        <p:nvSpPr>
          <p:cNvPr id="39" name="TextBox 38"/>
          <p:cNvSpPr txBox="1"/>
          <p:nvPr/>
        </p:nvSpPr>
        <p:spPr>
          <a:xfrm>
            <a:off x="3330054" y="4114985"/>
            <a:ext cx="791179" cy="369332"/>
          </a:xfrm>
          <a:prstGeom prst="rect">
            <a:avLst/>
          </a:prstGeom>
          <a:noFill/>
        </p:spPr>
        <p:txBody>
          <a:bodyPr wrap="none" rtlCol="0">
            <a:spAutoFit/>
          </a:bodyPr>
          <a:lstStyle/>
          <a:p>
            <a:r>
              <a:rPr lang="en-US" dirty="0" smtClean="0"/>
              <a:t>Linked</a:t>
            </a:r>
            <a:endParaRPr lang="en-IN" dirty="0"/>
          </a:p>
        </p:txBody>
      </p:sp>
      <p:cxnSp>
        <p:nvCxnSpPr>
          <p:cNvPr id="41" name="Straight Arrow Connector 40"/>
          <p:cNvCxnSpPr>
            <a:stCxn id="38" idx="2"/>
          </p:cNvCxnSpPr>
          <p:nvPr/>
        </p:nvCxnSpPr>
        <p:spPr>
          <a:xfrm flipH="1">
            <a:off x="2999116" y="4475045"/>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3765667" y="4450021"/>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838200" y="5868537"/>
            <a:ext cx="10762397" cy="369332"/>
          </a:xfrm>
          <a:prstGeom prst="rect">
            <a:avLst/>
          </a:prstGeom>
          <a:noFill/>
        </p:spPr>
        <p:txBody>
          <a:bodyPr wrap="square" rtlCol="0">
            <a:spAutoFit/>
          </a:bodyPr>
          <a:lstStyle/>
          <a:p>
            <a:r>
              <a:rPr lang="en-US" dirty="0" smtClean="0"/>
              <a:t>Above linked list contained online one link to the next node their for this list is called as </a:t>
            </a:r>
            <a:r>
              <a:rPr lang="en-US" b="1" dirty="0" smtClean="0"/>
              <a:t>singly linked list.</a:t>
            </a:r>
            <a:endParaRPr lang="en-IN" b="1" dirty="0"/>
          </a:p>
        </p:txBody>
      </p:sp>
    </p:spTree>
    <p:extLst>
      <p:ext uri="{BB962C8B-B14F-4D97-AF65-F5344CB8AC3E}">
        <p14:creationId xmlns:p14="http://schemas.microsoft.com/office/powerpoint/2010/main" val="178556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anim calcmode="lin" valueType="num">
                                      <p:cBhvr>
                                        <p:cTn id="76" dur="1000" fill="hold"/>
                                        <p:tgtEl>
                                          <p:spTgt spid="32"/>
                                        </p:tgtEl>
                                        <p:attrNameLst>
                                          <p:attrName>ppt_x</p:attrName>
                                        </p:attrNameLst>
                                      </p:cBhvr>
                                      <p:tavLst>
                                        <p:tav tm="0">
                                          <p:val>
                                            <p:strVal val="#ppt_x"/>
                                          </p:val>
                                        </p:tav>
                                        <p:tav tm="100000">
                                          <p:val>
                                            <p:strVal val="#ppt_x"/>
                                          </p:val>
                                        </p:tav>
                                      </p:tavLst>
                                    </p:anim>
                                    <p:anim calcmode="lin" valueType="num">
                                      <p:cBhvr>
                                        <p:cTn id="77" dur="1000" fill="hold"/>
                                        <p:tgtEl>
                                          <p:spTgt spid="32"/>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1000"/>
                                        <p:tgtEl>
                                          <p:spTgt spid="21"/>
                                        </p:tgtEl>
                                      </p:cBhvr>
                                    </p:animEffect>
                                    <p:anim calcmode="lin" valueType="num">
                                      <p:cBhvr>
                                        <p:cTn id="86" dur="1000" fill="hold"/>
                                        <p:tgtEl>
                                          <p:spTgt spid="21"/>
                                        </p:tgtEl>
                                        <p:attrNameLst>
                                          <p:attrName>ppt_x</p:attrName>
                                        </p:attrNameLst>
                                      </p:cBhvr>
                                      <p:tavLst>
                                        <p:tav tm="0">
                                          <p:val>
                                            <p:strVal val="#ppt_x"/>
                                          </p:val>
                                        </p:tav>
                                        <p:tav tm="100000">
                                          <p:val>
                                            <p:strVal val="#ppt_x"/>
                                          </p:val>
                                        </p:tav>
                                      </p:tavLst>
                                    </p:anim>
                                    <p:anim calcmode="lin" valueType="num">
                                      <p:cBhvr>
                                        <p:cTn id="87" dur="1000" fill="hold"/>
                                        <p:tgtEl>
                                          <p:spTgt spid="21"/>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1000"/>
                                        <p:tgtEl>
                                          <p:spTgt spid="33"/>
                                        </p:tgtEl>
                                      </p:cBhvr>
                                    </p:animEffect>
                                    <p:anim calcmode="lin" valueType="num">
                                      <p:cBhvr>
                                        <p:cTn id="91" dur="1000" fill="hold"/>
                                        <p:tgtEl>
                                          <p:spTgt spid="33"/>
                                        </p:tgtEl>
                                        <p:attrNameLst>
                                          <p:attrName>ppt_x</p:attrName>
                                        </p:attrNameLst>
                                      </p:cBhvr>
                                      <p:tavLst>
                                        <p:tav tm="0">
                                          <p:val>
                                            <p:strVal val="#ppt_x"/>
                                          </p:val>
                                        </p:tav>
                                        <p:tav tm="100000">
                                          <p:val>
                                            <p:strVal val="#ppt_x"/>
                                          </p:val>
                                        </p:tav>
                                      </p:tavLst>
                                    </p:anim>
                                    <p:anim calcmode="lin" valueType="num">
                                      <p:cBhvr>
                                        <p:cTn id="9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1000"/>
                                        <p:tgtEl>
                                          <p:spTgt spid="37"/>
                                        </p:tgtEl>
                                      </p:cBhvr>
                                    </p:animEffect>
                                    <p:anim calcmode="lin" valueType="num">
                                      <p:cBhvr>
                                        <p:cTn id="98" dur="1000" fill="hold"/>
                                        <p:tgtEl>
                                          <p:spTgt spid="37"/>
                                        </p:tgtEl>
                                        <p:attrNameLst>
                                          <p:attrName>ppt_x</p:attrName>
                                        </p:attrNameLst>
                                      </p:cBhvr>
                                      <p:tavLst>
                                        <p:tav tm="0">
                                          <p:val>
                                            <p:strVal val="#ppt_x"/>
                                          </p:val>
                                        </p:tav>
                                        <p:tav tm="100000">
                                          <p:val>
                                            <p:strVal val="#ppt_x"/>
                                          </p:val>
                                        </p:tav>
                                      </p:tavLst>
                                    </p:anim>
                                    <p:anim calcmode="lin" valueType="num">
                                      <p:cBhvr>
                                        <p:cTn id="99" dur="1000" fill="hold"/>
                                        <p:tgtEl>
                                          <p:spTgt spid="3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1000"/>
                                        <p:tgtEl>
                                          <p:spTgt spid="36"/>
                                        </p:tgtEl>
                                      </p:cBhvr>
                                    </p:animEffect>
                                    <p:anim calcmode="lin" valueType="num">
                                      <p:cBhvr>
                                        <p:cTn id="103" dur="1000" fill="hold"/>
                                        <p:tgtEl>
                                          <p:spTgt spid="36"/>
                                        </p:tgtEl>
                                        <p:attrNameLst>
                                          <p:attrName>ppt_x</p:attrName>
                                        </p:attrNameLst>
                                      </p:cBhvr>
                                      <p:tavLst>
                                        <p:tav tm="0">
                                          <p:val>
                                            <p:strVal val="#ppt_x"/>
                                          </p:val>
                                        </p:tav>
                                        <p:tav tm="100000">
                                          <p:val>
                                            <p:strVal val="#ppt_x"/>
                                          </p:val>
                                        </p:tav>
                                      </p:tavLst>
                                    </p:anim>
                                    <p:anim calcmode="lin" valueType="num">
                                      <p:cBhvr>
                                        <p:cTn id="10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1000"/>
                                        <p:tgtEl>
                                          <p:spTgt spid="43"/>
                                        </p:tgtEl>
                                      </p:cBhvr>
                                    </p:animEffect>
                                    <p:anim calcmode="lin" valueType="num">
                                      <p:cBhvr>
                                        <p:cTn id="110" dur="1000" fill="hold"/>
                                        <p:tgtEl>
                                          <p:spTgt spid="43"/>
                                        </p:tgtEl>
                                        <p:attrNameLst>
                                          <p:attrName>ppt_x</p:attrName>
                                        </p:attrNameLst>
                                      </p:cBhvr>
                                      <p:tavLst>
                                        <p:tav tm="0">
                                          <p:val>
                                            <p:strVal val="#ppt_x"/>
                                          </p:val>
                                        </p:tav>
                                        <p:tav tm="100000">
                                          <p:val>
                                            <p:strVal val="#ppt_x"/>
                                          </p:val>
                                        </p:tav>
                                      </p:tavLst>
                                    </p:anim>
                                    <p:anim calcmode="lin" valueType="num">
                                      <p:cBhvr>
                                        <p:cTn id="111" dur="1000" fill="hold"/>
                                        <p:tgtEl>
                                          <p:spTgt spid="43"/>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1000"/>
                                        <p:tgtEl>
                                          <p:spTgt spid="41"/>
                                        </p:tgtEl>
                                      </p:cBhvr>
                                    </p:animEffect>
                                    <p:anim calcmode="lin" valueType="num">
                                      <p:cBhvr>
                                        <p:cTn id="115" dur="1000" fill="hold"/>
                                        <p:tgtEl>
                                          <p:spTgt spid="41"/>
                                        </p:tgtEl>
                                        <p:attrNameLst>
                                          <p:attrName>ppt_x</p:attrName>
                                        </p:attrNameLst>
                                      </p:cBhvr>
                                      <p:tavLst>
                                        <p:tav tm="0">
                                          <p:val>
                                            <p:strVal val="#ppt_x"/>
                                          </p:val>
                                        </p:tav>
                                        <p:tav tm="100000">
                                          <p:val>
                                            <p:strVal val="#ppt_x"/>
                                          </p:val>
                                        </p:tav>
                                      </p:tavLst>
                                    </p:anim>
                                    <p:anim calcmode="lin" valueType="num">
                                      <p:cBhvr>
                                        <p:cTn id="116" dur="1000" fill="hold"/>
                                        <p:tgtEl>
                                          <p:spTgt spid="41"/>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1000"/>
                                        <p:tgtEl>
                                          <p:spTgt spid="38"/>
                                        </p:tgtEl>
                                      </p:cBhvr>
                                    </p:animEffect>
                                    <p:anim calcmode="lin" valueType="num">
                                      <p:cBhvr>
                                        <p:cTn id="120" dur="1000" fill="hold"/>
                                        <p:tgtEl>
                                          <p:spTgt spid="38"/>
                                        </p:tgtEl>
                                        <p:attrNameLst>
                                          <p:attrName>ppt_x</p:attrName>
                                        </p:attrNameLst>
                                      </p:cBhvr>
                                      <p:tavLst>
                                        <p:tav tm="0">
                                          <p:val>
                                            <p:strVal val="#ppt_x"/>
                                          </p:val>
                                        </p:tav>
                                        <p:tav tm="100000">
                                          <p:val>
                                            <p:strVal val="#ppt_x"/>
                                          </p:val>
                                        </p:tav>
                                      </p:tavLst>
                                    </p:anim>
                                    <p:anim calcmode="lin" valueType="num">
                                      <p:cBhvr>
                                        <p:cTn id="121" dur="1000" fill="hold"/>
                                        <p:tgtEl>
                                          <p:spTgt spid="3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fade">
                                      <p:cBhvr>
                                        <p:cTn id="124" dur="1000"/>
                                        <p:tgtEl>
                                          <p:spTgt spid="39"/>
                                        </p:tgtEl>
                                      </p:cBhvr>
                                    </p:animEffect>
                                    <p:anim calcmode="lin" valueType="num">
                                      <p:cBhvr>
                                        <p:cTn id="125" dur="1000" fill="hold"/>
                                        <p:tgtEl>
                                          <p:spTgt spid="39"/>
                                        </p:tgtEl>
                                        <p:attrNameLst>
                                          <p:attrName>ppt_x</p:attrName>
                                        </p:attrNameLst>
                                      </p:cBhvr>
                                      <p:tavLst>
                                        <p:tav tm="0">
                                          <p:val>
                                            <p:strVal val="#ppt_x"/>
                                          </p:val>
                                        </p:tav>
                                        <p:tav tm="100000">
                                          <p:val>
                                            <p:strVal val="#ppt_x"/>
                                          </p:val>
                                        </p:tav>
                                      </p:tavLst>
                                    </p:anim>
                                    <p:anim calcmode="lin" valueType="num">
                                      <p:cBhvr>
                                        <p:cTn id="1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44">
                                            <p:txEl>
                                              <p:pRg st="0" end="0"/>
                                            </p:txEl>
                                          </p:spTgt>
                                        </p:tgtEl>
                                        <p:attrNameLst>
                                          <p:attrName>style.visibility</p:attrName>
                                        </p:attrNameLst>
                                      </p:cBhvr>
                                      <p:to>
                                        <p:strVal val="visible"/>
                                      </p:to>
                                    </p:set>
                                    <p:animEffect transition="in" filter="fade">
                                      <p:cBhvr>
                                        <p:cTn id="131" dur="1000"/>
                                        <p:tgtEl>
                                          <p:spTgt spid="44">
                                            <p:txEl>
                                              <p:pRg st="0" end="0"/>
                                            </p:txEl>
                                          </p:spTgt>
                                        </p:tgtEl>
                                      </p:cBhvr>
                                    </p:animEffect>
                                    <p:anim calcmode="lin" valueType="num">
                                      <p:cBhvr>
                                        <p:cTn id="132"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133"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P spid="29" grpId="0"/>
      <p:bldP spid="30" grpId="0" animBg="1"/>
      <p:bldP spid="31" grpId="0"/>
      <p:bldP spid="32" grpId="0"/>
      <p:bldP spid="33" grpId="0"/>
      <p:bldP spid="36" grpId="0" animBg="1"/>
      <p:bldP spid="37" grpId="0"/>
      <p:bldP spid="38" grpId="0"/>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804750105"/>
              </p:ext>
            </p:extLst>
          </p:nvPr>
        </p:nvGraphicFramePr>
        <p:xfrm>
          <a:off x="228600" y="17585"/>
          <a:ext cx="11658600" cy="6840416"/>
        </p:xfrm>
        <a:graphic>
          <a:graphicData uri="http://schemas.openxmlformats.org/drawingml/2006/table">
            <a:tbl>
              <a:tblPr firstRow="1" bandRow="1">
                <a:tableStyleId>{5C22544A-7EE6-4342-B048-85BDC9FD1C3A}</a:tableStyleId>
              </a:tblPr>
              <a:tblGrid>
                <a:gridCol w="5829300">
                  <a:extLst>
                    <a:ext uri="{9D8B030D-6E8A-4147-A177-3AD203B41FA5}">
                      <a16:colId xmlns:a16="http://schemas.microsoft.com/office/drawing/2014/main" val="20000"/>
                    </a:ext>
                  </a:extLst>
                </a:gridCol>
                <a:gridCol w="5829300">
                  <a:extLst>
                    <a:ext uri="{9D8B030D-6E8A-4147-A177-3AD203B41FA5}">
                      <a16:colId xmlns:a16="http://schemas.microsoft.com/office/drawing/2014/main" val="20001"/>
                    </a:ext>
                  </a:extLst>
                </a:gridCol>
              </a:tblGrid>
              <a:tr h="484336">
                <a:tc>
                  <a:txBody>
                    <a:bodyPr/>
                    <a:lstStyle/>
                    <a:p>
                      <a:r>
                        <a:rPr lang="en-US" dirty="0" smtClean="0">
                          <a:solidFill>
                            <a:schemeClr val="bg1"/>
                          </a:solidFill>
                        </a:rPr>
                        <a:t>Array</a:t>
                      </a:r>
                      <a:endParaRPr lang="en-US" dirty="0">
                        <a:solidFill>
                          <a:schemeClr val="bg1"/>
                        </a:solidFill>
                      </a:endParaRPr>
                    </a:p>
                  </a:txBody>
                  <a:tcPr/>
                </a:tc>
                <a:tc>
                  <a:txBody>
                    <a:bodyPr/>
                    <a:lstStyle/>
                    <a:p>
                      <a:r>
                        <a:rPr lang="en-US" dirty="0" smtClean="0"/>
                        <a:t>Linked List</a:t>
                      </a:r>
                      <a:endParaRPr lang="en-US" dirty="0"/>
                    </a:p>
                  </a:txBody>
                  <a:tcPr/>
                </a:tc>
                <a:extLst>
                  <a:ext uri="{0D108BD9-81ED-4DB2-BD59-A6C34878D82A}">
                    <a16:rowId xmlns:a16="http://schemas.microsoft.com/office/drawing/2014/main" val="10000"/>
                  </a:ext>
                </a:extLst>
              </a:tr>
              <a:tr h="484336">
                <a:tc>
                  <a:txBody>
                    <a:bodyPr/>
                    <a:lstStyle/>
                    <a:p>
                      <a:r>
                        <a:rPr lang="en-US" dirty="0" smtClean="0"/>
                        <a:t>Arrays are linear</a:t>
                      </a:r>
                      <a:r>
                        <a:rPr lang="en-US" baseline="0" dirty="0" smtClean="0"/>
                        <a:t> data structure .</a:t>
                      </a:r>
                    </a:p>
                  </a:txBody>
                  <a:tcPr/>
                </a:tc>
                <a:tc>
                  <a:txBody>
                    <a:bodyPr/>
                    <a:lstStyle/>
                    <a:p>
                      <a:r>
                        <a:rPr lang="en-US" dirty="0" smtClean="0"/>
                        <a:t>Linked list are linear and non linear</a:t>
                      </a:r>
                      <a:r>
                        <a:rPr lang="en-US" baseline="0" dirty="0" smtClean="0"/>
                        <a:t> data structure.</a:t>
                      </a:r>
                      <a:endParaRPr lang="en-US" dirty="0"/>
                    </a:p>
                  </a:txBody>
                  <a:tcPr/>
                </a:tc>
                <a:extLst>
                  <a:ext uri="{0D108BD9-81ED-4DB2-BD59-A6C34878D82A}">
                    <a16:rowId xmlns:a16="http://schemas.microsoft.com/office/drawing/2014/main" val="10001"/>
                  </a:ext>
                </a:extLst>
              </a:tr>
              <a:tr h="1552529">
                <a:tc>
                  <a:txBody>
                    <a:bodyPr/>
                    <a:lstStyle/>
                    <a:p>
                      <a:r>
                        <a:rPr lang="en-US" dirty="0" smtClean="0"/>
                        <a:t>An array is the data structure that contains a collection of similar type data elements.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linked list is considered as non-primtiive data structure contains a collection of unordered linked</a:t>
                      </a:r>
                      <a:r>
                        <a:rPr lang="en-US" baseline="0" dirty="0" smtClean="0"/>
                        <a:t> elements known as nodes.</a:t>
                      </a:r>
                      <a:endParaRPr lang="en-US" dirty="0" smtClean="0"/>
                    </a:p>
                    <a:p>
                      <a:endParaRPr lang="en-US" dirty="0"/>
                    </a:p>
                  </a:txBody>
                  <a:tcPr/>
                </a:tc>
                <a:extLst>
                  <a:ext uri="{0D108BD9-81ED-4DB2-BD59-A6C34878D82A}">
                    <a16:rowId xmlns:a16="http://schemas.microsoft.com/office/drawing/2014/main" val="10002"/>
                  </a:ext>
                </a:extLst>
              </a:tr>
              <a:tr h="1194253">
                <a:tc>
                  <a:txBody>
                    <a:bodyPr/>
                    <a:lstStyle/>
                    <a:p>
                      <a:r>
                        <a:rPr lang="en-US" dirty="0" smtClean="0"/>
                        <a:t>In the array the elements</a:t>
                      </a:r>
                      <a:r>
                        <a:rPr lang="en-US" baseline="0" dirty="0" smtClean="0"/>
                        <a:t> belong to indexes, i.e., if you want to get into the fourth elements you have to write the variable name with its or location within the square bracket.</a:t>
                      </a:r>
                      <a:endParaRPr lang="en-US" dirty="0"/>
                    </a:p>
                  </a:txBody>
                  <a:tcPr/>
                </a:tc>
                <a:tc>
                  <a:txBody>
                    <a:bodyPr/>
                    <a:lstStyle/>
                    <a:p>
                      <a:r>
                        <a:rPr lang="en-US" dirty="0" smtClean="0"/>
                        <a:t>In a linked list though,</a:t>
                      </a:r>
                      <a:r>
                        <a:rPr lang="en-US" baseline="0" dirty="0" smtClean="0"/>
                        <a:t> you have to start from the head and work your way though until you get to the fourth element.</a:t>
                      </a:r>
                      <a:endParaRPr lang="en-US" dirty="0"/>
                    </a:p>
                  </a:txBody>
                  <a:tcPr/>
                </a:tc>
                <a:extLst>
                  <a:ext uri="{0D108BD9-81ED-4DB2-BD59-A6C34878D82A}">
                    <a16:rowId xmlns:a16="http://schemas.microsoft.com/office/drawing/2014/main" val="10003"/>
                  </a:ext>
                </a:extLst>
              </a:tr>
              <a:tr h="484336">
                <a:tc>
                  <a:txBody>
                    <a:bodyPr/>
                    <a:lstStyle/>
                    <a:p>
                      <a:r>
                        <a:rPr lang="en-US" dirty="0" smtClean="0"/>
                        <a:t>Accessing an element</a:t>
                      </a:r>
                      <a:r>
                        <a:rPr lang="en-US" baseline="0" dirty="0" smtClean="0"/>
                        <a:t> in an array is fast.</a:t>
                      </a:r>
                      <a:endParaRPr lang="en-US" dirty="0"/>
                    </a:p>
                  </a:txBody>
                  <a:tcPr/>
                </a:tc>
                <a:tc>
                  <a:txBody>
                    <a:bodyPr/>
                    <a:lstStyle/>
                    <a:p>
                      <a:r>
                        <a:rPr lang="en-US" dirty="0" smtClean="0"/>
                        <a:t>Linked list takes liner time so it is quite a bit slower.</a:t>
                      </a:r>
                      <a:endParaRPr lang="en-US" dirty="0"/>
                    </a:p>
                  </a:txBody>
                  <a:tcPr/>
                </a:tc>
                <a:extLst>
                  <a:ext uri="{0D108BD9-81ED-4DB2-BD59-A6C34878D82A}">
                    <a16:rowId xmlns:a16="http://schemas.microsoft.com/office/drawing/2014/main" val="10004"/>
                  </a:ext>
                </a:extLst>
              </a:tr>
              <a:tr h="484336">
                <a:tc>
                  <a:txBody>
                    <a:bodyPr/>
                    <a:lstStyle/>
                    <a:p>
                      <a:r>
                        <a:rPr lang="en-US" dirty="0" smtClean="0"/>
                        <a:t>Element are stored</a:t>
                      </a:r>
                      <a:r>
                        <a:rPr lang="en-US" baseline="0" dirty="0" smtClean="0"/>
                        <a:t> consecutively in array.</a:t>
                      </a:r>
                      <a:endParaRPr lang="en-US" dirty="0"/>
                    </a:p>
                  </a:txBody>
                  <a:tcPr/>
                </a:tc>
                <a:tc>
                  <a:txBody>
                    <a:bodyPr/>
                    <a:lstStyle/>
                    <a:p>
                      <a:r>
                        <a:rPr lang="en-US" dirty="0" smtClean="0"/>
                        <a:t>Element are stored randomly in linked list.</a:t>
                      </a:r>
                      <a:endParaRPr lang="en-US" dirty="0"/>
                    </a:p>
                  </a:txBody>
                  <a:tcPr/>
                </a:tc>
                <a:extLst>
                  <a:ext uri="{0D108BD9-81ED-4DB2-BD59-A6C34878D82A}">
                    <a16:rowId xmlns:a16="http://schemas.microsoft.com/office/drawing/2014/main" val="10005"/>
                  </a:ext>
                </a:extLst>
              </a:tr>
              <a:tr h="835977">
                <a:tc>
                  <a:txBody>
                    <a:bodyPr/>
                    <a:lstStyle/>
                    <a:p>
                      <a:r>
                        <a:rPr lang="en-US" dirty="0" smtClean="0"/>
                        <a:t>Operation</a:t>
                      </a:r>
                      <a:r>
                        <a:rPr lang="en-US" baseline="0" dirty="0" smtClean="0"/>
                        <a:t> like insertion and deletion in arrays consume a lot of time </a:t>
                      </a:r>
                      <a:endParaRPr lang="en-US" dirty="0"/>
                    </a:p>
                  </a:txBody>
                  <a:tcPr/>
                </a:tc>
                <a:tc>
                  <a:txBody>
                    <a:bodyPr/>
                    <a:lstStyle/>
                    <a:p>
                      <a:r>
                        <a:rPr lang="en-US" dirty="0" smtClean="0"/>
                        <a:t>Operation like insertion</a:t>
                      </a:r>
                      <a:r>
                        <a:rPr lang="en-US" baseline="0" dirty="0" smtClean="0"/>
                        <a:t> and deletion is fast</a:t>
                      </a:r>
                      <a:endParaRPr lang="en-US" dirty="0"/>
                    </a:p>
                  </a:txBody>
                  <a:tcPr/>
                </a:tc>
                <a:extLst>
                  <a:ext uri="{0D108BD9-81ED-4DB2-BD59-A6C34878D82A}">
                    <a16:rowId xmlns:a16="http://schemas.microsoft.com/office/drawing/2014/main" val="10006"/>
                  </a:ext>
                </a:extLst>
              </a:tr>
              <a:tr h="484336">
                <a:tc>
                  <a:txBody>
                    <a:bodyPr/>
                    <a:lstStyle/>
                    <a:p>
                      <a:r>
                        <a:rPr lang="en-US" dirty="0" smtClean="0"/>
                        <a:t>In array memory</a:t>
                      </a:r>
                      <a:r>
                        <a:rPr lang="en-US" baseline="0" dirty="0" smtClean="0"/>
                        <a:t> is assigned during compile time </a:t>
                      </a:r>
                      <a:endParaRPr lang="en-US" dirty="0"/>
                    </a:p>
                  </a:txBody>
                  <a:tcPr/>
                </a:tc>
                <a:tc>
                  <a:txBody>
                    <a:bodyPr/>
                    <a:lstStyle/>
                    <a:p>
                      <a:r>
                        <a:rPr lang="en-US" dirty="0" smtClean="0"/>
                        <a:t>In linked list memory allocated during execution or runtime.</a:t>
                      </a:r>
                      <a:endParaRPr lang="en-US" dirty="0"/>
                    </a:p>
                  </a:txBody>
                  <a:tcPr/>
                </a:tc>
                <a:extLst>
                  <a:ext uri="{0D108BD9-81ED-4DB2-BD59-A6C34878D82A}">
                    <a16:rowId xmlns:a16="http://schemas.microsoft.com/office/drawing/2014/main" val="10007"/>
                  </a:ext>
                </a:extLst>
              </a:tr>
              <a:tr h="835977">
                <a:tc>
                  <a:txBody>
                    <a:bodyPr/>
                    <a:lstStyle/>
                    <a:p>
                      <a:r>
                        <a:rPr lang="en-US" dirty="0" smtClean="0"/>
                        <a:t>Size of arrays is fixed</a:t>
                      </a:r>
                      <a:endParaRPr lang="en-US" dirty="0"/>
                    </a:p>
                  </a:txBody>
                  <a:tcPr/>
                </a:tc>
                <a:tc>
                  <a:txBody>
                    <a:bodyPr/>
                    <a:lstStyle/>
                    <a:p>
                      <a:r>
                        <a:rPr lang="en-US" dirty="0" smtClean="0"/>
                        <a:t>Size of linked list dynamic</a:t>
                      </a:r>
                      <a:r>
                        <a:rPr lang="en-US" baseline="0" dirty="0" smtClean="0"/>
                        <a:t> and flexible and can expand and contract its size.  </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14617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3581"/>
          </a:xfrm>
        </p:spPr>
        <p:txBody>
          <a:bodyPr/>
          <a:lstStyle/>
          <a:p>
            <a:r>
              <a:rPr lang="en-US" dirty="0" smtClean="0"/>
              <a:t>How </a:t>
            </a:r>
            <a:r>
              <a:rPr lang="en-US" dirty="0" err="1" smtClean="0"/>
              <a:t>LinkedList</a:t>
            </a:r>
            <a:r>
              <a:rPr lang="en-US" dirty="0" smtClean="0"/>
              <a:t> is work</a:t>
            </a:r>
            <a:endParaRPr lang="en-IN" dirty="0"/>
          </a:p>
        </p:txBody>
      </p:sp>
      <p:sp>
        <p:nvSpPr>
          <p:cNvPr id="3" name="TextBox 2"/>
          <p:cNvSpPr txBox="1"/>
          <p:nvPr/>
        </p:nvSpPr>
        <p:spPr>
          <a:xfrm>
            <a:off x="380622" y="838916"/>
            <a:ext cx="1637731"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91910741"/>
              </p:ext>
            </p:extLst>
          </p:nvPr>
        </p:nvGraphicFramePr>
        <p:xfrm>
          <a:off x="2593075" y="836986"/>
          <a:ext cx="9341134" cy="6021013"/>
        </p:xfrm>
        <a:graphic>
          <a:graphicData uri="http://schemas.openxmlformats.org/drawingml/2006/table">
            <a:tbl>
              <a:tblPr firstRow="1" bandRow="1">
                <a:tableStyleId>{5940675A-B579-460E-94D1-54222C63F5DA}</a:tableStyleId>
              </a:tblPr>
              <a:tblGrid>
                <a:gridCol w="2688609">
                  <a:extLst>
                    <a:ext uri="{9D8B030D-6E8A-4147-A177-3AD203B41FA5}">
                      <a16:colId xmlns:a16="http://schemas.microsoft.com/office/drawing/2014/main" val="1967888796"/>
                    </a:ext>
                  </a:extLst>
                </a:gridCol>
                <a:gridCol w="6652525">
                  <a:extLst>
                    <a:ext uri="{9D8B030D-6E8A-4147-A177-3AD203B41FA5}">
                      <a16:colId xmlns:a16="http://schemas.microsoft.com/office/drawing/2014/main" val="3478803579"/>
                    </a:ext>
                  </a:extLst>
                </a:gridCol>
              </a:tblGrid>
              <a:tr h="602101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80635325"/>
                  </a:ext>
                </a:extLst>
              </a:tr>
            </a:tbl>
          </a:graphicData>
        </a:graphic>
      </p:graphicFrame>
      <p:sp>
        <p:nvSpPr>
          <p:cNvPr id="5" name="Rectangle 4"/>
          <p:cNvSpPr/>
          <p:nvPr/>
        </p:nvSpPr>
        <p:spPr>
          <a:xfrm>
            <a:off x="2593075" y="836986"/>
            <a:ext cx="2702256" cy="2151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TextBox 5"/>
          <p:cNvSpPr txBox="1"/>
          <p:nvPr/>
        </p:nvSpPr>
        <p:spPr>
          <a:xfrm>
            <a:off x="2593075" y="836986"/>
            <a:ext cx="682388" cy="371262"/>
          </a:xfrm>
          <a:prstGeom prst="rect">
            <a:avLst/>
          </a:prstGeom>
          <a:noFill/>
        </p:spPr>
        <p:txBody>
          <a:bodyPr wrap="square" rtlCol="0">
            <a:spAutoFit/>
          </a:bodyPr>
          <a:lstStyle/>
          <a:p>
            <a:r>
              <a:rPr lang="en-US" dirty="0" smtClean="0"/>
              <a:t>main</a:t>
            </a:r>
            <a:endParaRPr lang="en-IN" dirty="0"/>
          </a:p>
        </p:txBody>
      </p:sp>
      <p:sp>
        <p:nvSpPr>
          <p:cNvPr id="7" name="Oval 6"/>
          <p:cNvSpPr/>
          <p:nvPr/>
        </p:nvSpPr>
        <p:spPr>
          <a:xfrm>
            <a:off x="3248167" y="1132757"/>
            <a:ext cx="1542197" cy="133630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850185" y="792405"/>
            <a:ext cx="491320" cy="369332"/>
          </a:xfrm>
          <a:prstGeom prst="rect">
            <a:avLst/>
          </a:prstGeom>
          <a:noFill/>
        </p:spPr>
        <p:txBody>
          <a:bodyPr wrap="square" rtlCol="0">
            <a:spAutoFit/>
          </a:bodyPr>
          <a:lstStyle/>
          <a:p>
            <a:r>
              <a:rPr lang="en-US" dirty="0" err="1" smtClean="0"/>
              <a:t>ll</a:t>
            </a:r>
            <a:endParaRPr lang="en-IN" dirty="0"/>
          </a:p>
        </p:txBody>
      </p:sp>
      <p:sp>
        <p:nvSpPr>
          <p:cNvPr id="9" name="TextBox 8"/>
          <p:cNvSpPr txBox="1"/>
          <p:nvPr/>
        </p:nvSpPr>
        <p:spPr>
          <a:xfrm>
            <a:off x="3671248" y="1273703"/>
            <a:ext cx="791570" cy="369332"/>
          </a:xfrm>
          <a:prstGeom prst="rect">
            <a:avLst/>
          </a:prstGeom>
          <a:noFill/>
        </p:spPr>
        <p:txBody>
          <a:bodyPr wrap="square" rtlCol="0">
            <a:spAutoFit/>
          </a:bodyPr>
          <a:lstStyle/>
          <a:p>
            <a:r>
              <a:rPr lang="en-US" dirty="0" smtClean="0"/>
              <a:t>head</a:t>
            </a:r>
            <a:endParaRPr lang="en-IN" dirty="0"/>
          </a:p>
        </p:txBody>
      </p:sp>
      <p:sp>
        <p:nvSpPr>
          <p:cNvPr id="10" name="Rectangle 9"/>
          <p:cNvSpPr/>
          <p:nvPr/>
        </p:nvSpPr>
        <p:spPr>
          <a:xfrm>
            <a:off x="3575713" y="1615740"/>
            <a:ext cx="887105" cy="5122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575713" y="1700249"/>
            <a:ext cx="887104" cy="369332"/>
          </a:xfrm>
          <a:prstGeom prst="rect">
            <a:avLst/>
          </a:prstGeom>
          <a:noFill/>
        </p:spPr>
        <p:txBody>
          <a:bodyPr wrap="square" rtlCol="0">
            <a:spAutoFit/>
          </a:bodyPr>
          <a:lstStyle/>
          <a:p>
            <a:r>
              <a:rPr lang="en-US" dirty="0" smtClean="0"/>
              <a:t>  NULL</a:t>
            </a:r>
            <a:endParaRPr lang="en-IN" dirty="0"/>
          </a:p>
        </p:txBody>
      </p:sp>
      <p:sp>
        <p:nvSpPr>
          <p:cNvPr id="12" name="TextBox 11"/>
          <p:cNvSpPr txBox="1"/>
          <p:nvPr/>
        </p:nvSpPr>
        <p:spPr>
          <a:xfrm>
            <a:off x="380622" y="1208248"/>
            <a:ext cx="1774210"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13" name="TextBox 12"/>
          <p:cNvSpPr txBox="1"/>
          <p:nvPr/>
        </p:nvSpPr>
        <p:spPr>
          <a:xfrm>
            <a:off x="3643953" y="2469061"/>
            <a:ext cx="765792" cy="369332"/>
          </a:xfrm>
          <a:prstGeom prst="rect">
            <a:avLst/>
          </a:prstGeom>
          <a:noFill/>
        </p:spPr>
        <p:txBody>
          <a:bodyPr wrap="square" rtlCol="0">
            <a:spAutoFit/>
          </a:bodyPr>
          <a:lstStyle/>
          <a:p>
            <a:r>
              <a:rPr lang="en-US" dirty="0" smtClean="0"/>
              <a:t>98756</a:t>
            </a:r>
            <a:endParaRPr lang="en-IN" dirty="0"/>
          </a:p>
        </p:txBody>
      </p:sp>
      <p:sp>
        <p:nvSpPr>
          <p:cNvPr id="14" name="Rectangle 13"/>
          <p:cNvSpPr/>
          <p:nvPr/>
        </p:nvSpPr>
        <p:spPr>
          <a:xfrm>
            <a:off x="2593075" y="2968405"/>
            <a:ext cx="2702256" cy="21518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TextBox 14"/>
          <p:cNvSpPr txBox="1"/>
          <p:nvPr/>
        </p:nvSpPr>
        <p:spPr>
          <a:xfrm>
            <a:off x="2623867" y="3158797"/>
            <a:ext cx="119779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err="1" smtClean="0"/>
              <a:t>insertFirst</a:t>
            </a:r>
            <a:endParaRPr lang="en-IN" dirty="0"/>
          </a:p>
        </p:txBody>
      </p:sp>
      <p:sp>
        <p:nvSpPr>
          <p:cNvPr id="16" name="Rectangle 15"/>
          <p:cNvSpPr/>
          <p:nvPr/>
        </p:nvSpPr>
        <p:spPr>
          <a:xfrm>
            <a:off x="4148919" y="3343701"/>
            <a:ext cx="996287" cy="477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98756</a:t>
            </a:r>
            <a:endParaRPr lang="en-IN" dirty="0"/>
          </a:p>
        </p:txBody>
      </p:sp>
      <p:sp>
        <p:nvSpPr>
          <p:cNvPr id="17" name="TextBox 16"/>
          <p:cNvSpPr txBox="1"/>
          <p:nvPr/>
        </p:nvSpPr>
        <p:spPr>
          <a:xfrm>
            <a:off x="4355153" y="3032756"/>
            <a:ext cx="774891" cy="369332"/>
          </a:xfrm>
          <a:prstGeom prst="rect">
            <a:avLst/>
          </a:prstGeom>
          <a:noFill/>
        </p:spPr>
        <p:txBody>
          <a:bodyPr wrap="square" rtlCol="0">
            <a:spAutoFit/>
          </a:bodyPr>
          <a:lstStyle/>
          <a:p>
            <a:r>
              <a:rPr lang="en-US" dirty="0" smtClean="0"/>
              <a:t>*this</a:t>
            </a:r>
            <a:endParaRPr lang="en-IN" dirty="0"/>
          </a:p>
        </p:txBody>
      </p:sp>
      <p:sp>
        <p:nvSpPr>
          <p:cNvPr id="18" name="Rectangle 17"/>
          <p:cNvSpPr/>
          <p:nvPr/>
        </p:nvSpPr>
        <p:spPr>
          <a:xfrm>
            <a:off x="2770496" y="3725255"/>
            <a:ext cx="805217" cy="388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p:cNvSpPr txBox="1"/>
          <p:nvPr/>
        </p:nvSpPr>
        <p:spPr>
          <a:xfrm>
            <a:off x="2788796" y="3452223"/>
            <a:ext cx="768616" cy="369332"/>
          </a:xfrm>
          <a:prstGeom prst="rect">
            <a:avLst/>
          </a:prstGeom>
          <a:noFill/>
        </p:spPr>
        <p:txBody>
          <a:bodyPr wrap="square" rtlCol="0">
            <a:spAutoFit/>
          </a:bodyPr>
          <a:lstStyle/>
          <a:p>
            <a:r>
              <a:rPr lang="en-US" dirty="0"/>
              <a:t>d</a:t>
            </a:r>
            <a:r>
              <a:rPr lang="en-US" dirty="0" smtClean="0"/>
              <a:t>ata</a:t>
            </a:r>
            <a:endParaRPr lang="en-IN" dirty="0"/>
          </a:p>
        </p:txBody>
      </p:sp>
      <p:sp>
        <p:nvSpPr>
          <p:cNvPr id="20" name="Rectangle 19"/>
          <p:cNvSpPr/>
          <p:nvPr/>
        </p:nvSpPr>
        <p:spPr>
          <a:xfrm>
            <a:off x="4148919" y="4326340"/>
            <a:ext cx="996287"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4241040" y="3980884"/>
            <a:ext cx="888245" cy="369332"/>
          </a:xfrm>
          <a:prstGeom prst="rect">
            <a:avLst/>
          </a:prstGeom>
          <a:noFill/>
        </p:spPr>
        <p:txBody>
          <a:bodyPr wrap="square" rtlCol="0">
            <a:spAutoFit/>
          </a:bodyPr>
          <a:lstStyle/>
          <a:p>
            <a:r>
              <a:rPr lang="en-US" dirty="0" smtClean="0"/>
              <a:t>*temp</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062138207"/>
              </p:ext>
            </p:extLst>
          </p:nvPr>
        </p:nvGraphicFramePr>
        <p:xfrm>
          <a:off x="8386553" y="103514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3" name="TextBox 22"/>
          <p:cNvSpPr txBox="1"/>
          <p:nvPr/>
        </p:nvSpPr>
        <p:spPr>
          <a:xfrm>
            <a:off x="8640563" y="1458369"/>
            <a:ext cx="694520"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8461626" y="1035146"/>
            <a:ext cx="426113" cy="369332"/>
          </a:xfrm>
          <a:prstGeom prst="rect">
            <a:avLst/>
          </a:prstGeom>
          <a:noFill/>
        </p:spPr>
        <p:txBody>
          <a:bodyPr wrap="square" rtlCol="0">
            <a:spAutoFit/>
          </a:bodyPr>
          <a:lstStyle/>
          <a:p>
            <a:r>
              <a:rPr lang="en-US" dirty="0" smtClean="0"/>
              <a:t>10</a:t>
            </a:r>
            <a:endParaRPr lang="en-IN" dirty="0"/>
          </a:p>
        </p:txBody>
      </p:sp>
      <p:sp>
        <p:nvSpPr>
          <p:cNvPr id="27" name="TextBox 26"/>
          <p:cNvSpPr txBox="1"/>
          <p:nvPr/>
        </p:nvSpPr>
        <p:spPr>
          <a:xfrm>
            <a:off x="8957305" y="1035146"/>
            <a:ext cx="755556" cy="369332"/>
          </a:xfrm>
          <a:prstGeom prst="rect">
            <a:avLst/>
          </a:prstGeom>
          <a:noFill/>
        </p:spPr>
        <p:txBody>
          <a:bodyPr wrap="square" rtlCol="0">
            <a:spAutoFit/>
          </a:bodyPr>
          <a:lstStyle/>
          <a:p>
            <a:r>
              <a:rPr lang="en-US" dirty="0" smtClean="0"/>
              <a:t>NULL</a:t>
            </a:r>
            <a:endParaRPr lang="en-IN" dirty="0"/>
          </a:p>
        </p:txBody>
      </p:sp>
      <p:sp>
        <p:nvSpPr>
          <p:cNvPr id="28" name="TextBox 27"/>
          <p:cNvSpPr txBox="1"/>
          <p:nvPr/>
        </p:nvSpPr>
        <p:spPr>
          <a:xfrm>
            <a:off x="4241040" y="4350216"/>
            <a:ext cx="767688" cy="369332"/>
          </a:xfrm>
          <a:prstGeom prst="rect">
            <a:avLst/>
          </a:prstGeom>
          <a:noFill/>
        </p:spPr>
        <p:txBody>
          <a:bodyPr wrap="square" rtlCol="0">
            <a:spAutoFit/>
          </a:bodyPr>
          <a:lstStyle/>
          <a:p>
            <a:r>
              <a:rPr lang="en-US" dirty="0" smtClean="0"/>
              <a:t>1000</a:t>
            </a:r>
            <a:endParaRPr lang="en-IN" dirty="0"/>
          </a:p>
        </p:txBody>
      </p:sp>
      <p:sp>
        <p:nvSpPr>
          <p:cNvPr id="29" name="TextBox 28"/>
          <p:cNvSpPr txBox="1"/>
          <p:nvPr/>
        </p:nvSpPr>
        <p:spPr>
          <a:xfrm>
            <a:off x="3643953" y="1643035"/>
            <a:ext cx="765792" cy="369332"/>
          </a:xfrm>
          <a:prstGeom prst="rect">
            <a:avLst/>
          </a:prstGeom>
          <a:noFill/>
        </p:spPr>
        <p:txBody>
          <a:bodyPr wrap="square" rtlCol="0">
            <a:spAutoFit/>
          </a:bodyPr>
          <a:lstStyle/>
          <a:p>
            <a:r>
              <a:rPr lang="en-US" dirty="0" smtClean="0"/>
              <a:t>1000</a:t>
            </a:r>
            <a:endParaRPr lang="en-IN" dirty="0"/>
          </a:p>
        </p:txBody>
      </p:sp>
      <p:cxnSp>
        <p:nvCxnSpPr>
          <p:cNvPr id="31" name="Straight Arrow Connector 30"/>
          <p:cNvCxnSpPr>
            <a:stCxn id="7" idx="6"/>
            <a:endCxn id="22" idx="1"/>
          </p:cNvCxnSpPr>
          <p:nvPr/>
        </p:nvCxnSpPr>
        <p:spPr>
          <a:xfrm flipV="1">
            <a:off x="4790364" y="1220566"/>
            <a:ext cx="3596189" cy="580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2879678" y="3725255"/>
            <a:ext cx="600501"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375312" y="1472859"/>
            <a:ext cx="1774210"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36" name="TextBox 35"/>
          <p:cNvSpPr txBox="1"/>
          <p:nvPr/>
        </p:nvSpPr>
        <p:spPr>
          <a:xfrm>
            <a:off x="2893326" y="3737476"/>
            <a:ext cx="573206" cy="369332"/>
          </a:xfrm>
          <a:prstGeom prst="rect">
            <a:avLst/>
          </a:prstGeom>
          <a:noFill/>
        </p:spPr>
        <p:txBody>
          <a:bodyPr wrap="square" rtlCol="0">
            <a:spAutoFit/>
          </a:bodyPr>
          <a:lstStyle/>
          <a:p>
            <a:r>
              <a:rPr lang="en-US" dirty="0" smtClean="0"/>
              <a:t>20</a:t>
            </a:r>
            <a:endParaRPr lang="en-IN" dirty="0"/>
          </a:p>
        </p:txBody>
      </p:sp>
      <p:graphicFrame>
        <p:nvGraphicFramePr>
          <p:cNvPr id="37" name="Table 36"/>
          <p:cNvGraphicFramePr>
            <a:graphicFrameLocks noGrp="1"/>
          </p:cNvGraphicFramePr>
          <p:nvPr>
            <p:extLst>
              <p:ext uri="{D42A27DB-BD31-4B8C-83A1-F6EECF244321}">
                <p14:modId xmlns:p14="http://schemas.microsoft.com/office/powerpoint/2010/main" val="2884982648"/>
              </p:ext>
            </p:extLst>
          </p:nvPr>
        </p:nvGraphicFramePr>
        <p:xfrm>
          <a:off x="6368951" y="1856297"/>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38" name="TextBox 37"/>
          <p:cNvSpPr txBox="1"/>
          <p:nvPr/>
        </p:nvSpPr>
        <p:spPr>
          <a:xfrm>
            <a:off x="6676041" y="2238445"/>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6457672" y="1856297"/>
            <a:ext cx="426113" cy="369332"/>
          </a:xfrm>
          <a:prstGeom prst="rect">
            <a:avLst/>
          </a:prstGeom>
          <a:noFill/>
        </p:spPr>
        <p:txBody>
          <a:bodyPr wrap="square" rtlCol="0">
            <a:spAutoFit/>
          </a:bodyPr>
          <a:lstStyle/>
          <a:p>
            <a:r>
              <a:rPr lang="en-US" dirty="0" smtClean="0"/>
              <a:t>20</a:t>
            </a:r>
            <a:endParaRPr lang="en-IN" dirty="0"/>
          </a:p>
        </p:txBody>
      </p:sp>
      <p:sp>
        <p:nvSpPr>
          <p:cNvPr id="40" name="TextBox 39"/>
          <p:cNvSpPr txBox="1"/>
          <p:nvPr/>
        </p:nvSpPr>
        <p:spPr>
          <a:xfrm>
            <a:off x="6899997" y="1857145"/>
            <a:ext cx="755556"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4243312" y="4366136"/>
            <a:ext cx="767688" cy="369332"/>
          </a:xfrm>
          <a:prstGeom prst="rect">
            <a:avLst/>
          </a:prstGeom>
          <a:noFill/>
        </p:spPr>
        <p:txBody>
          <a:bodyPr wrap="square" rtlCol="0">
            <a:spAutoFit/>
          </a:bodyPr>
          <a:lstStyle/>
          <a:p>
            <a:r>
              <a:rPr lang="en-US" dirty="0"/>
              <a:t>2</a:t>
            </a:r>
            <a:r>
              <a:rPr lang="en-US" dirty="0" smtClean="0"/>
              <a:t>000</a:t>
            </a:r>
            <a:endParaRPr lang="en-IN" dirty="0"/>
          </a:p>
        </p:txBody>
      </p:sp>
      <p:sp>
        <p:nvSpPr>
          <p:cNvPr id="42" name="TextBox 41"/>
          <p:cNvSpPr txBox="1"/>
          <p:nvPr/>
        </p:nvSpPr>
        <p:spPr>
          <a:xfrm>
            <a:off x="6870138" y="1869113"/>
            <a:ext cx="755556" cy="369332"/>
          </a:xfrm>
          <a:prstGeom prst="rect">
            <a:avLst/>
          </a:prstGeom>
          <a:noFill/>
        </p:spPr>
        <p:txBody>
          <a:bodyPr wrap="square" rtlCol="0">
            <a:spAutoFit/>
          </a:bodyPr>
          <a:lstStyle/>
          <a:p>
            <a:r>
              <a:rPr lang="en-US" dirty="0" smtClean="0"/>
              <a:t>1000</a:t>
            </a:r>
            <a:endParaRPr lang="en-IN" dirty="0"/>
          </a:p>
        </p:txBody>
      </p:sp>
      <p:cxnSp>
        <p:nvCxnSpPr>
          <p:cNvPr id="26" name="Straight Arrow Connector 25"/>
          <p:cNvCxnSpPr>
            <a:stCxn id="42" idx="3"/>
            <a:endCxn id="22" idx="1"/>
          </p:cNvCxnSpPr>
          <p:nvPr/>
        </p:nvCxnSpPr>
        <p:spPr>
          <a:xfrm flipV="1">
            <a:off x="7625694" y="1220566"/>
            <a:ext cx="760859" cy="833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3632577" y="1658955"/>
            <a:ext cx="765792" cy="369332"/>
          </a:xfrm>
          <a:prstGeom prst="rect">
            <a:avLst/>
          </a:prstGeom>
          <a:noFill/>
        </p:spPr>
        <p:txBody>
          <a:bodyPr wrap="square" rtlCol="0">
            <a:spAutoFit/>
          </a:bodyPr>
          <a:lstStyle/>
          <a:p>
            <a:r>
              <a:rPr lang="en-US" dirty="0"/>
              <a:t>2</a:t>
            </a:r>
            <a:r>
              <a:rPr lang="en-US" dirty="0" smtClean="0"/>
              <a:t>000</a:t>
            </a:r>
            <a:endParaRPr lang="en-IN" dirty="0"/>
          </a:p>
        </p:txBody>
      </p:sp>
      <p:cxnSp>
        <p:nvCxnSpPr>
          <p:cNvPr id="44" name="Straight Arrow Connector 43"/>
          <p:cNvCxnSpPr>
            <a:stCxn id="7" idx="6"/>
            <a:endCxn id="37" idx="1"/>
          </p:cNvCxnSpPr>
          <p:nvPr/>
        </p:nvCxnSpPr>
        <p:spPr>
          <a:xfrm>
            <a:off x="4790364" y="1800909"/>
            <a:ext cx="1578587" cy="24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363936" y="1712958"/>
            <a:ext cx="1774210"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sp>
        <p:nvSpPr>
          <p:cNvPr id="46" name="TextBox 45"/>
          <p:cNvSpPr txBox="1"/>
          <p:nvPr/>
        </p:nvSpPr>
        <p:spPr>
          <a:xfrm>
            <a:off x="2893326" y="3737476"/>
            <a:ext cx="573206" cy="369332"/>
          </a:xfrm>
          <a:prstGeom prst="rect">
            <a:avLst/>
          </a:prstGeom>
          <a:noFill/>
        </p:spPr>
        <p:txBody>
          <a:bodyPr wrap="square" rtlCol="0">
            <a:spAutoFit/>
          </a:bodyPr>
          <a:lstStyle/>
          <a:p>
            <a:r>
              <a:rPr lang="en-US" dirty="0"/>
              <a:t>3</a:t>
            </a:r>
            <a:r>
              <a:rPr lang="en-US" dirty="0" smtClean="0"/>
              <a:t>0</a:t>
            </a:r>
            <a:endParaRPr lang="en-IN" dirty="0"/>
          </a:p>
        </p:txBody>
      </p:sp>
      <p:graphicFrame>
        <p:nvGraphicFramePr>
          <p:cNvPr id="47" name="Table 46"/>
          <p:cNvGraphicFramePr>
            <a:graphicFrameLocks noGrp="1"/>
          </p:cNvGraphicFramePr>
          <p:nvPr>
            <p:extLst>
              <p:ext uri="{D42A27DB-BD31-4B8C-83A1-F6EECF244321}">
                <p14:modId xmlns:p14="http://schemas.microsoft.com/office/powerpoint/2010/main" val="3078509513"/>
              </p:ext>
            </p:extLst>
          </p:nvPr>
        </p:nvGraphicFramePr>
        <p:xfrm>
          <a:off x="5634243" y="930514"/>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48" name="TextBox 47"/>
          <p:cNvSpPr txBox="1"/>
          <p:nvPr/>
        </p:nvSpPr>
        <p:spPr>
          <a:xfrm>
            <a:off x="5888636" y="1247681"/>
            <a:ext cx="694520" cy="369332"/>
          </a:xfrm>
          <a:prstGeom prst="rect">
            <a:avLst/>
          </a:prstGeom>
          <a:noFill/>
        </p:spPr>
        <p:txBody>
          <a:bodyPr wrap="square" rtlCol="0">
            <a:spAutoFit/>
          </a:bodyPr>
          <a:lstStyle/>
          <a:p>
            <a:r>
              <a:rPr lang="en-US" dirty="0"/>
              <a:t>3</a:t>
            </a:r>
            <a:r>
              <a:rPr lang="en-US" dirty="0" smtClean="0"/>
              <a:t>000</a:t>
            </a:r>
            <a:endParaRPr lang="en-IN" dirty="0"/>
          </a:p>
        </p:txBody>
      </p:sp>
      <p:sp>
        <p:nvSpPr>
          <p:cNvPr id="49" name="TextBox 48"/>
          <p:cNvSpPr txBox="1"/>
          <p:nvPr/>
        </p:nvSpPr>
        <p:spPr>
          <a:xfrm>
            <a:off x="5679935" y="943330"/>
            <a:ext cx="426113" cy="369332"/>
          </a:xfrm>
          <a:prstGeom prst="rect">
            <a:avLst/>
          </a:prstGeom>
          <a:noFill/>
        </p:spPr>
        <p:txBody>
          <a:bodyPr wrap="square" rtlCol="0">
            <a:spAutoFit/>
          </a:bodyPr>
          <a:lstStyle/>
          <a:p>
            <a:r>
              <a:rPr lang="en-US" dirty="0"/>
              <a:t>3</a:t>
            </a:r>
            <a:r>
              <a:rPr lang="en-US" dirty="0" smtClean="0"/>
              <a:t>0</a:t>
            </a:r>
            <a:endParaRPr lang="en-IN" dirty="0"/>
          </a:p>
        </p:txBody>
      </p:sp>
      <p:sp>
        <p:nvSpPr>
          <p:cNvPr id="50" name="TextBox 49"/>
          <p:cNvSpPr txBox="1"/>
          <p:nvPr/>
        </p:nvSpPr>
        <p:spPr>
          <a:xfrm>
            <a:off x="6135430" y="943330"/>
            <a:ext cx="755556" cy="369332"/>
          </a:xfrm>
          <a:prstGeom prst="rect">
            <a:avLst/>
          </a:prstGeom>
          <a:noFill/>
        </p:spPr>
        <p:txBody>
          <a:bodyPr wrap="square" rtlCol="0">
            <a:spAutoFit/>
          </a:bodyPr>
          <a:lstStyle/>
          <a:p>
            <a:r>
              <a:rPr lang="en-US" dirty="0" smtClean="0"/>
              <a:t>NULL</a:t>
            </a:r>
            <a:endParaRPr lang="en-IN" dirty="0"/>
          </a:p>
        </p:txBody>
      </p:sp>
      <p:sp>
        <p:nvSpPr>
          <p:cNvPr id="51" name="TextBox 50"/>
          <p:cNvSpPr txBox="1"/>
          <p:nvPr/>
        </p:nvSpPr>
        <p:spPr>
          <a:xfrm>
            <a:off x="4245586" y="4366410"/>
            <a:ext cx="767688" cy="369332"/>
          </a:xfrm>
          <a:prstGeom prst="rect">
            <a:avLst/>
          </a:prstGeom>
          <a:noFill/>
        </p:spPr>
        <p:txBody>
          <a:bodyPr wrap="square" rtlCol="0">
            <a:spAutoFit/>
          </a:bodyPr>
          <a:lstStyle/>
          <a:p>
            <a:r>
              <a:rPr lang="en-US" dirty="0" smtClean="0"/>
              <a:t>3000</a:t>
            </a:r>
            <a:endParaRPr lang="en-IN" dirty="0"/>
          </a:p>
        </p:txBody>
      </p:sp>
      <p:sp>
        <p:nvSpPr>
          <p:cNvPr id="52" name="TextBox 51"/>
          <p:cNvSpPr txBox="1"/>
          <p:nvPr/>
        </p:nvSpPr>
        <p:spPr>
          <a:xfrm>
            <a:off x="6174298" y="953340"/>
            <a:ext cx="755556" cy="369332"/>
          </a:xfrm>
          <a:prstGeom prst="rect">
            <a:avLst/>
          </a:prstGeom>
          <a:noFill/>
        </p:spPr>
        <p:txBody>
          <a:bodyPr wrap="square" rtlCol="0">
            <a:spAutoFit/>
          </a:bodyPr>
          <a:lstStyle/>
          <a:p>
            <a:r>
              <a:rPr lang="en-US" dirty="0" smtClean="0"/>
              <a:t>2000</a:t>
            </a:r>
            <a:endParaRPr lang="en-IN" dirty="0"/>
          </a:p>
        </p:txBody>
      </p:sp>
      <p:cxnSp>
        <p:nvCxnSpPr>
          <p:cNvPr id="53" name="Elbow Connector 52"/>
          <p:cNvCxnSpPr>
            <a:stCxn id="47" idx="3"/>
            <a:endCxn id="37" idx="1"/>
          </p:cNvCxnSpPr>
          <p:nvPr/>
        </p:nvCxnSpPr>
        <p:spPr>
          <a:xfrm flipH="1">
            <a:off x="6368951" y="1115934"/>
            <a:ext cx="562968" cy="925783"/>
          </a:xfrm>
          <a:prstGeom prst="bentConnector5">
            <a:avLst>
              <a:gd name="adj1" fmla="val -40606"/>
              <a:gd name="adj2" fmla="val 50000"/>
              <a:gd name="adj3" fmla="val 140606"/>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643953" y="1657525"/>
            <a:ext cx="765792" cy="369332"/>
          </a:xfrm>
          <a:prstGeom prst="rect">
            <a:avLst/>
          </a:prstGeom>
          <a:noFill/>
        </p:spPr>
        <p:txBody>
          <a:bodyPr wrap="square" rtlCol="0">
            <a:spAutoFit/>
          </a:bodyPr>
          <a:lstStyle/>
          <a:p>
            <a:r>
              <a:rPr lang="en-US" dirty="0" smtClean="0"/>
              <a:t>3000</a:t>
            </a:r>
            <a:endParaRPr lang="en-IN" dirty="0"/>
          </a:p>
        </p:txBody>
      </p:sp>
      <p:cxnSp>
        <p:nvCxnSpPr>
          <p:cNvPr id="55" name="Straight Arrow Connector 54"/>
          <p:cNvCxnSpPr>
            <a:stCxn id="7" idx="6"/>
            <a:endCxn id="47" idx="1"/>
          </p:cNvCxnSpPr>
          <p:nvPr/>
        </p:nvCxnSpPr>
        <p:spPr>
          <a:xfrm flipV="1">
            <a:off x="4790364" y="1115934"/>
            <a:ext cx="843879" cy="684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79479" y="1954833"/>
            <a:ext cx="1774210" cy="369332"/>
          </a:xfrm>
          <a:prstGeom prst="rect">
            <a:avLst/>
          </a:prstGeom>
          <a:noFill/>
        </p:spPr>
        <p:txBody>
          <a:bodyPr wrap="square" rtlCol="0">
            <a:spAutoFit/>
          </a:bodyPr>
          <a:lstStyle/>
          <a:p>
            <a:r>
              <a:rPr lang="en-US" dirty="0" err="1" smtClean="0"/>
              <a:t>ll.insertLast</a:t>
            </a:r>
            <a:r>
              <a:rPr lang="en-US" dirty="0" smtClean="0"/>
              <a:t>(40);</a:t>
            </a:r>
            <a:endParaRPr lang="en-IN" dirty="0"/>
          </a:p>
        </p:txBody>
      </p:sp>
      <p:sp>
        <p:nvSpPr>
          <p:cNvPr id="60" name="TextBox 59"/>
          <p:cNvSpPr txBox="1"/>
          <p:nvPr/>
        </p:nvSpPr>
        <p:spPr>
          <a:xfrm>
            <a:off x="2881950" y="3761408"/>
            <a:ext cx="573206" cy="369332"/>
          </a:xfrm>
          <a:prstGeom prst="rect">
            <a:avLst/>
          </a:prstGeom>
          <a:noFill/>
        </p:spPr>
        <p:txBody>
          <a:bodyPr wrap="square" rtlCol="0">
            <a:spAutoFit/>
          </a:bodyPr>
          <a:lstStyle/>
          <a:p>
            <a:r>
              <a:rPr lang="en-US" dirty="0" smtClean="0"/>
              <a:t>40</a:t>
            </a:r>
            <a:endParaRPr lang="en-IN" dirty="0"/>
          </a:p>
        </p:txBody>
      </p:sp>
      <p:sp>
        <p:nvSpPr>
          <p:cNvPr id="62" name="TextBox 61"/>
          <p:cNvSpPr txBox="1"/>
          <p:nvPr/>
        </p:nvSpPr>
        <p:spPr>
          <a:xfrm>
            <a:off x="2631448" y="3146576"/>
            <a:ext cx="119779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err="1" smtClean="0"/>
              <a:t>insertLast</a:t>
            </a:r>
            <a:endParaRPr lang="en-IN" dirty="0"/>
          </a:p>
        </p:txBody>
      </p:sp>
      <p:graphicFrame>
        <p:nvGraphicFramePr>
          <p:cNvPr id="65" name="Table 64"/>
          <p:cNvGraphicFramePr>
            <a:graphicFrameLocks noGrp="1"/>
          </p:cNvGraphicFramePr>
          <p:nvPr>
            <p:extLst>
              <p:ext uri="{D42A27DB-BD31-4B8C-83A1-F6EECF244321}">
                <p14:modId xmlns:p14="http://schemas.microsoft.com/office/powerpoint/2010/main" val="924623007"/>
              </p:ext>
            </p:extLst>
          </p:nvPr>
        </p:nvGraphicFramePr>
        <p:xfrm>
          <a:off x="9930179" y="1842647"/>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66" name="TextBox 65"/>
          <p:cNvSpPr txBox="1"/>
          <p:nvPr/>
        </p:nvSpPr>
        <p:spPr>
          <a:xfrm>
            <a:off x="10187672" y="2265870"/>
            <a:ext cx="1016847" cy="369332"/>
          </a:xfrm>
          <a:prstGeom prst="rect">
            <a:avLst/>
          </a:prstGeom>
          <a:noFill/>
        </p:spPr>
        <p:txBody>
          <a:bodyPr wrap="square" rtlCol="0">
            <a:spAutoFit/>
          </a:bodyPr>
          <a:lstStyle/>
          <a:p>
            <a:r>
              <a:rPr lang="en-US" dirty="0"/>
              <a:t>4</a:t>
            </a:r>
            <a:r>
              <a:rPr lang="en-US" dirty="0" smtClean="0"/>
              <a:t>000</a:t>
            </a:r>
            <a:endParaRPr lang="en-IN" dirty="0"/>
          </a:p>
        </p:txBody>
      </p:sp>
      <p:sp>
        <p:nvSpPr>
          <p:cNvPr id="67" name="TextBox 66"/>
          <p:cNvSpPr txBox="1"/>
          <p:nvPr/>
        </p:nvSpPr>
        <p:spPr>
          <a:xfrm>
            <a:off x="10071018" y="1842647"/>
            <a:ext cx="623872" cy="369332"/>
          </a:xfrm>
          <a:prstGeom prst="rect">
            <a:avLst/>
          </a:prstGeom>
          <a:noFill/>
        </p:spPr>
        <p:txBody>
          <a:bodyPr wrap="square" rtlCol="0">
            <a:spAutoFit/>
          </a:bodyPr>
          <a:lstStyle/>
          <a:p>
            <a:r>
              <a:rPr lang="en-US" dirty="0"/>
              <a:t>4</a:t>
            </a:r>
            <a:r>
              <a:rPr lang="en-US" dirty="0" smtClean="0"/>
              <a:t>0</a:t>
            </a:r>
            <a:endParaRPr lang="en-IN" dirty="0"/>
          </a:p>
        </p:txBody>
      </p:sp>
      <p:sp>
        <p:nvSpPr>
          <p:cNvPr id="68" name="TextBox 67"/>
          <p:cNvSpPr txBox="1"/>
          <p:nvPr/>
        </p:nvSpPr>
        <p:spPr>
          <a:xfrm>
            <a:off x="10450144" y="1841340"/>
            <a:ext cx="721418" cy="369332"/>
          </a:xfrm>
          <a:prstGeom prst="rect">
            <a:avLst/>
          </a:prstGeom>
          <a:noFill/>
        </p:spPr>
        <p:txBody>
          <a:bodyPr wrap="square" rtlCol="0">
            <a:spAutoFit/>
          </a:bodyPr>
          <a:lstStyle/>
          <a:p>
            <a:r>
              <a:rPr lang="en-US" dirty="0" smtClean="0"/>
              <a:t>NULL</a:t>
            </a:r>
            <a:endParaRPr lang="en-IN" dirty="0"/>
          </a:p>
        </p:txBody>
      </p:sp>
      <p:sp>
        <p:nvSpPr>
          <p:cNvPr id="69" name="TextBox 68"/>
          <p:cNvSpPr txBox="1"/>
          <p:nvPr/>
        </p:nvSpPr>
        <p:spPr>
          <a:xfrm>
            <a:off x="4247858" y="4382056"/>
            <a:ext cx="767688" cy="369332"/>
          </a:xfrm>
          <a:prstGeom prst="rect">
            <a:avLst/>
          </a:prstGeom>
          <a:noFill/>
        </p:spPr>
        <p:txBody>
          <a:bodyPr wrap="square" rtlCol="0">
            <a:spAutoFit/>
          </a:bodyPr>
          <a:lstStyle/>
          <a:p>
            <a:r>
              <a:rPr lang="en-US" dirty="0"/>
              <a:t>4</a:t>
            </a:r>
            <a:r>
              <a:rPr lang="en-US" dirty="0" smtClean="0"/>
              <a:t>000</a:t>
            </a:r>
            <a:endParaRPr lang="en-IN" dirty="0"/>
          </a:p>
        </p:txBody>
      </p:sp>
      <p:sp>
        <p:nvSpPr>
          <p:cNvPr id="70" name="Rectangle 69"/>
          <p:cNvSpPr/>
          <p:nvPr/>
        </p:nvSpPr>
        <p:spPr>
          <a:xfrm>
            <a:off x="2787557" y="4578478"/>
            <a:ext cx="996287"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p:cNvSpPr txBox="1"/>
          <p:nvPr/>
        </p:nvSpPr>
        <p:spPr>
          <a:xfrm>
            <a:off x="2879678" y="4233022"/>
            <a:ext cx="888245" cy="369332"/>
          </a:xfrm>
          <a:prstGeom prst="rect">
            <a:avLst/>
          </a:prstGeom>
          <a:noFill/>
        </p:spPr>
        <p:txBody>
          <a:bodyPr wrap="square" rtlCol="0">
            <a:spAutoFit/>
          </a:bodyPr>
          <a:lstStyle/>
          <a:p>
            <a:r>
              <a:rPr lang="en-US" dirty="0" smtClean="0"/>
              <a:t>*IT</a:t>
            </a:r>
            <a:endParaRPr lang="en-IN" dirty="0"/>
          </a:p>
        </p:txBody>
      </p:sp>
      <p:sp>
        <p:nvSpPr>
          <p:cNvPr id="72" name="TextBox 71"/>
          <p:cNvSpPr txBox="1"/>
          <p:nvPr/>
        </p:nvSpPr>
        <p:spPr>
          <a:xfrm>
            <a:off x="2901856" y="4627035"/>
            <a:ext cx="767688" cy="369332"/>
          </a:xfrm>
          <a:prstGeom prst="rect">
            <a:avLst/>
          </a:prstGeom>
          <a:noFill/>
        </p:spPr>
        <p:txBody>
          <a:bodyPr wrap="square" rtlCol="0">
            <a:spAutoFit/>
          </a:bodyPr>
          <a:lstStyle/>
          <a:p>
            <a:r>
              <a:rPr lang="en-US" dirty="0"/>
              <a:t>3</a:t>
            </a:r>
            <a:r>
              <a:rPr lang="en-US" dirty="0" smtClean="0"/>
              <a:t>000</a:t>
            </a:r>
            <a:endParaRPr lang="en-IN" dirty="0"/>
          </a:p>
        </p:txBody>
      </p:sp>
      <p:sp>
        <p:nvSpPr>
          <p:cNvPr id="74" name="TextBox 73"/>
          <p:cNvSpPr txBox="1"/>
          <p:nvPr/>
        </p:nvSpPr>
        <p:spPr>
          <a:xfrm>
            <a:off x="2890480" y="4629307"/>
            <a:ext cx="767688" cy="369332"/>
          </a:xfrm>
          <a:prstGeom prst="rect">
            <a:avLst/>
          </a:prstGeom>
          <a:noFill/>
        </p:spPr>
        <p:txBody>
          <a:bodyPr wrap="square" rtlCol="0">
            <a:spAutoFit/>
          </a:bodyPr>
          <a:lstStyle/>
          <a:p>
            <a:r>
              <a:rPr lang="en-US" dirty="0" smtClean="0"/>
              <a:t>2000</a:t>
            </a:r>
            <a:endParaRPr lang="en-IN" dirty="0"/>
          </a:p>
        </p:txBody>
      </p:sp>
      <p:sp>
        <p:nvSpPr>
          <p:cNvPr id="75" name="TextBox 74"/>
          <p:cNvSpPr txBox="1"/>
          <p:nvPr/>
        </p:nvSpPr>
        <p:spPr>
          <a:xfrm>
            <a:off x="2906400" y="4614814"/>
            <a:ext cx="767688" cy="369332"/>
          </a:xfrm>
          <a:prstGeom prst="rect">
            <a:avLst/>
          </a:prstGeom>
          <a:noFill/>
        </p:spPr>
        <p:txBody>
          <a:bodyPr wrap="square" rtlCol="0">
            <a:spAutoFit/>
          </a:bodyPr>
          <a:lstStyle/>
          <a:p>
            <a:r>
              <a:rPr lang="en-US" dirty="0"/>
              <a:t>1</a:t>
            </a:r>
            <a:r>
              <a:rPr lang="en-US" dirty="0" smtClean="0"/>
              <a:t>000</a:t>
            </a:r>
            <a:endParaRPr lang="en-IN" dirty="0"/>
          </a:p>
        </p:txBody>
      </p:sp>
      <p:sp>
        <p:nvSpPr>
          <p:cNvPr id="77" name="TextBox 76"/>
          <p:cNvSpPr txBox="1"/>
          <p:nvPr/>
        </p:nvSpPr>
        <p:spPr>
          <a:xfrm>
            <a:off x="8957305" y="1035146"/>
            <a:ext cx="755556" cy="369332"/>
          </a:xfrm>
          <a:prstGeom prst="rect">
            <a:avLst/>
          </a:prstGeom>
          <a:noFill/>
        </p:spPr>
        <p:txBody>
          <a:bodyPr wrap="square" rtlCol="0">
            <a:spAutoFit/>
          </a:bodyPr>
          <a:lstStyle/>
          <a:p>
            <a:r>
              <a:rPr lang="en-US" dirty="0" smtClean="0"/>
              <a:t>4000</a:t>
            </a:r>
            <a:endParaRPr lang="en-IN" dirty="0"/>
          </a:p>
        </p:txBody>
      </p:sp>
      <p:cxnSp>
        <p:nvCxnSpPr>
          <p:cNvPr id="79" name="Elbow Connector 78"/>
          <p:cNvCxnSpPr>
            <a:stCxn id="22" idx="3"/>
            <a:endCxn id="65" idx="1"/>
          </p:cNvCxnSpPr>
          <p:nvPr/>
        </p:nvCxnSpPr>
        <p:spPr>
          <a:xfrm>
            <a:off x="9684229" y="1220566"/>
            <a:ext cx="245950" cy="80750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05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1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arn(inVertic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1000"/>
                                        <p:tgtEl>
                                          <p:spTgt spid="34"/>
                                        </p:tgtEl>
                                      </p:cBhvr>
                                    </p:animEffect>
                                    <p:anim calcmode="lin" valueType="num">
                                      <p:cBhvr>
                                        <p:cTn id="93" dur="1000" fill="hold"/>
                                        <p:tgtEl>
                                          <p:spTgt spid="34"/>
                                        </p:tgtEl>
                                        <p:attrNameLst>
                                          <p:attrName>ppt_x</p:attrName>
                                        </p:attrNameLst>
                                      </p:cBhvr>
                                      <p:tavLst>
                                        <p:tav tm="0">
                                          <p:val>
                                            <p:strVal val="#ppt_x"/>
                                          </p:val>
                                        </p:tav>
                                        <p:tav tm="100000">
                                          <p:val>
                                            <p:strVal val="#ppt_x"/>
                                          </p:val>
                                        </p:tav>
                                      </p:tavLst>
                                    </p:anim>
                                    <p:anim calcmode="lin" valueType="num">
                                      <p:cBhvr>
                                        <p:cTn id="9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barn(inVertical)">
                                      <p:cBhvr>
                                        <p:cTn id="99" dur="500"/>
                                        <p:tgtEl>
                                          <p:spTgt spid="21"/>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barn(inVertical)">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circle(in)">
                                      <p:cBhvr>
                                        <p:cTn id="107" dur="2000"/>
                                        <p:tgtEl>
                                          <p:spTgt spid="22"/>
                                        </p:tgtEl>
                                      </p:cBhvr>
                                    </p:animEffect>
                                  </p:childTnLst>
                                </p:cTn>
                              </p:par>
                              <p:par>
                                <p:cTn id="108" presetID="6" presetClass="entr" presetSubtype="16"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circle(in)">
                                      <p:cBhvr>
                                        <p:cTn id="110" dur="2000"/>
                                        <p:tgtEl>
                                          <p:spTgt spid="23"/>
                                        </p:tgtEl>
                                      </p:cBhvr>
                                    </p:animEffect>
                                  </p:childTnLst>
                                </p:cTn>
                              </p:par>
                              <p:par>
                                <p:cTn id="111" presetID="6" presetClass="entr" presetSubtype="16" fill="hold" grpId="0" nodeType="with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circle(in)">
                                      <p:cBhvr>
                                        <p:cTn id="113" dur="2000"/>
                                        <p:tgtEl>
                                          <p:spTgt spid="27"/>
                                        </p:tgtEl>
                                      </p:cBhvr>
                                    </p:animEffect>
                                  </p:childTnLst>
                                </p:cTn>
                              </p:par>
                              <p:par>
                                <p:cTn id="114" presetID="6" presetClass="entr" presetSubtype="16" fill="hold" grpId="0" nodeType="with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circle(in)">
                                      <p:cBhvr>
                                        <p:cTn id="116" dur="2000"/>
                                        <p:tgtEl>
                                          <p:spTgt spid="2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xit" presetSubtype="4" fill="hold" grpId="1" nodeType="clickEffect">
                                  <p:stCondLst>
                                    <p:cond delay="0"/>
                                  </p:stCondLst>
                                  <p:childTnLst>
                                    <p:animEffect transition="out" filter="wipe(down)">
                                      <p:cBhvr>
                                        <p:cTn id="125" dur="500"/>
                                        <p:tgtEl>
                                          <p:spTgt spid="11"/>
                                        </p:tgtEl>
                                      </p:cBhvr>
                                    </p:animEffect>
                                    <p:set>
                                      <p:cBhvr>
                                        <p:cTn id="126" dur="1" fill="hold">
                                          <p:stCondLst>
                                            <p:cond delay="499"/>
                                          </p:stCondLst>
                                        </p:cTn>
                                        <p:tgtEl>
                                          <p:spTgt spid="1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fade">
                                      <p:cBhvr>
                                        <p:cTn id="136" dur="500"/>
                                        <p:tgtEl>
                                          <p:spTgt spid="31"/>
                                        </p:tgtEl>
                                      </p:cBhvr>
                                    </p:animEffect>
                                  </p:childTnLst>
                                </p:cTn>
                              </p:par>
                            </p:childTnLst>
                          </p:cTn>
                        </p:par>
                      </p:childTnLst>
                    </p:cTn>
                  </p:par>
                  <p:par>
                    <p:cTn id="137" fill="hold">
                      <p:stCondLst>
                        <p:cond delay="indefinite"/>
                      </p:stCondLst>
                      <p:childTnLst>
                        <p:par>
                          <p:cTn id="138" fill="hold">
                            <p:stCondLst>
                              <p:cond delay="0"/>
                            </p:stCondLst>
                            <p:childTnLst>
                              <p:par>
                                <p:cTn id="139" presetID="42" presetClass="exit" presetSubtype="0" fill="hold" grpId="1" nodeType="clickEffect">
                                  <p:stCondLst>
                                    <p:cond delay="0"/>
                                  </p:stCondLst>
                                  <p:childTnLst>
                                    <p:animEffect transition="out" filter="fade">
                                      <p:cBhvr>
                                        <p:cTn id="140" dur="1000"/>
                                        <p:tgtEl>
                                          <p:spTgt spid="15"/>
                                        </p:tgtEl>
                                      </p:cBhvr>
                                    </p:animEffect>
                                    <p:anim calcmode="lin" valueType="num">
                                      <p:cBhvr>
                                        <p:cTn id="141" dur="1000"/>
                                        <p:tgtEl>
                                          <p:spTgt spid="15"/>
                                        </p:tgtEl>
                                        <p:attrNameLst>
                                          <p:attrName>ppt_x</p:attrName>
                                        </p:attrNameLst>
                                      </p:cBhvr>
                                      <p:tavLst>
                                        <p:tav tm="0">
                                          <p:val>
                                            <p:strVal val="ppt_x"/>
                                          </p:val>
                                        </p:tav>
                                        <p:tav tm="100000">
                                          <p:val>
                                            <p:strVal val="ppt_x"/>
                                          </p:val>
                                        </p:tav>
                                      </p:tavLst>
                                    </p:anim>
                                    <p:anim calcmode="lin" valueType="num">
                                      <p:cBhvr>
                                        <p:cTn id="142" dur="1000"/>
                                        <p:tgtEl>
                                          <p:spTgt spid="15"/>
                                        </p:tgtEl>
                                        <p:attrNameLst>
                                          <p:attrName>ppt_y</p:attrName>
                                        </p:attrNameLst>
                                      </p:cBhvr>
                                      <p:tavLst>
                                        <p:tav tm="0">
                                          <p:val>
                                            <p:strVal val="ppt_y"/>
                                          </p:val>
                                        </p:tav>
                                        <p:tav tm="100000">
                                          <p:val>
                                            <p:strVal val="ppt_y+.1"/>
                                          </p:val>
                                        </p:tav>
                                      </p:tavLst>
                                    </p:anim>
                                    <p:set>
                                      <p:cBhvr>
                                        <p:cTn id="143" dur="1" fill="hold">
                                          <p:stCondLst>
                                            <p:cond delay="999"/>
                                          </p:stCondLst>
                                        </p:cTn>
                                        <p:tgtEl>
                                          <p:spTgt spid="15"/>
                                        </p:tgtEl>
                                        <p:attrNameLst>
                                          <p:attrName>style.visibility</p:attrName>
                                        </p:attrNameLst>
                                      </p:cBhvr>
                                      <p:to>
                                        <p:strVal val="hidden"/>
                                      </p:to>
                                    </p:set>
                                  </p:childTnLst>
                                </p:cTn>
                              </p:par>
                              <p:par>
                                <p:cTn id="144" presetID="42" presetClass="exit" presetSubtype="0" fill="hold" grpId="1" nodeType="withEffect">
                                  <p:stCondLst>
                                    <p:cond delay="0"/>
                                  </p:stCondLst>
                                  <p:childTnLst>
                                    <p:animEffect transition="out" filter="fade">
                                      <p:cBhvr>
                                        <p:cTn id="145" dur="1000"/>
                                        <p:tgtEl>
                                          <p:spTgt spid="14"/>
                                        </p:tgtEl>
                                      </p:cBhvr>
                                    </p:animEffect>
                                    <p:anim calcmode="lin" valueType="num">
                                      <p:cBhvr>
                                        <p:cTn id="146" dur="1000"/>
                                        <p:tgtEl>
                                          <p:spTgt spid="14"/>
                                        </p:tgtEl>
                                        <p:attrNameLst>
                                          <p:attrName>ppt_x</p:attrName>
                                        </p:attrNameLst>
                                      </p:cBhvr>
                                      <p:tavLst>
                                        <p:tav tm="0">
                                          <p:val>
                                            <p:strVal val="ppt_x"/>
                                          </p:val>
                                        </p:tav>
                                        <p:tav tm="100000">
                                          <p:val>
                                            <p:strVal val="ppt_x"/>
                                          </p:val>
                                        </p:tav>
                                      </p:tavLst>
                                    </p:anim>
                                    <p:anim calcmode="lin" valueType="num">
                                      <p:cBhvr>
                                        <p:cTn id="147" dur="1000"/>
                                        <p:tgtEl>
                                          <p:spTgt spid="14"/>
                                        </p:tgtEl>
                                        <p:attrNameLst>
                                          <p:attrName>ppt_y</p:attrName>
                                        </p:attrNameLst>
                                      </p:cBhvr>
                                      <p:tavLst>
                                        <p:tav tm="0">
                                          <p:val>
                                            <p:strVal val="ppt_y"/>
                                          </p:val>
                                        </p:tav>
                                        <p:tav tm="100000">
                                          <p:val>
                                            <p:strVal val="ppt_y+.1"/>
                                          </p:val>
                                        </p:tav>
                                      </p:tavLst>
                                    </p:anim>
                                    <p:set>
                                      <p:cBhvr>
                                        <p:cTn id="148" dur="1" fill="hold">
                                          <p:stCondLst>
                                            <p:cond delay="999"/>
                                          </p:stCondLst>
                                        </p:cTn>
                                        <p:tgtEl>
                                          <p:spTgt spid="14"/>
                                        </p:tgtEl>
                                        <p:attrNameLst>
                                          <p:attrName>style.visibility</p:attrName>
                                        </p:attrNameLst>
                                      </p:cBhvr>
                                      <p:to>
                                        <p:strVal val="hidden"/>
                                      </p:to>
                                    </p:set>
                                  </p:childTnLst>
                                </p:cTn>
                              </p:par>
                              <p:par>
                                <p:cTn id="149" presetID="42" presetClass="exit" presetSubtype="0" fill="hold" grpId="1" nodeType="withEffect">
                                  <p:stCondLst>
                                    <p:cond delay="0"/>
                                  </p:stCondLst>
                                  <p:childTnLst>
                                    <p:animEffect transition="out" filter="fade">
                                      <p:cBhvr>
                                        <p:cTn id="150" dur="1000"/>
                                        <p:tgtEl>
                                          <p:spTgt spid="17"/>
                                        </p:tgtEl>
                                      </p:cBhvr>
                                    </p:animEffect>
                                    <p:anim calcmode="lin" valueType="num">
                                      <p:cBhvr>
                                        <p:cTn id="151" dur="1000"/>
                                        <p:tgtEl>
                                          <p:spTgt spid="17"/>
                                        </p:tgtEl>
                                        <p:attrNameLst>
                                          <p:attrName>ppt_x</p:attrName>
                                        </p:attrNameLst>
                                      </p:cBhvr>
                                      <p:tavLst>
                                        <p:tav tm="0">
                                          <p:val>
                                            <p:strVal val="ppt_x"/>
                                          </p:val>
                                        </p:tav>
                                        <p:tav tm="100000">
                                          <p:val>
                                            <p:strVal val="ppt_x"/>
                                          </p:val>
                                        </p:tav>
                                      </p:tavLst>
                                    </p:anim>
                                    <p:anim calcmode="lin" valueType="num">
                                      <p:cBhvr>
                                        <p:cTn id="152" dur="1000"/>
                                        <p:tgtEl>
                                          <p:spTgt spid="17"/>
                                        </p:tgtEl>
                                        <p:attrNameLst>
                                          <p:attrName>ppt_y</p:attrName>
                                        </p:attrNameLst>
                                      </p:cBhvr>
                                      <p:tavLst>
                                        <p:tav tm="0">
                                          <p:val>
                                            <p:strVal val="ppt_y"/>
                                          </p:val>
                                        </p:tav>
                                        <p:tav tm="100000">
                                          <p:val>
                                            <p:strVal val="ppt_y+.1"/>
                                          </p:val>
                                        </p:tav>
                                      </p:tavLst>
                                    </p:anim>
                                    <p:set>
                                      <p:cBhvr>
                                        <p:cTn id="153" dur="1" fill="hold">
                                          <p:stCondLst>
                                            <p:cond delay="999"/>
                                          </p:stCondLst>
                                        </p:cTn>
                                        <p:tgtEl>
                                          <p:spTgt spid="17"/>
                                        </p:tgtEl>
                                        <p:attrNameLst>
                                          <p:attrName>style.visibility</p:attrName>
                                        </p:attrNameLst>
                                      </p:cBhvr>
                                      <p:to>
                                        <p:strVal val="hidden"/>
                                      </p:to>
                                    </p:set>
                                  </p:childTnLst>
                                </p:cTn>
                              </p:par>
                              <p:par>
                                <p:cTn id="154" presetID="42" presetClass="exit" presetSubtype="0" fill="hold" grpId="1" nodeType="withEffect">
                                  <p:stCondLst>
                                    <p:cond delay="0"/>
                                  </p:stCondLst>
                                  <p:childTnLst>
                                    <p:animEffect transition="out" filter="fade">
                                      <p:cBhvr>
                                        <p:cTn id="155" dur="1000"/>
                                        <p:tgtEl>
                                          <p:spTgt spid="16"/>
                                        </p:tgtEl>
                                      </p:cBhvr>
                                    </p:animEffect>
                                    <p:anim calcmode="lin" valueType="num">
                                      <p:cBhvr>
                                        <p:cTn id="156" dur="1000"/>
                                        <p:tgtEl>
                                          <p:spTgt spid="16"/>
                                        </p:tgtEl>
                                        <p:attrNameLst>
                                          <p:attrName>ppt_x</p:attrName>
                                        </p:attrNameLst>
                                      </p:cBhvr>
                                      <p:tavLst>
                                        <p:tav tm="0">
                                          <p:val>
                                            <p:strVal val="ppt_x"/>
                                          </p:val>
                                        </p:tav>
                                        <p:tav tm="100000">
                                          <p:val>
                                            <p:strVal val="ppt_x"/>
                                          </p:val>
                                        </p:tav>
                                      </p:tavLst>
                                    </p:anim>
                                    <p:anim calcmode="lin" valueType="num">
                                      <p:cBhvr>
                                        <p:cTn id="157" dur="1000"/>
                                        <p:tgtEl>
                                          <p:spTgt spid="16"/>
                                        </p:tgtEl>
                                        <p:attrNameLst>
                                          <p:attrName>ppt_y</p:attrName>
                                        </p:attrNameLst>
                                      </p:cBhvr>
                                      <p:tavLst>
                                        <p:tav tm="0">
                                          <p:val>
                                            <p:strVal val="ppt_y"/>
                                          </p:val>
                                        </p:tav>
                                        <p:tav tm="100000">
                                          <p:val>
                                            <p:strVal val="ppt_y+.1"/>
                                          </p:val>
                                        </p:tav>
                                      </p:tavLst>
                                    </p:anim>
                                    <p:set>
                                      <p:cBhvr>
                                        <p:cTn id="158" dur="1" fill="hold">
                                          <p:stCondLst>
                                            <p:cond delay="999"/>
                                          </p:stCondLst>
                                        </p:cTn>
                                        <p:tgtEl>
                                          <p:spTgt spid="16"/>
                                        </p:tgtEl>
                                        <p:attrNameLst>
                                          <p:attrName>style.visibility</p:attrName>
                                        </p:attrNameLst>
                                      </p:cBhvr>
                                      <p:to>
                                        <p:strVal val="hidden"/>
                                      </p:to>
                                    </p:set>
                                  </p:childTnLst>
                                </p:cTn>
                              </p:par>
                              <p:par>
                                <p:cTn id="159" presetID="42" presetClass="exit" presetSubtype="0" fill="hold" grpId="1" nodeType="withEffect">
                                  <p:stCondLst>
                                    <p:cond delay="0"/>
                                  </p:stCondLst>
                                  <p:childTnLst>
                                    <p:animEffect transition="out" filter="fade">
                                      <p:cBhvr>
                                        <p:cTn id="160" dur="1000"/>
                                        <p:tgtEl>
                                          <p:spTgt spid="19"/>
                                        </p:tgtEl>
                                      </p:cBhvr>
                                    </p:animEffect>
                                    <p:anim calcmode="lin" valueType="num">
                                      <p:cBhvr>
                                        <p:cTn id="161" dur="1000"/>
                                        <p:tgtEl>
                                          <p:spTgt spid="19"/>
                                        </p:tgtEl>
                                        <p:attrNameLst>
                                          <p:attrName>ppt_x</p:attrName>
                                        </p:attrNameLst>
                                      </p:cBhvr>
                                      <p:tavLst>
                                        <p:tav tm="0">
                                          <p:val>
                                            <p:strVal val="ppt_x"/>
                                          </p:val>
                                        </p:tav>
                                        <p:tav tm="100000">
                                          <p:val>
                                            <p:strVal val="ppt_x"/>
                                          </p:val>
                                        </p:tav>
                                      </p:tavLst>
                                    </p:anim>
                                    <p:anim calcmode="lin" valueType="num">
                                      <p:cBhvr>
                                        <p:cTn id="162" dur="1000"/>
                                        <p:tgtEl>
                                          <p:spTgt spid="19"/>
                                        </p:tgtEl>
                                        <p:attrNameLst>
                                          <p:attrName>ppt_y</p:attrName>
                                        </p:attrNameLst>
                                      </p:cBhvr>
                                      <p:tavLst>
                                        <p:tav tm="0">
                                          <p:val>
                                            <p:strVal val="ppt_y"/>
                                          </p:val>
                                        </p:tav>
                                        <p:tav tm="100000">
                                          <p:val>
                                            <p:strVal val="ppt_y+.1"/>
                                          </p:val>
                                        </p:tav>
                                      </p:tavLst>
                                    </p:anim>
                                    <p:set>
                                      <p:cBhvr>
                                        <p:cTn id="163" dur="1" fill="hold">
                                          <p:stCondLst>
                                            <p:cond delay="999"/>
                                          </p:stCondLst>
                                        </p:cTn>
                                        <p:tgtEl>
                                          <p:spTgt spid="19"/>
                                        </p:tgtEl>
                                        <p:attrNameLst>
                                          <p:attrName>style.visibility</p:attrName>
                                        </p:attrNameLst>
                                      </p:cBhvr>
                                      <p:to>
                                        <p:strVal val="hidden"/>
                                      </p:to>
                                    </p:set>
                                  </p:childTnLst>
                                </p:cTn>
                              </p:par>
                              <p:par>
                                <p:cTn id="164" presetID="42" presetClass="exit" presetSubtype="0" fill="hold" grpId="1" nodeType="withEffect">
                                  <p:stCondLst>
                                    <p:cond delay="0"/>
                                  </p:stCondLst>
                                  <p:childTnLst>
                                    <p:animEffect transition="out" filter="fade">
                                      <p:cBhvr>
                                        <p:cTn id="165" dur="1000"/>
                                        <p:tgtEl>
                                          <p:spTgt spid="18"/>
                                        </p:tgtEl>
                                      </p:cBhvr>
                                    </p:animEffect>
                                    <p:anim calcmode="lin" valueType="num">
                                      <p:cBhvr>
                                        <p:cTn id="166" dur="1000"/>
                                        <p:tgtEl>
                                          <p:spTgt spid="18"/>
                                        </p:tgtEl>
                                        <p:attrNameLst>
                                          <p:attrName>ppt_x</p:attrName>
                                        </p:attrNameLst>
                                      </p:cBhvr>
                                      <p:tavLst>
                                        <p:tav tm="0">
                                          <p:val>
                                            <p:strVal val="ppt_x"/>
                                          </p:val>
                                        </p:tav>
                                        <p:tav tm="100000">
                                          <p:val>
                                            <p:strVal val="ppt_x"/>
                                          </p:val>
                                        </p:tav>
                                      </p:tavLst>
                                    </p:anim>
                                    <p:anim calcmode="lin" valueType="num">
                                      <p:cBhvr>
                                        <p:cTn id="167" dur="1000"/>
                                        <p:tgtEl>
                                          <p:spTgt spid="18"/>
                                        </p:tgtEl>
                                        <p:attrNameLst>
                                          <p:attrName>ppt_y</p:attrName>
                                        </p:attrNameLst>
                                      </p:cBhvr>
                                      <p:tavLst>
                                        <p:tav tm="0">
                                          <p:val>
                                            <p:strVal val="ppt_y"/>
                                          </p:val>
                                        </p:tav>
                                        <p:tav tm="100000">
                                          <p:val>
                                            <p:strVal val="ppt_y+.1"/>
                                          </p:val>
                                        </p:tav>
                                      </p:tavLst>
                                    </p:anim>
                                    <p:set>
                                      <p:cBhvr>
                                        <p:cTn id="168" dur="1" fill="hold">
                                          <p:stCondLst>
                                            <p:cond delay="999"/>
                                          </p:stCondLst>
                                        </p:cTn>
                                        <p:tgtEl>
                                          <p:spTgt spid="18"/>
                                        </p:tgtEl>
                                        <p:attrNameLst>
                                          <p:attrName>style.visibility</p:attrName>
                                        </p:attrNameLst>
                                      </p:cBhvr>
                                      <p:to>
                                        <p:strVal val="hidden"/>
                                      </p:to>
                                    </p:set>
                                  </p:childTnLst>
                                </p:cTn>
                              </p:par>
                              <p:par>
                                <p:cTn id="169" presetID="42" presetClass="exit" presetSubtype="0" fill="hold" grpId="1" nodeType="withEffect">
                                  <p:stCondLst>
                                    <p:cond delay="0"/>
                                  </p:stCondLst>
                                  <p:childTnLst>
                                    <p:animEffect transition="out" filter="fade">
                                      <p:cBhvr>
                                        <p:cTn id="170" dur="1000"/>
                                        <p:tgtEl>
                                          <p:spTgt spid="21"/>
                                        </p:tgtEl>
                                      </p:cBhvr>
                                    </p:animEffect>
                                    <p:anim calcmode="lin" valueType="num">
                                      <p:cBhvr>
                                        <p:cTn id="171" dur="1000"/>
                                        <p:tgtEl>
                                          <p:spTgt spid="21"/>
                                        </p:tgtEl>
                                        <p:attrNameLst>
                                          <p:attrName>ppt_x</p:attrName>
                                        </p:attrNameLst>
                                      </p:cBhvr>
                                      <p:tavLst>
                                        <p:tav tm="0">
                                          <p:val>
                                            <p:strVal val="ppt_x"/>
                                          </p:val>
                                        </p:tav>
                                        <p:tav tm="100000">
                                          <p:val>
                                            <p:strVal val="ppt_x"/>
                                          </p:val>
                                        </p:tav>
                                      </p:tavLst>
                                    </p:anim>
                                    <p:anim calcmode="lin" valueType="num">
                                      <p:cBhvr>
                                        <p:cTn id="172" dur="1000"/>
                                        <p:tgtEl>
                                          <p:spTgt spid="21"/>
                                        </p:tgtEl>
                                        <p:attrNameLst>
                                          <p:attrName>ppt_y</p:attrName>
                                        </p:attrNameLst>
                                      </p:cBhvr>
                                      <p:tavLst>
                                        <p:tav tm="0">
                                          <p:val>
                                            <p:strVal val="ppt_y"/>
                                          </p:val>
                                        </p:tav>
                                        <p:tav tm="100000">
                                          <p:val>
                                            <p:strVal val="ppt_y+.1"/>
                                          </p:val>
                                        </p:tav>
                                      </p:tavLst>
                                    </p:anim>
                                    <p:set>
                                      <p:cBhvr>
                                        <p:cTn id="173" dur="1" fill="hold">
                                          <p:stCondLst>
                                            <p:cond delay="999"/>
                                          </p:stCondLst>
                                        </p:cTn>
                                        <p:tgtEl>
                                          <p:spTgt spid="21"/>
                                        </p:tgtEl>
                                        <p:attrNameLst>
                                          <p:attrName>style.visibility</p:attrName>
                                        </p:attrNameLst>
                                      </p:cBhvr>
                                      <p:to>
                                        <p:strVal val="hidden"/>
                                      </p:to>
                                    </p:set>
                                  </p:childTnLst>
                                </p:cTn>
                              </p:par>
                              <p:par>
                                <p:cTn id="174" presetID="42" presetClass="exit" presetSubtype="0" fill="hold" grpId="1" nodeType="withEffect">
                                  <p:stCondLst>
                                    <p:cond delay="0"/>
                                  </p:stCondLst>
                                  <p:childTnLst>
                                    <p:animEffect transition="out" filter="fade">
                                      <p:cBhvr>
                                        <p:cTn id="175" dur="1000"/>
                                        <p:tgtEl>
                                          <p:spTgt spid="20"/>
                                        </p:tgtEl>
                                      </p:cBhvr>
                                    </p:animEffect>
                                    <p:anim calcmode="lin" valueType="num">
                                      <p:cBhvr>
                                        <p:cTn id="176" dur="1000"/>
                                        <p:tgtEl>
                                          <p:spTgt spid="20"/>
                                        </p:tgtEl>
                                        <p:attrNameLst>
                                          <p:attrName>ppt_x</p:attrName>
                                        </p:attrNameLst>
                                      </p:cBhvr>
                                      <p:tavLst>
                                        <p:tav tm="0">
                                          <p:val>
                                            <p:strVal val="ppt_x"/>
                                          </p:val>
                                        </p:tav>
                                        <p:tav tm="100000">
                                          <p:val>
                                            <p:strVal val="ppt_x"/>
                                          </p:val>
                                        </p:tav>
                                      </p:tavLst>
                                    </p:anim>
                                    <p:anim calcmode="lin" valueType="num">
                                      <p:cBhvr>
                                        <p:cTn id="177" dur="1000"/>
                                        <p:tgtEl>
                                          <p:spTgt spid="20"/>
                                        </p:tgtEl>
                                        <p:attrNameLst>
                                          <p:attrName>ppt_y</p:attrName>
                                        </p:attrNameLst>
                                      </p:cBhvr>
                                      <p:tavLst>
                                        <p:tav tm="0">
                                          <p:val>
                                            <p:strVal val="ppt_y"/>
                                          </p:val>
                                        </p:tav>
                                        <p:tav tm="100000">
                                          <p:val>
                                            <p:strVal val="ppt_y+.1"/>
                                          </p:val>
                                        </p:tav>
                                      </p:tavLst>
                                    </p:anim>
                                    <p:set>
                                      <p:cBhvr>
                                        <p:cTn id="178" dur="1" fill="hold">
                                          <p:stCondLst>
                                            <p:cond delay="999"/>
                                          </p:stCondLst>
                                        </p:cTn>
                                        <p:tgtEl>
                                          <p:spTgt spid="20"/>
                                        </p:tgtEl>
                                        <p:attrNameLst>
                                          <p:attrName>style.visibility</p:attrName>
                                        </p:attrNameLst>
                                      </p:cBhvr>
                                      <p:to>
                                        <p:strVal val="hidden"/>
                                      </p:to>
                                    </p:set>
                                  </p:childTnLst>
                                </p:cTn>
                              </p:par>
                              <p:par>
                                <p:cTn id="179" presetID="42" presetClass="exit" presetSubtype="0" fill="hold" grpId="1" nodeType="withEffect">
                                  <p:stCondLst>
                                    <p:cond delay="0"/>
                                  </p:stCondLst>
                                  <p:childTnLst>
                                    <p:animEffect transition="out" filter="fade">
                                      <p:cBhvr>
                                        <p:cTn id="180" dur="1000"/>
                                        <p:tgtEl>
                                          <p:spTgt spid="28"/>
                                        </p:tgtEl>
                                      </p:cBhvr>
                                    </p:animEffect>
                                    <p:anim calcmode="lin" valueType="num">
                                      <p:cBhvr>
                                        <p:cTn id="181" dur="1000"/>
                                        <p:tgtEl>
                                          <p:spTgt spid="28"/>
                                        </p:tgtEl>
                                        <p:attrNameLst>
                                          <p:attrName>ppt_x</p:attrName>
                                        </p:attrNameLst>
                                      </p:cBhvr>
                                      <p:tavLst>
                                        <p:tav tm="0">
                                          <p:val>
                                            <p:strVal val="ppt_x"/>
                                          </p:val>
                                        </p:tav>
                                        <p:tav tm="100000">
                                          <p:val>
                                            <p:strVal val="ppt_x"/>
                                          </p:val>
                                        </p:tav>
                                      </p:tavLst>
                                    </p:anim>
                                    <p:anim calcmode="lin" valueType="num">
                                      <p:cBhvr>
                                        <p:cTn id="182" dur="1000"/>
                                        <p:tgtEl>
                                          <p:spTgt spid="28"/>
                                        </p:tgtEl>
                                        <p:attrNameLst>
                                          <p:attrName>ppt_y</p:attrName>
                                        </p:attrNameLst>
                                      </p:cBhvr>
                                      <p:tavLst>
                                        <p:tav tm="0">
                                          <p:val>
                                            <p:strVal val="ppt_y"/>
                                          </p:val>
                                        </p:tav>
                                        <p:tav tm="100000">
                                          <p:val>
                                            <p:strVal val="ppt_y+.1"/>
                                          </p:val>
                                        </p:tav>
                                      </p:tavLst>
                                    </p:anim>
                                    <p:set>
                                      <p:cBhvr>
                                        <p:cTn id="183" dur="1" fill="hold">
                                          <p:stCondLst>
                                            <p:cond delay="999"/>
                                          </p:stCondLst>
                                        </p:cTn>
                                        <p:tgtEl>
                                          <p:spTgt spid="28"/>
                                        </p:tgtEl>
                                        <p:attrNameLst>
                                          <p:attrName>style.visibility</p:attrName>
                                        </p:attrNameLst>
                                      </p:cBhvr>
                                      <p:to>
                                        <p:strVal val="hidden"/>
                                      </p:to>
                                    </p:set>
                                  </p:childTnLst>
                                </p:cTn>
                              </p:par>
                              <p:par>
                                <p:cTn id="184" presetID="42" presetClass="exit" presetSubtype="0" fill="hold" grpId="1" nodeType="withEffect">
                                  <p:stCondLst>
                                    <p:cond delay="0"/>
                                  </p:stCondLst>
                                  <p:childTnLst>
                                    <p:animEffect transition="out" filter="fade">
                                      <p:cBhvr>
                                        <p:cTn id="185" dur="1000"/>
                                        <p:tgtEl>
                                          <p:spTgt spid="34"/>
                                        </p:tgtEl>
                                      </p:cBhvr>
                                    </p:animEffect>
                                    <p:anim calcmode="lin" valueType="num">
                                      <p:cBhvr>
                                        <p:cTn id="186" dur="1000"/>
                                        <p:tgtEl>
                                          <p:spTgt spid="34"/>
                                        </p:tgtEl>
                                        <p:attrNameLst>
                                          <p:attrName>ppt_x</p:attrName>
                                        </p:attrNameLst>
                                      </p:cBhvr>
                                      <p:tavLst>
                                        <p:tav tm="0">
                                          <p:val>
                                            <p:strVal val="ppt_x"/>
                                          </p:val>
                                        </p:tav>
                                        <p:tav tm="100000">
                                          <p:val>
                                            <p:strVal val="ppt_x"/>
                                          </p:val>
                                        </p:tav>
                                      </p:tavLst>
                                    </p:anim>
                                    <p:anim calcmode="lin" valueType="num">
                                      <p:cBhvr>
                                        <p:cTn id="187" dur="1000"/>
                                        <p:tgtEl>
                                          <p:spTgt spid="34"/>
                                        </p:tgtEl>
                                        <p:attrNameLst>
                                          <p:attrName>ppt_y</p:attrName>
                                        </p:attrNameLst>
                                      </p:cBhvr>
                                      <p:tavLst>
                                        <p:tav tm="0">
                                          <p:val>
                                            <p:strVal val="ppt_y"/>
                                          </p:val>
                                        </p:tav>
                                        <p:tav tm="100000">
                                          <p:val>
                                            <p:strVal val="ppt_y+.1"/>
                                          </p:val>
                                        </p:tav>
                                      </p:tavLst>
                                    </p:anim>
                                    <p:set>
                                      <p:cBhvr>
                                        <p:cTn id="188" dur="1" fill="hold">
                                          <p:stCondLst>
                                            <p:cond delay="999"/>
                                          </p:stCondLst>
                                        </p:cTn>
                                        <p:tgtEl>
                                          <p:spTgt spid="3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grpId="0" nodeType="clickEffect">
                                  <p:stCondLst>
                                    <p:cond delay="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1000"/>
                                        <p:tgtEl>
                                          <p:spTgt spid="35"/>
                                        </p:tgtEl>
                                      </p:cBhvr>
                                    </p:animEffect>
                                    <p:anim calcmode="lin" valueType="num">
                                      <p:cBhvr>
                                        <p:cTn id="194" dur="1000" fill="hold"/>
                                        <p:tgtEl>
                                          <p:spTgt spid="35"/>
                                        </p:tgtEl>
                                        <p:attrNameLst>
                                          <p:attrName>ppt_x</p:attrName>
                                        </p:attrNameLst>
                                      </p:cBhvr>
                                      <p:tavLst>
                                        <p:tav tm="0">
                                          <p:val>
                                            <p:strVal val="#ppt_x"/>
                                          </p:val>
                                        </p:tav>
                                        <p:tav tm="100000">
                                          <p:val>
                                            <p:strVal val="#ppt_x"/>
                                          </p:val>
                                        </p:tav>
                                      </p:tavLst>
                                    </p:anim>
                                    <p:anim calcmode="lin" valueType="num">
                                      <p:cBhvr>
                                        <p:cTn id="19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2" nodeType="clickEffect">
                                  <p:stCondLst>
                                    <p:cond delay="0"/>
                                  </p:stCondLst>
                                  <p:childTnLst>
                                    <p:set>
                                      <p:cBhvr>
                                        <p:cTn id="199" dur="1" fill="hold">
                                          <p:stCondLst>
                                            <p:cond delay="0"/>
                                          </p:stCondLst>
                                        </p:cTn>
                                        <p:tgtEl>
                                          <p:spTgt spid="15"/>
                                        </p:tgtEl>
                                        <p:attrNameLst>
                                          <p:attrName>style.visibility</p:attrName>
                                        </p:attrNameLst>
                                      </p:cBhvr>
                                      <p:to>
                                        <p:strVal val="visible"/>
                                      </p:to>
                                    </p:set>
                                    <p:animEffect transition="in" filter="fade">
                                      <p:cBhvr>
                                        <p:cTn id="200" dur="1000"/>
                                        <p:tgtEl>
                                          <p:spTgt spid="15"/>
                                        </p:tgtEl>
                                      </p:cBhvr>
                                    </p:animEffect>
                                    <p:anim calcmode="lin" valueType="num">
                                      <p:cBhvr>
                                        <p:cTn id="201" dur="1000" fill="hold"/>
                                        <p:tgtEl>
                                          <p:spTgt spid="15"/>
                                        </p:tgtEl>
                                        <p:attrNameLst>
                                          <p:attrName>ppt_x</p:attrName>
                                        </p:attrNameLst>
                                      </p:cBhvr>
                                      <p:tavLst>
                                        <p:tav tm="0">
                                          <p:val>
                                            <p:strVal val="#ppt_x"/>
                                          </p:val>
                                        </p:tav>
                                        <p:tav tm="100000">
                                          <p:val>
                                            <p:strVal val="#ppt_x"/>
                                          </p:val>
                                        </p:tav>
                                      </p:tavLst>
                                    </p:anim>
                                    <p:anim calcmode="lin" valueType="num">
                                      <p:cBhvr>
                                        <p:cTn id="202" dur="1000" fill="hold"/>
                                        <p:tgtEl>
                                          <p:spTgt spid="15"/>
                                        </p:tgtEl>
                                        <p:attrNameLst>
                                          <p:attrName>ppt_y</p:attrName>
                                        </p:attrNameLst>
                                      </p:cBhvr>
                                      <p:tavLst>
                                        <p:tav tm="0">
                                          <p:val>
                                            <p:strVal val="#ppt_y+.1"/>
                                          </p:val>
                                        </p:tav>
                                        <p:tav tm="100000">
                                          <p:val>
                                            <p:strVal val="#ppt_y"/>
                                          </p:val>
                                        </p:tav>
                                      </p:tavLst>
                                    </p:anim>
                                  </p:childTnLst>
                                </p:cTn>
                              </p:par>
                              <p:par>
                                <p:cTn id="203" presetID="42" presetClass="entr" presetSubtype="0" fill="hold" grpId="2" nodeType="withEffect">
                                  <p:stCondLst>
                                    <p:cond delay="0"/>
                                  </p:stCondLst>
                                  <p:childTnLst>
                                    <p:set>
                                      <p:cBhvr>
                                        <p:cTn id="204" dur="1" fill="hold">
                                          <p:stCondLst>
                                            <p:cond delay="0"/>
                                          </p:stCondLst>
                                        </p:cTn>
                                        <p:tgtEl>
                                          <p:spTgt spid="14"/>
                                        </p:tgtEl>
                                        <p:attrNameLst>
                                          <p:attrName>style.visibility</p:attrName>
                                        </p:attrNameLst>
                                      </p:cBhvr>
                                      <p:to>
                                        <p:strVal val="visible"/>
                                      </p:to>
                                    </p:set>
                                    <p:animEffect transition="in" filter="fade">
                                      <p:cBhvr>
                                        <p:cTn id="205" dur="1000"/>
                                        <p:tgtEl>
                                          <p:spTgt spid="14"/>
                                        </p:tgtEl>
                                      </p:cBhvr>
                                    </p:animEffect>
                                    <p:anim calcmode="lin" valueType="num">
                                      <p:cBhvr>
                                        <p:cTn id="206" dur="1000" fill="hold"/>
                                        <p:tgtEl>
                                          <p:spTgt spid="14"/>
                                        </p:tgtEl>
                                        <p:attrNameLst>
                                          <p:attrName>ppt_x</p:attrName>
                                        </p:attrNameLst>
                                      </p:cBhvr>
                                      <p:tavLst>
                                        <p:tav tm="0">
                                          <p:val>
                                            <p:strVal val="#ppt_x"/>
                                          </p:val>
                                        </p:tav>
                                        <p:tav tm="100000">
                                          <p:val>
                                            <p:strVal val="#ppt_x"/>
                                          </p:val>
                                        </p:tav>
                                      </p:tavLst>
                                    </p:anim>
                                    <p:anim calcmode="lin" valueType="num">
                                      <p:cBhvr>
                                        <p:cTn id="207" dur="1000" fill="hold"/>
                                        <p:tgtEl>
                                          <p:spTgt spid="14"/>
                                        </p:tgtEl>
                                        <p:attrNameLst>
                                          <p:attrName>ppt_y</p:attrName>
                                        </p:attrNameLst>
                                      </p:cBhvr>
                                      <p:tavLst>
                                        <p:tav tm="0">
                                          <p:val>
                                            <p:strVal val="#ppt_y+.1"/>
                                          </p:val>
                                        </p:tav>
                                        <p:tav tm="100000">
                                          <p:val>
                                            <p:strVal val="#ppt_y"/>
                                          </p:val>
                                        </p:tav>
                                      </p:tavLst>
                                    </p:anim>
                                  </p:childTnLst>
                                </p:cTn>
                              </p:par>
                              <p:par>
                                <p:cTn id="208" presetID="42" presetClass="entr" presetSubtype="0" fill="hold" grpId="2" nodeType="withEffect">
                                  <p:stCondLst>
                                    <p:cond delay="0"/>
                                  </p:stCondLst>
                                  <p:childTnLst>
                                    <p:set>
                                      <p:cBhvr>
                                        <p:cTn id="209" dur="1" fill="hold">
                                          <p:stCondLst>
                                            <p:cond delay="0"/>
                                          </p:stCondLst>
                                        </p:cTn>
                                        <p:tgtEl>
                                          <p:spTgt spid="17"/>
                                        </p:tgtEl>
                                        <p:attrNameLst>
                                          <p:attrName>style.visibility</p:attrName>
                                        </p:attrNameLst>
                                      </p:cBhvr>
                                      <p:to>
                                        <p:strVal val="visible"/>
                                      </p:to>
                                    </p:set>
                                    <p:animEffect transition="in" filter="fade">
                                      <p:cBhvr>
                                        <p:cTn id="210" dur="1000"/>
                                        <p:tgtEl>
                                          <p:spTgt spid="17"/>
                                        </p:tgtEl>
                                      </p:cBhvr>
                                    </p:animEffect>
                                    <p:anim calcmode="lin" valueType="num">
                                      <p:cBhvr>
                                        <p:cTn id="211" dur="1000" fill="hold"/>
                                        <p:tgtEl>
                                          <p:spTgt spid="17"/>
                                        </p:tgtEl>
                                        <p:attrNameLst>
                                          <p:attrName>ppt_x</p:attrName>
                                        </p:attrNameLst>
                                      </p:cBhvr>
                                      <p:tavLst>
                                        <p:tav tm="0">
                                          <p:val>
                                            <p:strVal val="#ppt_x"/>
                                          </p:val>
                                        </p:tav>
                                        <p:tav tm="100000">
                                          <p:val>
                                            <p:strVal val="#ppt_x"/>
                                          </p:val>
                                        </p:tav>
                                      </p:tavLst>
                                    </p:anim>
                                    <p:anim calcmode="lin" valueType="num">
                                      <p:cBhvr>
                                        <p:cTn id="212" dur="1000" fill="hold"/>
                                        <p:tgtEl>
                                          <p:spTgt spid="17"/>
                                        </p:tgtEl>
                                        <p:attrNameLst>
                                          <p:attrName>ppt_y</p:attrName>
                                        </p:attrNameLst>
                                      </p:cBhvr>
                                      <p:tavLst>
                                        <p:tav tm="0">
                                          <p:val>
                                            <p:strVal val="#ppt_y+.1"/>
                                          </p:val>
                                        </p:tav>
                                        <p:tav tm="100000">
                                          <p:val>
                                            <p:strVal val="#ppt_y"/>
                                          </p:val>
                                        </p:tav>
                                      </p:tavLst>
                                    </p:anim>
                                  </p:childTnLst>
                                </p:cTn>
                              </p:par>
                              <p:par>
                                <p:cTn id="213" presetID="42" presetClass="entr" presetSubtype="0" fill="hold" grpId="2" nodeType="withEffect">
                                  <p:stCondLst>
                                    <p:cond delay="0"/>
                                  </p:stCondLst>
                                  <p:childTnLst>
                                    <p:set>
                                      <p:cBhvr>
                                        <p:cTn id="214" dur="1" fill="hold">
                                          <p:stCondLst>
                                            <p:cond delay="0"/>
                                          </p:stCondLst>
                                        </p:cTn>
                                        <p:tgtEl>
                                          <p:spTgt spid="16"/>
                                        </p:tgtEl>
                                        <p:attrNameLst>
                                          <p:attrName>style.visibility</p:attrName>
                                        </p:attrNameLst>
                                      </p:cBhvr>
                                      <p:to>
                                        <p:strVal val="visible"/>
                                      </p:to>
                                    </p:set>
                                    <p:animEffect transition="in" filter="fade">
                                      <p:cBhvr>
                                        <p:cTn id="215" dur="1000"/>
                                        <p:tgtEl>
                                          <p:spTgt spid="16"/>
                                        </p:tgtEl>
                                      </p:cBhvr>
                                    </p:animEffect>
                                    <p:anim calcmode="lin" valueType="num">
                                      <p:cBhvr>
                                        <p:cTn id="216" dur="1000" fill="hold"/>
                                        <p:tgtEl>
                                          <p:spTgt spid="16"/>
                                        </p:tgtEl>
                                        <p:attrNameLst>
                                          <p:attrName>ppt_x</p:attrName>
                                        </p:attrNameLst>
                                      </p:cBhvr>
                                      <p:tavLst>
                                        <p:tav tm="0">
                                          <p:val>
                                            <p:strVal val="#ppt_x"/>
                                          </p:val>
                                        </p:tav>
                                        <p:tav tm="100000">
                                          <p:val>
                                            <p:strVal val="#ppt_x"/>
                                          </p:val>
                                        </p:tav>
                                      </p:tavLst>
                                    </p:anim>
                                    <p:anim calcmode="lin" valueType="num">
                                      <p:cBhvr>
                                        <p:cTn id="217" dur="1000" fill="hold"/>
                                        <p:tgtEl>
                                          <p:spTgt spid="16"/>
                                        </p:tgtEl>
                                        <p:attrNameLst>
                                          <p:attrName>ppt_y</p:attrName>
                                        </p:attrNameLst>
                                      </p:cBhvr>
                                      <p:tavLst>
                                        <p:tav tm="0">
                                          <p:val>
                                            <p:strVal val="#ppt_y+.1"/>
                                          </p:val>
                                        </p:tav>
                                        <p:tav tm="100000">
                                          <p:val>
                                            <p:strVal val="#ppt_y"/>
                                          </p:val>
                                        </p:tav>
                                      </p:tavLst>
                                    </p:anim>
                                  </p:childTnLst>
                                </p:cTn>
                              </p:par>
                              <p:par>
                                <p:cTn id="218" presetID="42" presetClass="entr" presetSubtype="0" fill="hold" grpId="2" nodeType="withEffect">
                                  <p:stCondLst>
                                    <p:cond delay="0"/>
                                  </p:stCondLst>
                                  <p:childTnLst>
                                    <p:set>
                                      <p:cBhvr>
                                        <p:cTn id="219" dur="1" fill="hold">
                                          <p:stCondLst>
                                            <p:cond delay="0"/>
                                          </p:stCondLst>
                                        </p:cTn>
                                        <p:tgtEl>
                                          <p:spTgt spid="19"/>
                                        </p:tgtEl>
                                        <p:attrNameLst>
                                          <p:attrName>style.visibility</p:attrName>
                                        </p:attrNameLst>
                                      </p:cBhvr>
                                      <p:to>
                                        <p:strVal val="visible"/>
                                      </p:to>
                                    </p:set>
                                    <p:animEffect transition="in" filter="fade">
                                      <p:cBhvr>
                                        <p:cTn id="220" dur="1000"/>
                                        <p:tgtEl>
                                          <p:spTgt spid="19"/>
                                        </p:tgtEl>
                                      </p:cBhvr>
                                    </p:animEffect>
                                    <p:anim calcmode="lin" valueType="num">
                                      <p:cBhvr>
                                        <p:cTn id="221" dur="1000" fill="hold"/>
                                        <p:tgtEl>
                                          <p:spTgt spid="19"/>
                                        </p:tgtEl>
                                        <p:attrNameLst>
                                          <p:attrName>ppt_x</p:attrName>
                                        </p:attrNameLst>
                                      </p:cBhvr>
                                      <p:tavLst>
                                        <p:tav tm="0">
                                          <p:val>
                                            <p:strVal val="#ppt_x"/>
                                          </p:val>
                                        </p:tav>
                                        <p:tav tm="100000">
                                          <p:val>
                                            <p:strVal val="#ppt_x"/>
                                          </p:val>
                                        </p:tav>
                                      </p:tavLst>
                                    </p:anim>
                                    <p:anim calcmode="lin" valueType="num">
                                      <p:cBhvr>
                                        <p:cTn id="222" dur="1000" fill="hold"/>
                                        <p:tgtEl>
                                          <p:spTgt spid="19"/>
                                        </p:tgtEl>
                                        <p:attrNameLst>
                                          <p:attrName>ppt_y</p:attrName>
                                        </p:attrNameLst>
                                      </p:cBhvr>
                                      <p:tavLst>
                                        <p:tav tm="0">
                                          <p:val>
                                            <p:strVal val="#ppt_y+.1"/>
                                          </p:val>
                                        </p:tav>
                                        <p:tav tm="100000">
                                          <p:val>
                                            <p:strVal val="#ppt_y"/>
                                          </p:val>
                                        </p:tav>
                                      </p:tavLst>
                                    </p:anim>
                                  </p:childTnLst>
                                </p:cTn>
                              </p:par>
                              <p:par>
                                <p:cTn id="223" presetID="42" presetClass="entr" presetSubtype="0" fill="hold" grpId="2" nodeType="withEffect">
                                  <p:stCondLst>
                                    <p:cond delay="0"/>
                                  </p:stCondLst>
                                  <p:childTnLst>
                                    <p:set>
                                      <p:cBhvr>
                                        <p:cTn id="224" dur="1" fill="hold">
                                          <p:stCondLst>
                                            <p:cond delay="0"/>
                                          </p:stCondLst>
                                        </p:cTn>
                                        <p:tgtEl>
                                          <p:spTgt spid="18"/>
                                        </p:tgtEl>
                                        <p:attrNameLst>
                                          <p:attrName>style.visibility</p:attrName>
                                        </p:attrNameLst>
                                      </p:cBhvr>
                                      <p:to>
                                        <p:strVal val="visible"/>
                                      </p:to>
                                    </p:set>
                                    <p:animEffect transition="in" filter="fade">
                                      <p:cBhvr>
                                        <p:cTn id="225" dur="1000"/>
                                        <p:tgtEl>
                                          <p:spTgt spid="18"/>
                                        </p:tgtEl>
                                      </p:cBhvr>
                                    </p:animEffect>
                                    <p:anim calcmode="lin" valueType="num">
                                      <p:cBhvr>
                                        <p:cTn id="226" dur="1000" fill="hold"/>
                                        <p:tgtEl>
                                          <p:spTgt spid="18"/>
                                        </p:tgtEl>
                                        <p:attrNameLst>
                                          <p:attrName>ppt_x</p:attrName>
                                        </p:attrNameLst>
                                      </p:cBhvr>
                                      <p:tavLst>
                                        <p:tav tm="0">
                                          <p:val>
                                            <p:strVal val="#ppt_x"/>
                                          </p:val>
                                        </p:tav>
                                        <p:tav tm="100000">
                                          <p:val>
                                            <p:strVal val="#ppt_x"/>
                                          </p:val>
                                        </p:tav>
                                      </p:tavLst>
                                    </p:anim>
                                    <p:anim calcmode="lin" valueType="num">
                                      <p:cBhvr>
                                        <p:cTn id="227" dur="1000" fill="hold"/>
                                        <p:tgtEl>
                                          <p:spTgt spid="18"/>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36"/>
                                        </p:tgtEl>
                                        <p:attrNameLst>
                                          <p:attrName>style.visibility</p:attrName>
                                        </p:attrNameLst>
                                      </p:cBhvr>
                                      <p:to>
                                        <p:strVal val="visible"/>
                                      </p:to>
                                    </p:set>
                                    <p:animEffect transition="in" filter="fade">
                                      <p:cBhvr>
                                        <p:cTn id="230" dur="1000"/>
                                        <p:tgtEl>
                                          <p:spTgt spid="36"/>
                                        </p:tgtEl>
                                      </p:cBhvr>
                                    </p:animEffect>
                                    <p:anim calcmode="lin" valueType="num">
                                      <p:cBhvr>
                                        <p:cTn id="231" dur="1000" fill="hold"/>
                                        <p:tgtEl>
                                          <p:spTgt spid="36"/>
                                        </p:tgtEl>
                                        <p:attrNameLst>
                                          <p:attrName>ppt_x</p:attrName>
                                        </p:attrNameLst>
                                      </p:cBhvr>
                                      <p:tavLst>
                                        <p:tav tm="0">
                                          <p:val>
                                            <p:strVal val="#ppt_x"/>
                                          </p:val>
                                        </p:tav>
                                        <p:tav tm="100000">
                                          <p:val>
                                            <p:strVal val="#ppt_x"/>
                                          </p:val>
                                        </p:tav>
                                      </p:tavLst>
                                    </p:anim>
                                    <p:anim calcmode="lin" valueType="num">
                                      <p:cBhvr>
                                        <p:cTn id="23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6" presetClass="entr" presetSubtype="16" fill="hold" grpId="2" nodeType="clickEffect">
                                  <p:stCondLst>
                                    <p:cond delay="0"/>
                                  </p:stCondLst>
                                  <p:childTnLst>
                                    <p:set>
                                      <p:cBhvr>
                                        <p:cTn id="236" dur="1" fill="hold">
                                          <p:stCondLst>
                                            <p:cond delay="0"/>
                                          </p:stCondLst>
                                        </p:cTn>
                                        <p:tgtEl>
                                          <p:spTgt spid="21"/>
                                        </p:tgtEl>
                                        <p:attrNameLst>
                                          <p:attrName>style.visibility</p:attrName>
                                        </p:attrNameLst>
                                      </p:cBhvr>
                                      <p:to>
                                        <p:strVal val="visible"/>
                                      </p:to>
                                    </p:set>
                                    <p:animEffect transition="in" filter="circle(in)">
                                      <p:cBhvr>
                                        <p:cTn id="237" dur="2000"/>
                                        <p:tgtEl>
                                          <p:spTgt spid="21"/>
                                        </p:tgtEl>
                                      </p:cBhvr>
                                    </p:animEffect>
                                  </p:childTnLst>
                                </p:cTn>
                              </p:par>
                              <p:par>
                                <p:cTn id="238" presetID="6" presetClass="entr" presetSubtype="16" fill="hold" grpId="2" nodeType="withEffect">
                                  <p:stCondLst>
                                    <p:cond delay="0"/>
                                  </p:stCondLst>
                                  <p:childTnLst>
                                    <p:set>
                                      <p:cBhvr>
                                        <p:cTn id="239" dur="1" fill="hold">
                                          <p:stCondLst>
                                            <p:cond delay="0"/>
                                          </p:stCondLst>
                                        </p:cTn>
                                        <p:tgtEl>
                                          <p:spTgt spid="20"/>
                                        </p:tgtEl>
                                        <p:attrNameLst>
                                          <p:attrName>style.visibility</p:attrName>
                                        </p:attrNameLst>
                                      </p:cBhvr>
                                      <p:to>
                                        <p:strVal val="visible"/>
                                      </p:to>
                                    </p:set>
                                    <p:animEffect transition="in" filter="circle(in)">
                                      <p:cBhvr>
                                        <p:cTn id="240" dur="2000"/>
                                        <p:tgtEl>
                                          <p:spTgt spid="20"/>
                                        </p:tgtEl>
                                      </p:cBhvr>
                                    </p:animEffect>
                                  </p:childTnLst>
                                </p:cTn>
                              </p:par>
                            </p:childTnLst>
                          </p:cTn>
                        </p:par>
                      </p:childTnLst>
                    </p:cTn>
                  </p:par>
                  <p:par>
                    <p:cTn id="241" fill="hold">
                      <p:stCondLst>
                        <p:cond delay="indefinite"/>
                      </p:stCondLst>
                      <p:childTnLst>
                        <p:par>
                          <p:cTn id="242" fill="hold">
                            <p:stCondLst>
                              <p:cond delay="0"/>
                            </p:stCondLst>
                            <p:childTnLst>
                              <p:par>
                                <p:cTn id="243" presetID="6" presetClass="entr" presetSubtype="16" fill="hold"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circle(in)">
                                      <p:cBhvr>
                                        <p:cTn id="245" dur="2000"/>
                                        <p:tgtEl>
                                          <p:spTgt spid="37"/>
                                        </p:tgtEl>
                                      </p:cBhvr>
                                    </p:animEffect>
                                  </p:childTnLst>
                                </p:cTn>
                              </p:par>
                              <p:par>
                                <p:cTn id="246" presetID="6" presetClass="entr" presetSubtype="16" fill="hold" grpId="0" nodeType="withEffect">
                                  <p:stCondLst>
                                    <p:cond delay="0"/>
                                  </p:stCondLst>
                                  <p:childTnLst>
                                    <p:set>
                                      <p:cBhvr>
                                        <p:cTn id="247" dur="1" fill="hold">
                                          <p:stCondLst>
                                            <p:cond delay="0"/>
                                          </p:stCondLst>
                                        </p:cTn>
                                        <p:tgtEl>
                                          <p:spTgt spid="38"/>
                                        </p:tgtEl>
                                        <p:attrNameLst>
                                          <p:attrName>style.visibility</p:attrName>
                                        </p:attrNameLst>
                                      </p:cBhvr>
                                      <p:to>
                                        <p:strVal val="visible"/>
                                      </p:to>
                                    </p:set>
                                    <p:animEffect transition="in" filter="circle(in)">
                                      <p:cBhvr>
                                        <p:cTn id="248" dur="2000"/>
                                        <p:tgtEl>
                                          <p:spTgt spid="38"/>
                                        </p:tgtEl>
                                      </p:cBhvr>
                                    </p:animEffect>
                                  </p:childTnLst>
                                </p:cTn>
                              </p:par>
                              <p:par>
                                <p:cTn id="249" presetID="6" presetClass="entr" presetSubtype="16" fill="hold" grpId="0" nodeType="withEffect">
                                  <p:stCondLst>
                                    <p:cond delay="0"/>
                                  </p:stCondLst>
                                  <p:childTnLst>
                                    <p:set>
                                      <p:cBhvr>
                                        <p:cTn id="250" dur="1" fill="hold">
                                          <p:stCondLst>
                                            <p:cond delay="0"/>
                                          </p:stCondLst>
                                        </p:cTn>
                                        <p:tgtEl>
                                          <p:spTgt spid="40"/>
                                        </p:tgtEl>
                                        <p:attrNameLst>
                                          <p:attrName>style.visibility</p:attrName>
                                        </p:attrNameLst>
                                      </p:cBhvr>
                                      <p:to>
                                        <p:strVal val="visible"/>
                                      </p:to>
                                    </p:set>
                                    <p:animEffect transition="in" filter="circle(in)">
                                      <p:cBhvr>
                                        <p:cTn id="251" dur="2000"/>
                                        <p:tgtEl>
                                          <p:spTgt spid="40"/>
                                        </p:tgtEl>
                                      </p:cBhvr>
                                    </p:animEffect>
                                  </p:childTnLst>
                                </p:cTn>
                              </p:par>
                              <p:par>
                                <p:cTn id="252" presetID="6" presetClass="entr" presetSubtype="16" fill="hold" grpId="0" nodeType="withEffect">
                                  <p:stCondLst>
                                    <p:cond delay="0"/>
                                  </p:stCondLst>
                                  <p:childTnLst>
                                    <p:set>
                                      <p:cBhvr>
                                        <p:cTn id="253" dur="1" fill="hold">
                                          <p:stCondLst>
                                            <p:cond delay="0"/>
                                          </p:stCondLst>
                                        </p:cTn>
                                        <p:tgtEl>
                                          <p:spTgt spid="39"/>
                                        </p:tgtEl>
                                        <p:attrNameLst>
                                          <p:attrName>style.visibility</p:attrName>
                                        </p:attrNameLst>
                                      </p:cBhvr>
                                      <p:to>
                                        <p:strVal val="visible"/>
                                      </p:to>
                                    </p:set>
                                    <p:animEffect transition="in" filter="circle(in)">
                                      <p:cBhvr>
                                        <p:cTn id="254" dur="2000"/>
                                        <p:tgtEl>
                                          <p:spTgt spid="39"/>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grpId="0" nodeType="clickEffect">
                                  <p:stCondLst>
                                    <p:cond delay="0"/>
                                  </p:stCondLst>
                                  <p:childTnLst>
                                    <p:set>
                                      <p:cBhvr>
                                        <p:cTn id="258" dur="1" fill="hold">
                                          <p:stCondLst>
                                            <p:cond delay="0"/>
                                          </p:stCondLst>
                                        </p:cTn>
                                        <p:tgtEl>
                                          <p:spTgt spid="41"/>
                                        </p:tgtEl>
                                        <p:attrNameLst>
                                          <p:attrName>style.visibility</p:attrName>
                                        </p:attrNameLst>
                                      </p:cBhvr>
                                      <p:to>
                                        <p:strVal val="visible"/>
                                      </p:to>
                                    </p:set>
                                    <p:animEffect transition="in" filter="fade">
                                      <p:cBhvr>
                                        <p:cTn id="259" dur="500"/>
                                        <p:tgtEl>
                                          <p:spTgt spid="41"/>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xit" presetSubtype="4" fill="hold" grpId="1" nodeType="clickEffect">
                                  <p:stCondLst>
                                    <p:cond delay="0"/>
                                  </p:stCondLst>
                                  <p:childTnLst>
                                    <p:animEffect transition="out" filter="wipe(down)">
                                      <p:cBhvr>
                                        <p:cTn id="263" dur="500"/>
                                        <p:tgtEl>
                                          <p:spTgt spid="40"/>
                                        </p:tgtEl>
                                      </p:cBhvr>
                                    </p:animEffect>
                                    <p:set>
                                      <p:cBhvr>
                                        <p:cTn id="264" dur="1" fill="hold">
                                          <p:stCondLst>
                                            <p:cond delay="499"/>
                                          </p:stCondLst>
                                        </p:cTn>
                                        <p:tgtEl>
                                          <p:spTgt spid="40"/>
                                        </p:tgtEl>
                                        <p:attrNameLst>
                                          <p:attrName>style.visibility</p:attrName>
                                        </p:attrNameLst>
                                      </p:cBhvr>
                                      <p:to>
                                        <p:strVal val="hidden"/>
                                      </p:to>
                                    </p:set>
                                  </p:childTnLst>
                                </p:cTn>
                              </p:par>
                              <p:par>
                                <p:cTn id="265" presetID="22" presetClass="entr" presetSubtype="4" fill="hold" grpId="0" nodeType="withEffect">
                                  <p:stCondLst>
                                    <p:cond delay="0"/>
                                  </p:stCondLst>
                                  <p:childTnLst>
                                    <p:set>
                                      <p:cBhvr>
                                        <p:cTn id="266" dur="1" fill="hold">
                                          <p:stCondLst>
                                            <p:cond delay="0"/>
                                          </p:stCondLst>
                                        </p:cTn>
                                        <p:tgtEl>
                                          <p:spTgt spid="42"/>
                                        </p:tgtEl>
                                        <p:attrNameLst>
                                          <p:attrName>style.visibility</p:attrName>
                                        </p:attrNameLst>
                                      </p:cBhvr>
                                      <p:to>
                                        <p:strVal val="visible"/>
                                      </p:to>
                                    </p:set>
                                    <p:animEffect transition="in" filter="wipe(down)">
                                      <p:cBhvr>
                                        <p:cTn id="267" dur="500"/>
                                        <p:tgtEl>
                                          <p:spTgt spid="42"/>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4" fill="hold" nodeType="clickEffect">
                                  <p:stCondLst>
                                    <p:cond delay="0"/>
                                  </p:stCondLst>
                                  <p:childTnLst>
                                    <p:set>
                                      <p:cBhvr>
                                        <p:cTn id="271" dur="1" fill="hold">
                                          <p:stCondLst>
                                            <p:cond delay="0"/>
                                          </p:stCondLst>
                                        </p:cTn>
                                        <p:tgtEl>
                                          <p:spTgt spid="26"/>
                                        </p:tgtEl>
                                        <p:attrNameLst>
                                          <p:attrName>style.visibility</p:attrName>
                                        </p:attrNameLst>
                                      </p:cBhvr>
                                      <p:to>
                                        <p:strVal val="visible"/>
                                      </p:to>
                                    </p:set>
                                    <p:animEffect transition="in" filter="wipe(down)">
                                      <p:cBhvr>
                                        <p:cTn id="272" dur="500"/>
                                        <p:tgtEl>
                                          <p:spTgt spid="26"/>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xit" presetSubtype="4" fill="hold" grpId="1" nodeType="clickEffect">
                                  <p:stCondLst>
                                    <p:cond delay="0"/>
                                  </p:stCondLst>
                                  <p:childTnLst>
                                    <p:animEffect transition="out" filter="wipe(down)">
                                      <p:cBhvr>
                                        <p:cTn id="276" dur="500"/>
                                        <p:tgtEl>
                                          <p:spTgt spid="29"/>
                                        </p:tgtEl>
                                      </p:cBhvr>
                                    </p:animEffect>
                                    <p:set>
                                      <p:cBhvr>
                                        <p:cTn id="277" dur="1" fill="hold">
                                          <p:stCondLst>
                                            <p:cond delay="499"/>
                                          </p:stCondLst>
                                        </p:cTn>
                                        <p:tgtEl>
                                          <p:spTgt spid="29"/>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43"/>
                                        </p:tgtEl>
                                        <p:attrNameLst>
                                          <p:attrName>style.visibility</p:attrName>
                                        </p:attrNameLst>
                                      </p:cBhvr>
                                      <p:to>
                                        <p:strVal val="visible"/>
                                      </p:to>
                                    </p:set>
                                    <p:animEffect transition="in" filter="fade">
                                      <p:cBhvr>
                                        <p:cTn id="282" dur="500"/>
                                        <p:tgtEl>
                                          <p:spTgt spid="43"/>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xit" presetSubtype="4" fill="hold" nodeType="clickEffect">
                                  <p:stCondLst>
                                    <p:cond delay="0"/>
                                  </p:stCondLst>
                                  <p:childTnLst>
                                    <p:animEffect transition="out" filter="wipe(down)">
                                      <p:cBhvr>
                                        <p:cTn id="286" dur="500"/>
                                        <p:tgtEl>
                                          <p:spTgt spid="31"/>
                                        </p:tgtEl>
                                      </p:cBhvr>
                                    </p:animEffect>
                                    <p:set>
                                      <p:cBhvr>
                                        <p:cTn id="287" dur="1" fill="hold">
                                          <p:stCondLst>
                                            <p:cond delay="499"/>
                                          </p:stCondLst>
                                        </p:cTn>
                                        <p:tgtEl>
                                          <p:spTgt spid="31"/>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nodeType="clickEffect">
                                  <p:stCondLst>
                                    <p:cond delay="0"/>
                                  </p:stCondLst>
                                  <p:childTnLst>
                                    <p:set>
                                      <p:cBhvr>
                                        <p:cTn id="291" dur="1" fill="hold">
                                          <p:stCondLst>
                                            <p:cond delay="0"/>
                                          </p:stCondLst>
                                        </p:cTn>
                                        <p:tgtEl>
                                          <p:spTgt spid="44"/>
                                        </p:tgtEl>
                                        <p:attrNameLst>
                                          <p:attrName>style.visibility</p:attrName>
                                        </p:attrNameLst>
                                      </p:cBhvr>
                                      <p:to>
                                        <p:strVal val="visible"/>
                                      </p:to>
                                    </p:set>
                                    <p:animEffect transition="in" filter="fade">
                                      <p:cBhvr>
                                        <p:cTn id="292" dur="500"/>
                                        <p:tgtEl>
                                          <p:spTgt spid="44"/>
                                        </p:tgtEl>
                                      </p:cBhvr>
                                    </p:animEffect>
                                  </p:childTnLst>
                                </p:cTn>
                              </p:par>
                            </p:childTnLst>
                          </p:cTn>
                        </p:par>
                      </p:childTnLst>
                    </p:cTn>
                  </p:par>
                  <p:par>
                    <p:cTn id="293" fill="hold">
                      <p:stCondLst>
                        <p:cond delay="indefinite"/>
                      </p:stCondLst>
                      <p:childTnLst>
                        <p:par>
                          <p:cTn id="294" fill="hold">
                            <p:stCondLst>
                              <p:cond delay="0"/>
                            </p:stCondLst>
                            <p:childTnLst>
                              <p:par>
                                <p:cTn id="295" presetID="42" presetClass="exit" presetSubtype="0" fill="hold" grpId="3" nodeType="clickEffect">
                                  <p:stCondLst>
                                    <p:cond delay="0"/>
                                  </p:stCondLst>
                                  <p:childTnLst>
                                    <p:animEffect transition="out" filter="fade">
                                      <p:cBhvr>
                                        <p:cTn id="296" dur="1000"/>
                                        <p:tgtEl>
                                          <p:spTgt spid="15"/>
                                        </p:tgtEl>
                                      </p:cBhvr>
                                    </p:animEffect>
                                    <p:anim calcmode="lin" valueType="num">
                                      <p:cBhvr>
                                        <p:cTn id="297" dur="1000"/>
                                        <p:tgtEl>
                                          <p:spTgt spid="15"/>
                                        </p:tgtEl>
                                        <p:attrNameLst>
                                          <p:attrName>ppt_x</p:attrName>
                                        </p:attrNameLst>
                                      </p:cBhvr>
                                      <p:tavLst>
                                        <p:tav tm="0">
                                          <p:val>
                                            <p:strVal val="ppt_x"/>
                                          </p:val>
                                        </p:tav>
                                        <p:tav tm="100000">
                                          <p:val>
                                            <p:strVal val="ppt_x"/>
                                          </p:val>
                                        </p:tav>
                                      </p:tavLst>
                                    </p:anim>
                                    <p:anim calcmode="lin" valueType="num">
                                      <p:cBhvr>
                                        <p:cTn id="298" dur="1000"/>
                                        <p:tgtEl>
                                          <p:spTgt spid="15"/>
                                        </p:tgtEl>
                                        <p:attrNameLst>
                                          <p:attrName>ppt_y</p:attrName>
                                        </p:attrNameLst>
                                      </p:cBhvr>
                                      <p:tavLst>
                                        <p:tav tm="0">
                                          <p:val>
                                            <p:strVal val="ppt_y"/>
                                          </p:val>
                                        </p:tav>
                                        <p:tav tm="100000">
                                          <p:val>
                                            <p:strVal val="ppt_y+.1"/>
                                          </p:val>
                                        </p:tav>
                                      </p:tavLst>
                                    </p:anim>
                                    <p:set>
                                      <p:cBhvr>
                                        <p:cTn id="299" dur="1" fill="hold">
                                          <p:stCondLst>
                                            <p:cond delay="999"/>
                                          </p:stCondLst>
                                        </p:cTn>
                                        <p:tgtEl>
                                          <p:spTgt spid="15"/>
                                        </p:tgtEl>
                                        <p:attrNameLst>
                                          <p:attrName>style.visibility</p:attrName>
                                        </p:attrNameLst>
                                      </p:cBhvr>
                                      <p:to>
                                        <p:strVal val="hidden"/>
                                      </p:to>
                                    </p:set>
                                  </p:childTnLst>
                                </p:cTn>
                              </p:par>
                              <p:par>
                                <p:cTn id="300" presetID="42" presetClass="exit" presetSubtype="0" fill="hold" grpId="3" nodeType="withEffect">
                                  <p:stCondLst>
                                    <p:cond delay="0"/>
                                  </p:stCondLst>
                                  <p:childTnLst>
                                    <p:animEffect transition="out" filter="fade">
                                      <p:cBhvr>
                                        <p:cTn id="301" dur="1000"/>
                                        <p:tgtEl>
                                          <p:spTgt spid="14"/>
                                        </p:tgtEl>
                                      </p:cBhvr>
                                    </p:animEffect>
                                    <p:anim calcmode="lin" valueType="num">
                                      <p:cBhvr>
                                        <p:cTn id="302" dur="1000"/>
                                        <p:tgtEl>
                                          <p:spTgt spid="14"/>
                                        </p:tgtEl>
                                        <p:attrNameLst>
                                          <p:attrName>ppt_x</p:attrName>
                                        </p:attrNameLst>
                                      </p:cBhvr>
                                      <p:tavLst>
                                        <p:tav tm="0">
                                          <p:val>
                                            <p:strVal val="ppt_x"/>
                                          </p:val>
                                        </p:tav>
                                        <p:tav tm="100000">
                                          <p:val>
                                            <p:strVal val="ppt_x"/>
                                          </p:val>
                                        </p:tav>
                                      </p:tavLst>
                                    </p:anim>
                                    <p:anim calcmode="lin" valueType="num">
                                      <p:cBhvr>
                                        <p:cTn id="303" dur="1000"/>
                                        <p:tgtEl>
                                          <p:spTgt spid="14"/>
                                        </p:tgtEl>
                                        <p:attrNameLst>
                                          <p:attrName>ppt_y</p:attrName>
                                        </p:attrNameLst>
                                      </p:cBhvr>
                                      <p:tavLst>
                                        <p:tav tm="0">
                                          <p:val>
                                            <p:strVal val="ppt_y"/>
                                          </p:val>
                                        </p:tav>
                                        <p:tav tm="100000">
                                          <p:val>
                                            <p:strVal val="ppt_y+.1"/>
                                          </p:val>
                                        </p:tav>
                                      </p:tavLst>
                                    </p:anim>
                                    <p:set>
                                      <p:cBhvr>
                                        <p:cTn id="304" dur="1" fill="hold">
                                          <p:stCondLst>
                                            <p:cond delay="999"/>
                                          </p:stCondLst>
                                        </p:cTn>
                                        <p:tgtEl>
                                          <p:spTgt spid="14"/>
                                        </p:tgtEl>
                                        <p:attrNameLst>
                                          <p:attrName>style.visibility</p:attrName>
                                        </p:attrNameLst>
                                      </p:cBhvr>
                                      <p:to>
                                        <p:strVal val="hidden"/>
                                      </p:to>
                                    </p:set>
                                  </p:childTnLst>
                                </p:cTn>
                              </p:par>
                              <p:par>
                                <p:cTn id="305" presetID="42" presetClass="exit" presetSubtype="0" fill="hold" grpId="3" nodeType="withEffect">
                                  <p:stCondLst>
                                    <p:cond delay="0"/>
                                  </p:stCondLst>
                                  <p:childTnLst>
                                    <p:animEffect transition="out" filter="fade">
                                      <p:cBhvr>
                                        <p:cTn id="306" dur="1000"/>
                                        <p:tgtEl>
                                          <p:spTgt spid="17"/>
                                        </p:tgtEl>
                                      </p:cBhvr>
                                    </p:animEffect>
                                    <p:anim calcmode="lin" valueType="num">
                                      <p:cBhvr>
                                        <p:cTn id="307" dur="1000"/>
                                        <p:tgtEl>
                                          <p:spTgt spid="17"/>
                                        </p:tgtEl>
                                        <p:attrNameLst>
                                          <p:attrName>ppt_x</p:attrName>
                                        </p:attrNameLst>
                                      </p:cBhvr>
                                      <p:tavLst>
                                        <p:tav tm="0">
                                          <p:val>
                                            <p:strVal val="ppt_x"/>
                                          </p:val>
                                        </p:tav>
                                        <p:tav tm="100000">
                                          <p:val>
                                            <p:strVal val="ppt_x"/>
                                          </p:val>
                                        </p:tav>
                                      </p:tavLst>
                                    </p:anim>
                                    <p:anim calcmode="lin" valueType="num">
                                      <p:cBhvr>
                                        <p:cTn id="308" dur="1000"/>
                                        <p:tgtEl>
                                          <p:spTgt spid="17"/>
                                        </p:tgtEl>
                                        <p:attrNameLst>
                                          <p:attrName>ppt_y</p:attrName>
                                        </p:attrNameLst>
                                      </p:cBhvr>
                                      <p:tavLst>
                                        <p:tav tm="0">
                                          <p:val>
                                            <p:strVal val="ppt_y"/>
                                          </p:val>
                                        </p:tav>
                                        <p:tav tm="100000">
                                          <p:val>
                                            <p:strVal val="ppt_y+.1"/>
                                          </p:val>
                                        </p:tav>
                                      </p:tavLst>
                                    </p:anim>
                                    <p:set>
                                      <p:cBhvr>
                                        <p:cTn id="309" dur="1" fill="hold">
                                          <p:stCondLst>
                                            <p:cond delay="999"/>
                                          </p:stCondLst>
                                        </p:cTn>
                                        <p:tgtEl>
                                          <p:spTgt spid="17"/>
                                        </p:tgtEl>
                                        <p:attrNameLst>
                                          <p:attrName>style.visibility</p:attrName>
                                        </p:attrNameLst>
                                      </p:cBhvr>
                                      <p:to>
                                        <p:strVal val="hidden"/>
                                      </p:to>
                                    </p:set>
                                  </p:childTnLst>
                                </p:cTn>
                              </p:par>
                              <p:par>
                                <p:cTn id="310" presetID="42" presetClass="exit" presetSubtype="0" fill="hold" grpId="3" nodeType="withEffect">
                                  <p:stCondLst>
                                    <p:cond delay="0"/>
                                  </p:stCondLst>
                                  <p:childTnLst>
                                    <p:animEffect transition="out" filter="fade">
                                      <p:cBhvr>
                                        <p:cTn id="311" dur="1000"/>
                                        <p:tgtEl>
                                          <p:spTgt spid="16"/>
                                        </p:tgtEl>
                                      </p:cBhvr>
                                    </p:animEffect>
                                    <p:anim calcmode="lin" valueType="num">
                                      <p:cBhvr>
                                        <p:cTn id="312" dur="1000"/>
                                        <p:tgtEl>
                                          <p:spTgt spid="16"/>
                                        </p:tgtEl>
                                        <p:attrNameLst>
                                          <p:attrName>ppt_x</p:attrName>
                                        </p:attrNameLst>
                                      </p:cBhvr>
                                      <p:tavLst>
                                        <p:tav tm="0">
                                          <p:val>
                                            <p:strVal val="ppt_x"/>
                                          </p:val>
                                        </p:tav>
                                        <p:tav tm="100000">
                                          <p:val>
                                            <p:strVal val="ppt_x"/>
                                          </p:val>
                                        </p:tav>
                                      </p:tavLst>
                                    </p:anim>
                                    <p:anim calcmode="lin" valueType="num">
                                      <p:cBhvr>
                                        <p:cTn id="313" dur="1000"/>
                                        <p:tgtEl>
                                          <p:spTgt spid="16"/>
                                        </p:tgtEl>
                                        <p:attrNameLst>
                                          <p:attrName>ppt_y</p:attrName>
                                        </p:attrNameLst>
                                      </p:cBhvr>
                                      <p:tavLst>
                                        <p:tav tm="0">
                                          <p:val>
                                            <p:strVal val="ppt_y"/>
                                          </p:val>
                                        </p:tav>
                                        <p:tav tm="100000">
                                          <p:val>
                                            <p:strVal val="ppt_y+.1"/>
                                          </p:val>
                                        </p:tav>
                                      </p:tavLst>
                                    </p:anim>
                                    <p:set>
                                      <p:cBhvr>
                                        <p:cTn id="314" dur="1" fill="hold">
                                          <p:stCondLst>
                                            <p:cond delay="999"/>
                                          </p:stCondLst>
                                        </p:cTn>
                                        <p:tgtEl>
                                          <p:spTgt spid="16"/>
                                        </p:tgtEl>
                                        <p:attrNameLst>
                                          <p:attrName>style.visibility</p:attrName>
                                        </p:attrNameLst>
                                      </p:cBhvr>
                                      <p:to>
                                        <p:strVal val="hidden"/>
                                      </p:to>
                                    </p:set>
                                  </p:childTnLst>
                                </p:cTn>
                              </p:par>
                              <p:par>
                                <p:cTn id="315" presetID="42" presetClass="exit" presetSubtype="0" fill="hold" grpId="3" nodeType="withEffect">
                                  <p:stCondLst>
                                    <p:cond delay="0"/>
                                  </p:stCondLst>
                                  <p:childTnLst>
                                    <p:animEffect transition="out" filter="fade">
                                      <p:cBhvr>
                                        <p:cTn id="316" dur="1000"/>
                                        <p:tgtEl>
                                          <p:spTgt spid="18"/>
                                        </p:tgtEl>
                                      </p:cBhvr>
                                    </p:animEffect>
                                    <p:anim calcmode="lin" valueType="num">
                                      <p:cBhvr>
                                        <p:cTn id="317" dur="1000"/>
                                        <p:tgtEl>
                                          <p:spTgt spid="18"/>
                                        </p:tgtEl>
                                        <p:attrNameLst>
                                          <p:attrName>ppt_x</p:attrName>
                                        </p:attrNameLst>
                                      </p:cBhvr>
                                      <p:tavLst>
                                        <p:tav tm="0">
                                          <p:val>
                                            <p:strVal val="ppt_x"/>
                                          </p:val>
                                        </p:tav>
                                        <p:tav tm="100000">
                                          <p:val>
                                            <p:strVal val="ppt_x"/>
                                          </p:val>
                                        </p:tav>
                                      </p:tavLst>
                                    </p:anim>
                                    <p:anim calcmode="lin" valueType="num">
                                      <p:cBhvr>
                                        <p:cTn id="318" dur="1000"/>
                                        <p:tgtEl>
                                          <p:spTgt spid="18"/>
                                        </p:tgtEl>
                                        <p:attrNameLst>
                                          <p:attrName>ppt_y</p:attrName>
                                        </p:attrNameLst>
                                      </p:cBhvr>
                                      <p:tavLst>
                                        <p:tav tm="0">
                                          <p:val>
                                            <p:strVal val="ppt_y"/>
                                          </p:val>
                                        </p:tav>
                                        <p:tav tm="100000">
                                          <p:val>
                                            <p:strVal val="ppt_y+.1"/>
                                          </p:val>
                                        </p:tav>
                                      </p:tavLst>
                                    </p:anim>
                                    <p:set>
                                      <p:cBhvr>
                                        <p:cTn id="319" dur="1" fill="hold">
                                          <p:stCondLst>
                                            <p:cond delay="999"/>
                                          </p:stCondLst>
                                        </p:cTn>
                                        <p:tgtEl>
                                          <p:spTgt spid="18"/>
                                        </p:tgtEl>
                                        <p:attrNameLst>
                                          <p:attrName>style.visibility</p:attrName>
                                        </p:attrNameLst>
                                      </p:cBhvr>
                                      <p:to>
                                        <p:strVal val="hidden"/>
                                      </p:to>
                                    </p:set>
                                  </p:childTnLst>
                                </p:cTn>
                              </p:par>
                              <p:par>
                                <p:cTn id="320" presetID="42" presetClass="exit" presetSubtype="0" fill="hold" grpId="3" nodeType="withEffect">
                                  <p:stCondLst>
                                    <p:cond delay="0"/>
                                  </p:stCondLst>
                                  <p:childTnLst>
                                    <p:animEffect transition="out" filter="fade">
                                      <p:cBhvr>
                                        <p:cTn id="321" dur="1000"/>
                                        <p:tgtEl>
                                          <p:spTgt spid="21"/>
                                        </p:tgtEl>
                                      </p:cBhvr>
                                    </p:animEffect>
                                    <p:anim calcmode="lin" valueType="num">
                                      <p:cBhvr>
                                        <p:cTn id="322" dur="1000"/>
                                        <p:tgtEl>
                                          <p:spTgt spid="21"/>
                                        </p:tgtEl>
                                        <p:attrNameLst>
                                          <p:attrName>ppt_x</p:attrName>
                                        </p:attrNameLst>
                                      </p:cBhvr>
                                      <p:tavLst>
                                        <p:tav tm="0">
                                          <p:val>
                                            <p:strVal val="ppt_x"/>
                                          </p:val>
                                        </p:tav>
                                        <p:tav tm="100000">
                                          <p:val>
                                            <p:strVal val="ppt_x"/>
                                          </p:val>
                                        </p:tav>
                                      </p:tavLst>
                                    </p:anim>
                                    <p:anim calcmode="lin" valueType="num">
                                      <p:cBhvr>
                                        <p:cTn id="323" dur="1000"/>
                                        <p:tgtEl>
                                          <p:spTgt spid="21"/>
                                        </p:tgtEl>
                                        <p:attrNameLst>
                                          <p:attrName>ppt_y</p:attrName>
                                        </p:attrNameLst>
                                      </p:cBhvr>
                                      <p:tavLst>
                                        <p:tav tm="0">
                                          <p:val>
                                            <p:strVal val="ppt_y"/>
                                          </p:val>
                                        </p:tav>
                                        <p:tav tm="100000">
                                          <p:val>
                                            <p:strVal val="ppt_y+.1"/>
                                          </p:val>
                                        </p:tav>
                                      </p:tavLst>
                                    </p:anim>
                                    <p:set>
                                      <p:cBhvr>
                                        <p:cTn id="324" dur="1" fill="hold">
                                          <p:stCondLst>
                                            <p:cond delay="999"/>
                                          </p:stCondLst>
                                        </p:cTn>
                                        <p:tgtEl>
                                          <p:spTgt spid="21"/>
                                        </p:tgtEl>
                                        <p:attrNameLst>
                                          <p:attrName>style.visibility</p:attrName>
                                        </p:attrNameLst>
                                      </p:cBhvr>
                                      <p:to>
                                        <p:strVal val="hidden"/>
                                      </p:to>
                                    </p:set>
                                  </p:childTnLst>
                                </p:cTn>
                              </p:par>
                              <p:par>
                                <p:cTn id="325" presetID="42" presetClass="exit" presetSubtype="0" fill="hold" grpId="3" nodeType="withEffect">
                                  <p:stCondLst>
                                    <p:cond delay="0"/>
                                  </p:stCondLst>
                                  <p:childTnLst>
                                    <p:animEffect transition="out" filter="fade">
                                      <p:cBhvr>
                                        <p:cTn id="326" dur="1000"/>
                                        <p:tgtEl>
                                          <p:spTgt spid="20"/>
                                        </p:tgtEl>
                                      </p:cBhvr>
                                    </p:animEffect>
                                    <p:anim calcmode="lin" valueType="num">
                                      <p:cBhvr>
                                        <p:cTn id="327" dur="1000"/>
                                        <p:tgtEl>
                                          <p:spTgt spid="20"/>
                                        </p:tgtEl>
                                        <p:attrNameLst>
                                          <p:attrName>ppt_x</p:attrName>
                                        </p:attrNameLst>
                                      </p:cBhvr>
                                      <p:tavLst>
                                        <p:tav tm="0">
                                          <p:val>
                                            <p:strVal val="ppt_x"/>
                                          </p:val>
                                        </p:tav>
                                        <p:tav tm="100000">
                                          <p:val>
                                            <p:strVal val="ppt_x"/>
                                          </p:val>
                                        </p:tav>
                                      </p:tavLst>
                                    </p:anim>
                                    <p:anim calcmode="lin" valueType="num">
                                      <p:cBhvr>
                                        <p:cTn id="328" dur="1000"/>
                                        <p:tgtEl>
                                          <p:spTgt spid="20"/>
                                        </p:tgtEl>
                                        <p:attrNameLst>
                                          <p:attrName>ppt_y</p:attrName>
                                        </p:attrNameLst>
                                      </p:cBhvr>
                                      <p:tavLst>
                                        <p:tav tm="0">
                                          <p:val>
                                            <p:strVal val="ppt_y"/>
                                          </p:val>
                                        </p:tav>
                                        <p:tav tm="100000">
                                          <p:val>
                                            <p:strVal val="ppt_y+.1"/>
                                          </p:val>
                                        </p:tav>
                                      </p:tavLst>
                                    </p:anim>
                                    <p:set>
                                      <p:cBhvr>
                                        <p:cTn id="329" dur="1" fill="hold">
                                          <p:stCondLst>
                                            <p:cond delay="999"/>
                                          </p:stCondLst>
                                        </p:cTn>
                                        <p:tgtEl>
                                          <p:spTgt spid="20"/>
                                        </p:tgtEl>
                                        <p:attrNameLst>
                                          <p:attrName>style.visibility</p:attrName>
                                        </p:attrNameLst>
                                      </p:cBhvr>
                                      <p:to>
                                        <p:strVal val="hidden"/>
                                      </p:to>
                                    </p:set>
                                  </p:childTnLst>
                                </p:cTn>
                              </p:par>
                              <p:par>
                                <p:cTn id="330" presetID="42" presetClass="exit" presetSubtype="0" fill="hold" grpId="1" nodeType="withEffect">
                                  <p:stCondLst>
                                    <p:cond delay="0"/>
                                  </p:stCondLst>
                                  <p:childTnLst>
                                    <p:animEffect transition="out" filter="fade">
                                      <p:cBhvr>
                                        <p:cTn id="331" dur="1000"/>
                                        <p:tgtEl>
                                          <p:spTgt spid="36"/>
                                        </p:tgtEl>
                                      </p:cBhvr>
                                    </p:animEffect>
                                    <p:anim calcmode="lin" valueType="num">
                                      <p:cBhvr>
                                        <p:cTn id="332" dur="1000"/>
                                        <p:tgtEl>
                                          <p:spTgt spid="36"/>
                                        </p:tgtEl>
                                        <p:attrNameLst>
                                          <p:attrName>ppt_x</p:attrName>
                                        </p:attrNameLst>
                                      </p:cBhvr>
                                      <p:tavLst>
                                        <p:tav tm="0">
                                          <p:val>
                                            <p:strVal val="ppt_x"/>
                                          </p:val>
                                        </p:tav>
                                        <p:tav tm="100000">
                                          <p:val>
                                            <p:strVal val="ppt_x"/>
                                          </p:val>
                                        </p:tav>
                                      </p:tavLst>
                                    </p:anim>
                                    <p:anim calcmode="lin" valueType="num">
                                      <p:cBhvr>
                                        <p:cTn id="333" dur="1000"/>
                                        <p:tgtEl>
                                          <p:spTgt spid="36"/>
                                        </p:tgtEl>
                                        <p:attrNameLst>
                                          <p:attrName>ppt_y</p:attrName>
                                        </p:attrNameLst>
                                      </p:cBhvr>
                                      <p:tavLst>
                                        <p:tav tm="0">
                                          <p:val>
                                            <p:strVal val="ppt_y"/>
                                          </p:val>
                                        </p:tav>
                                        <p:tav tm="100000">
                                          <p:val>
                                            <p:strVal val="ppt_y+.1"/>
                                          </p:val>
                                        </p:tav>
                                      </p:tavLst>
                                    </p:anim>
                                    <p:set>
                                      <p:cBhvr>
                                        <p:cTn id="334" dur="1" fill="hold">
                                          <p:stCondLst>
                                            <p:cond delay="999"/>
                                          </p:stCondLst>
                                        </p:cTn>
                                        <p:tgtEl>
                                          <p:spTgt spid="36"/>
                                        </p:tgtEl>
                                        <p:attrNameLst>
                                          <p:attrName>style.visibility</p:attrName>
                                        </p:attrNameLst>
                                      </p:cBhvr>
                                      <p:to>
                                        <p:strVal val="hidden"/>
                                      </p:to>
                                    </p:set>
                                  </p:childTnLst>
                                </p:cTn>
                              </p:par>
                              <p:par>
                                <p:cTn id="335" presetID="42" presetClass="exit" presetSubtype="0" fill="hold" grpId="1" nodeType="withEffect">
                                  <p:stCondLst>
                                    <p:cond delay="0"/>
                                  </p:stCondLst>
                                  <p:childTnLst>
                                    <p:animEffect transition="out" filter="fade">
                                      <p:cBhvr>
                                        <p:cTn id="336" dur="1000"/>
                                        <p:tgtEl>
                                          <p:spTgt spid="41"/>
                                        </p:tgtEl>
                                      </p:cBhvr>
                                    </p:animEffect>
                                    <p:anim calcmode="lin" valueType="num">
                                      <p:cBhvr>
                                        <p:cTn id="337" dur="1000"/>
                                        <p:tgtEl>
                                          <p:spTgt spid="41"/>
                                        </p:tgtEl>
                                        <p:attrNameLst>
                                          <p:attrName>ppt_x</p:attrName>
                                        </p:attrNameLst>
                                      </p:cBhvr>
                                      <p:tavLst>
                                        <p:tav tm="0">
                                          <p:val>
                                            <p:strVal val="ppt_x"/>
                                          </p:val>
                                        </p:tav>
                                        <p:tav tm="100000">
                                          <p:val>
                                            <p:strVal val="ppt_x"/>
                                          </p:val>
                                        </p:tav>
                                      </p:tavLst>
                                    </p:anim>
                                    <p:anim calcmode="lin" valueType="num">
                                      <p:cBhvr>
                                        <p:cTn id="338" dur="1000"/>
                                        <p:tgtEl>
                                          <p:spTgt spid="41"/>
                                        </p:tgtEl>
                                        <p:attrNameLst>
                                          <p:attrName>ppt_y</p:attrName>
                                        </p:attrNameLst>
                                      </p:cBhvr>
                                      <p:tavLst>
                                        <p:tav tm="0">
                                          <p:val>
                                            <p:strVal val="ppt_y"/>
                                          </p:val>
                                        </p:tav>
                                        <p:tav tm="100000">
                                          <p:val>
                                            <p:strVal val="ppt_y+.1"/>
                                          </p:val>
                                        </p:tav>
                                      </p:tavLst>
                                    </p:anim>
                                    <p:set>
                                      <p:cBhvr>
                                        <p:cTn id="339" dur="1" fill="hold">
                                          <p:stCondLst>
                                            <p:cond delay="999"/>
                                          </p:stCondLst>
                                        </p:cTn>
                                        <p:tgtEl>
                                          <p:spTgt spid="41"/>
                                        </p:tgtEl>
                                        <p:attrNameLst>
                                          <p:attrName>style.visibility</p:attrName>
                                        </p:attrNameLst>
                                      </p:cBhvr>
                                      <p:to>
                                        <p:strVal val="hidden"/>
                                      </p:to>
                                    </p:set>
                                  </p:childTnLst>
                                </p:cTn>
                              </p:par>
                              <p:par>
                                <p:cTn id="340" presetID="42" presetClass="exit" presetSubtype="0" fill="hold" grpId="3" nodeType="withEffect">
                                  <p:stCondLst>
                                    <p:cond delay="0"/>
                                  </p:stCondLst>
                                  <p:childTnLst>
                                    <p:animEffect transition="out" filter="fade">
                                      <p:cBhvr>
                                        <p:cTn id="341" dur="1000"/>
                                        <p:tgtEl>
                                          <p:spTgt spid="19"/>
                                        </p:tgtEl>
                                      </p:cBhvr>
                                    </p:animEffect>
                                    <p:anim calcmode="lin" valueType="num">
                                      <p:cBhvr>
                                        <p:cTn id="342" dur="1000"/>
                                        <p:tgtEl>
                                          <p:spTgt spid="19"/>
                                        </p:tgtEl>
                                        <p:attrNameLst>
                                          <p:attrName>ppt_x</p:attrName>
                                        </p:attrNameLst>
                                      </p:cBhvr>
                                      <p:tavLst>
                                        <p:tav tm="0">
                                          <p:val>
                                            <p:strVal val="ppt_x"/>
                                          </p:val>
                                        </p:tav>
                                        <p:tav tm="100000">
                                          <p:val>
                                            <p:strVal val="ppt_x"/>
                                          </p:val>
                                        </p:tav>
                                      </p:tavLst>
                                    </p:anim>
                                    <p:anim calcmode="lin" valueType="num">
                                      <p:cBhvr>
                                        <p:cTn id="343" dur="1000"/>
                                        <p:tgtEl>
                                          <p:spTgt spid="19"/>
                                        </p:tgtEl>
                                        <p:attrNameLst>
                                          <p:attrName>ppt_y</p:attrName>
                                        </p:attrNameLst>
                                      </p:cBhvr>
                                      <p:tavLst>
                                        <p:tav tm="0">
                                          <p:val>
                                            <p:strVal val="ppt_y"/>
                                          </p:val>
                                        </p:tav>
                                        <p:tav tm="100000">
                                          <p:val>
                                            <p:strVal val="ppt_y+.1"/>
                                          </p:val>
                                        </p:tav>
                                      </p:tavLst>
                                    </p:anim>
                                    <p:set>
                                      <p:cBhvr>
                                        <p:cTn id="344" dur="1" fill="hold">
                                          <p:stCondLst>
                                            <p:cond delay="999"/>
                                          </p:stCondLst>
                                        </p:cTn>
                                        <p:tgtEl>
                                          <p:spTgt spid="19"/>
                                        </p:tgtEl>
                                        <p:attrNameLst>
                                          <p:attrName>style.visibility</p:attrName>
                                        </p:attrNameLst>
                                      </p:cBhvr>
                                      <p:to>
                                        <p:strVal val="hidden"/>
                                      </p:to>
                                    </p:set>
                                  </p:childTnLst>
                                </p:cTn>
                              </p:par>
                            </p:childTnLst>
                          </p:cTn>
                        </p:par>
                      </p:childTnLst>
                    </p:cTn>
                  </p:par>
                  <p:par>
                    <p:cTn id="345" fill="hold">
                      <p:stCondLst>
                        <p:cond delay="indefinite"/>
                      </p:stCondLst>
                      <p:childTnLst>
                        <p:par>
                          <p:cTn id="346" fill="hold">
                            <p:stCondLst>
                              <p:cond delay="0"/>
                            </p:stCondLst>
                            <p:childTnLst>
                              <p:par>
                                <p:cTn id="347" presetID="42" presetClass="entr" presetSubtype="0" fill="hold" grpId="0" nodeType="clickEffect">
                                  <p:stCondLst>
                                    <p:cond delay="0"/>
                                  </p:stCondLst>
                                  <p:childTnLst>
                                    <p:set>
                                      <p:cBhvr>
                                        <p:cTn id="348" dur="1" fill="hold">
                                          <p:stCondLst>
                                            <p:cond delay="0"/>
                                          </p:stCondLst>
                                        </p:cTn>
                                        <p:tgtEl>
                                          <p:spTgt spid="45"/>
                                        </p:tgtEl>
                                        <p:attrNameLst>
                                          <p:attrName>style.visibility</p:attrName>
                                        </p:attrNameLst>
                                      </p:cBhvr>
                                      <p:to>
                                        <p:strVal val="visible"/>
                                      </p:to>
                                    </p:set>
                                    <p:animEffect transition="in" filter="fade">
                                      <p:cBhvr>
                                        <p:cTn id="349" dur="1000"/>
                                        <p:tgtEl>
                                          <p:spTgt spid="45"/>
                                        </p:tgtEl>
                                      </p:cBhvr>
                                    </p:animEffect>
                                    <p:anim calcmode="lin" valueType="num">
                                      <p:cBhvr>
                                        <p:cTn id="350" dur="1000" fill="hold"/>
                                        <p:tgtEl>
                                          <p:spTgt spid="45"/>
                                        </p:tgtEl>
                                        <p:attrNameLst>
                                          <p:attrName>ppt_x</p:attrName>
                                        </p:attrNameLst>
                                      </p:cBhvr>
                                      <p:tavLst>
                                        <p:tav tm="0">
                                          <p:val>
                                            <p:strVal val="#ppt_x"/>
                                          </p:val>
                                        </p:tav>
                                        <p:tav tm="100000">
                                          <p:val>
                                            <p:strVal val="#ppt_x"/>
                                          </p:val>
                                        </p:tav>
                                      </p:tavLst>
                                    </p:anim>
                                    <p:anim calcmode="lin" valueType="num">
                                      <p:cBhvr>
                                        <p:cTn id="35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2" fill="hold">
                      <p:stCondLst>
                        <p:cond delay="indefinite"/>
                      </p:stCondLst>
                      <p:childTnLst>
                        <p:par>
                          <p:cTn id="353" fill="hold">
                            <p:stCondLst>
                              <p:cond delay="0"/>
                            </p:stCondLst>
                            <p:childTnLst>
                              <p:par>
                                <p:cTn id="354" presetID="42" presetClass="entr" presetSubtype="0" fill="hold" grpId="4" nodeType="clickEffect">
                                  <p:stCondLst>
                                    <p:cond delay="0"/>
                                  </p:stCondLst>
                                  <p:childTnLst>
                                    <p:set>
                                      <p:cBhvr>
                                        <p:cTn id="355" dur="1" fill="hold">
                                          <p:stCondLst>
                                            <p:cond delay="0"/>
                                          </p:stCondLst>
                                        </p:cTn>
                                        <p:tgtEl>
                                          <p:spTgt spid="15"/>
                                        </p:tgtEl>
                                        <p:attrNameLst>
                                          <p:attrName>style.visibility</p:attrName>
                                        </p:attrNameLst>
                                      </p:cBhvr>
                                      <p:to>
                                        <p:strVal val="visible"/>
                                      </p:to>
                                    </p:set>
                                    <p:animEffect transition="in" filter="fade">
                                      <p:cBhvr>
                                        <p:cTn id="356" dur="1000"/>
                                        <p:tgtEl>
                                          <p:spTgt spid="15"/>
                                        </p:tgtEl>
                                      </p:cBhvr>
                                    </p:animEffect>
                                    <p:anim calcmode="lin" valueType="num">
                                      <p:cBhvr>
                                        <p:cTn id="357" dur="1000" fill="hold"/>
                                        <p:tgtEl>
                                          <p:spTgt spid="15"/>
                                        </p:tgtEl>
                                        <p:attrNameLst>
                                          <p:attrName>ppt_x</p:attrName>
                                        </p:attrNameLst>
                                      </p:cBhvr>
                                      <p:tavLst>
                                        <p:tav tm="0">
                                          <p:val>
                                            <p:strVal val="#ppt_x"/>
                                          </p:val>
                                        </p:tav>
                                        <p:tav tm="100000">
                                          <p:val>
                                            <p:strVal val="#ppt_x"/>
                                          </p:val>
                                        </p:tav>
                                      </p:tavLst>
                                    </p:anim>
                                    <p:anim calcmode="lin" valueType="num">
                                      <p:cBhvr>
                                        <p:cTn id="358" dur="1000" fill="hold"/>
                                        <p:tgtEl>
                                          <p:spTgt spid="15"/>
                                        </p:tgtEl>
                                        <p:attrNameLst>
                                          <p:attrName>ppt_y</p:attrName>
                                        </p:attrNameLst>
                                      </p:cBhvr>
                                      <p:tavLst>
                                        <p:tav tm="0">
                                          <p:val>
                                            <p:strVal val="#ppt_y+.1"/>
                                          </p:val>
                                        </p:tav>
                                        <p:tav tm="100000">
                                          <p:val>
                                            <p:strVal val="#ppt_y"/>
                                          </p:val>
                                        </p:tav>
                                      </p:tavLst>
                                    </p:anim>
                                  </p:childTnLst>
                                </p:cTn>
                              </p:par>
                              <p:par>
                                <p:cTn id="359" presetID="42" presetClass="entr" presetSubtype="0" fill="hold" grpId="4" nodeType="withEffect">
                                  <p:stCondLst>
                                    <p:cond delay="0"/>
                                  </p:stCondLst>
                                  <p:childTnLst>
                                    <p:set>
                                      <p:cBhvr>
                                        <p:cTn id="360" dur="1" fill="hold">
                                          <p:stCondLst>
                                            <p:cond delay="0"/>
                                          </p:stCondLst>
                                        </p:cTn>
                                        <p:tgtEl>
                                          <p:spTgt spid="14"/>
                                        </p:tgtEl>
                                        <p:attrNameLst>
                                          <p:attrName>style.visibility</p:attrName>
                                        </p:attrNameLst>
                                      </p:cBhvr>
                                      <p:to>
                                        <p:strVal val="visible"/>
                                      </p:to>
                                    </p:set>
                                    <p:animEffect transition="in" filter="fade">
                                      <p:cBhvr>
                                        <p:cTn id="361" dur="1000"/>
                                        <p:tgtEl>
                                          <p:spTgt spid="14"/>
                                        </p:tgtEl>
                                      </p:cBhvr>
                                    </p:animEffect>
                                    <p:anim calcmode="lin" valueType="num">
                                      <p:cBhvr>
                                        <p:cTn id="362" dur="1000" fill="hold"/>
                                        <p:tgtEl>
                                          <p:spTgt spid="14"/>
                                        </p:tgtEl>
                                        <p:attrNameLst>
                                          <p:attrName>ppt_x</p:attrName>
                                        </p:attrNameLst>
                                      </p:cBhvr>
                                      <p:tavLst>
                                        <p:tav tm="0">
                                          <p:val>
                                            <p:strVal val="#ppt_x"/>
                                          </p:val>
                                        </p:tav>
                                        <p:tav tm="100000">
                                          <p:val>
                                            <p:strVal val="#ppt_x"/>
                                          </p:val>
                                        </p:tav>
                                      </p:tavLst>
                                    </p:anim>
                                    <p:anim calcmode="lin" valueType="num">
                                      <p:cBhvr>
                                        <p:cTn id="363" dur="1000" fill="hold"/>
                                        <p:tgtEl>
                                          <p:spTgt spid="14"/>
                                        </p:tgtEl>
                                        <p:attrNameLst>
                                          <p:attrName>ppt_y</p:attrName>
                                        </p:attrNameLst>
                                      </p:cBhvr>
                                      <p:tavLst>
                                        <p:tav tm="0">
                                          <p:val>
                                            <p:strVal val="#ppt_y+.1"/>
                                          </p:val>
                                        </p:tav>
                                        <p:tav tm="100000">
                                          <p:val>
                                            <p:strVal val="#ppt_y"/>
                                          </p:val>
                                        </p:tav>
                                      </p:tavLst>
                                    </p:anim>
                                  </p:childTnLst>
                                </p:cTn>
                              </p:par>
                              <p:par>
                                <p:cTn id="364" presetID="42" presetClass="entr" presetSubtype="0" fill="hold" grpId="4" nodeType="withEffect">
                                  <p:stCondLst>
                                    <p:cond delay="0"/>
                                  </p:stCondLst>
                                  <p:childTnLst>
                                    <p:set>
                                      <p:cBhvr>
                                        <p:cTn id="365" dur="1" fill="hold">
                                          <p:stCondLst>
                                            <p:cond delay="0"/>
                                          </p:stCondLst>
                                        </p:cTn>
                                        <p:tgtEl>
                                          <p:spTgt spid="17"/>
                                        </p:tgtEl>
                                        <p:attrNameLst>
                                          <p:attrName>style.visibility</p:attrName>
                                        </p:attrNameLst>
                                      </p:cBhvr>
                                      <p:to>
                                        <p:strVal val="visible"/>
                                      </p:to>
                                    </p:set>
                                    <p:animEffect transition="in" filter="fade">
                                      <p:cBhvr>
                                        <p:cTn id="366" dur="1000"/>
                                        <p:tgtEl>
                                          <p:spTgt spid="17"/>
                                        </p:tgtEl>
                                      </p:cBhvr>
                                    </p:animEffect>
                                    <p:anim calcmode="lin" valueType="num">
                                      <p:cBhvr>
                                        <p:cTn id="367" dur="1000" fill="hold"/>
                                        <p:tgtEl>
                                          <p:spTgt spid="17"/>
                                        </p:tgtEl>
                                        <p:attrNameLst>
                                          <p:attrName>ppt_x</p:attrName>
                                        </p:attrNameLst>
                                      </p:cBhvr>
                                      <p:tavLst>
                                        <p:tav tm="0">
                                          <p:val>
                                            <p:strVal val="#ppt_x"/>
                                          </p:val>
                                        </p:tav>
                                        <p:tav tm="100000">
                                          <p:val>
                                            <p:strVal val="#ppt_x"/>
                                          </p:val>
                                        </p:tav>
                                      </p:tavLst>
                                    </p:anim>
                                    <p:anim calcmode="lin" valueType="num">
                                      <p:cBhvr>
                                        <p:cTn id="368" dur="1000" fill="hold"/>
                                        <p:tgtEl>
                                          <p:spTgt spid="17"/>
                                        </p:tgtEl>
                                        <p:attrNameLst>
                                          <p:attrName>ppt_y</p:attrName>
                                        </p:attrNameLst>
                                      </p:cBhvr>
                                      <p:tavLst>
                                        <p:tav tm="0">
                                          <p:val>
                                            <p:strVal val="#ppt_y+.1"/>
                                          </p:val>
                                        </p:tav>
                                        <p:tav tm="100000">
                                          <p:val>
                                            <p:strVal val="#ppt_y"/>
                                          </p:val>
                                        </p:tav>
                                      </p:tavLst>
                                    </p:anim>
                                  </p:childTnLst>
                                </p:cTn>
                              </p:par>
                              <p:par>
                                <p:cTn id="369" presetID="42" presetClass="entr" presetSubtype="0" fill="hold" grpId="4" nodeType="withEffect">
                                  <p:stCondLst>
                                    <p:cond delay="0"/>
                                  </p:stCondLst>
                                  <p:childTnLst>
                                    <p:set>
                                      <p:cBhvr>
                                        <p:cTn id="370" dur="1" fill="hold">
                                          <p:stCondLst>
                                            <p:cond delay="0"/>
                                          </p:stCondLst>
                                        </p:cTn>
                                        <p:tgtEl>
                                          <p:spTgt spid="16"/>
                                        </p:tgtEl>
                                        <p:attrNameLst>
                                          <p:attrName>style.visibility</p:attrName>
                                        </p:attrNameLst>
                                      </p:cBhvr>
                                      <p:to>
                                        <p:strVal val="visible"/>
                                      </p:to>
                                    </p:set>
                                    <p:animEffect transition="in" filter="fade">
                                      <p:cBhvr>
                                        <p:cTn id="371" dur="1000"/>
                                        <p:tgtEl>
                                          <p:spTgt spid="16"/>
                                        </p:tgtEl>
                                      </p:cBhvr>
                                    </p:animEffect>
                                    <p:anim calcmode="lin" valueType="num">
                                      <p:cBhvr>
                                        <p:cTn id="372" dur="1000" fill="hold"/>
                                        <p:tgtEl>
                                          <p:spTgt spid="16"/>
                                        </p:tgtEl>
                                        <p:attrNameLst>
                                          <p:attrName>ppt_x</p:attrName>
                                        </p:attrNameLst>
                                      </p:cBhvr>
                                      <p:tavLst>
                                        <p:tav tm="0">
                                          <p:val>
                                            <p:strVal val="#ppt_x"/>
                                          </p:val>
                                        </p:tav>
                                        <p:tav tm="100000">
                                          <p:val>
                                            <p:strVal val="#ppt_x"/>
                                          </p:val>
                                        </p:tav>
                                      </p:tavLst>
                                    </p:anim>
                                    <p:anim calcmode="lin" valueType="num">
                                      <p:cBhvr>
                                        <p:cTn id="373" dur="1000" fill="hold"/>
                                        <p:tgtEl>
                                          <p:spTgt spid="16"/>
                                        </p:tgtEl>
                                        <p:attrNameLst>
                                          <p:attrName>ppt_y</p:attrName>
                                        </p:attrNameLst>
                                      </p:cBhvr>
                                      <p:tavLst>
                                        <p:tav tm="0">
                                          <p:val>
                                            <p:strVal val="#ppt_y+.1"/>
                                          </p:val>
                                        </p:tav>
                                        <p:tav tm="100000">
                                          <p:val>
                                            <p:strVal val="#ppt_y"/>
                                          </p:val>
                                        </p:tav>
                                      </p:tavLst>
                                    </p:anim>
                                  </p:childTnLst>
                                </p:cTn>
                              </p:par>
                              <p:par>
                                <p:cTn id="374" presetID="42" presetClass="entr" presetSubtype="0" fill="hold" grpId="4" nodeType="withEffect">
                                  <p:stCondLst>
                                    <p:cond delay="0"/>
                                  </p:stCondLst>
                                  <p:childTnLst>
                                    <p:set>
                                      <p:cBhvr>
                                        <p:cTn id="375" dur="1" fill="hold">
                                          <p:stCondLst>
                                            <p:cond delay="0"/>
                                          </p:stCondLst>
                                        </p:cTn>
                                        <p:tgtEl>
                                          <p:spTgt spid="19"/>
                                        </p:tgtEl>
                                        <p:attrNameLst>
                                          <p:attrName>style.visibility</p:attrName>
                                        </p:attrNameLst>
                                      </p:cBhvr>
                                      <p:to>
                                        <p:strVal val="visible"/>
                                      </p:to>
                                    </p:set>
                                    <p:animEffect transition="in" filter="fade">
                                      <p:cBhvr>
                                        <p:cTn id="376" dur="1000"/>
                                        <p:tgtEl>
                                          <p:spTgt spid="19"/>
                                        </p:tgtEl>
                                      </p:cBhvr>
                                    </p:animEffect>
                                    <p:anim calcmode="lin" valueType="num">
                                      <p:cBhvr>
                                        <p:cTn id="377" dur="1000" fill="hold"/>
                                        <p:tgtEl>
                                          <p:spTgt spid="19"/>
                                        </p:tgtEl>
                                        <p:attrNameLst>
                                          <p:attrName>ppt_x</p:attrName>
                                        </p:attrNameLst>
                                      </p:cBhvr>
                                      <p:tavLst>
                                        <p:tav tm="0">
                                          <p:val>
                                            <p:strVal val="#ppt_x"/>
                                          </p:val>
                                        </p:tav>
                                        <p:tav tm="100000">
                                          <p:val>
                                            <p:strVal val="#ppt_x"/>
                                          </p:val>
                                        </p:tav>
                                      </p:tavLst>
                                    </p:anim>
                                    <p:anim calcmode="lin" valueType="num">
                                      <p:cBhvr>
                                        <p:cTn id="378" dur="1000" fill="hold"/>
                                        <p:tgtEl>
                                          <p:spTgt spid="19"/>
                                        </p:tgtEl>
                                        <p:attrNameLst>
                                          <p:attrName>ppt_y</p:attrName>
                                        </p:attrNameLst>
                                      </p:cBhvr>
                                      <p:tavLst>
                                        <p:tav tm="0">
                                          <p:val>
                                            <p:strVal val="#ppt_y+.1"/>
                                          </p:val>
                                        </p:tav>
                                        <p:tav tm="100000">
                                          <p:val>
                                            <p:strVal val="#ppt_y"/>
                                          </p:val>
                                        </p:tav>
                                      </p:tavLst>
                                    </p:anim>
                                  </p:childTnLst>
                                </p:cTn>
                              </p:par>
                              <p:par>
                                <p:cTn id="379" presetID="42" presetClass="entr" presetSubtype="0" fill="hold" grpId="4" nodeType="withEffect">
                                  <p:stCondLst>
                                    <p:cond delay="0"/>
                                  </p:stCondLst>
                                  <p:childTnLst>
                                    <p:set>
                                      <p:cBhvr>
                                        <p:cTn id="380" dur="1" fill="hold">
                                          <p:stCondLst>
                                            <p:cond delay="0"/>
                                          </p:stCondLst>
                                        </p:cTn>
                                        <p:tgtEl>
                                          <p:spTgt spid="18"/>
                                        </p:tgtEl>
                                        <p:attrNameLst>
                                          <p:attrName>style.visibility</p:attrName>
                                        </p:attrNameLst>
                                      </p:cBhvr>
                                      <p:to>
                                        <p:strVal val="visible"/>
                                      </p:to>
                                    </p:set>
                                    <p:animEffect transition="in" filter="fade">
                                      <p:cBhvr>
                                        <p:cTn id="381" dur="1000"/>
                                        <p:tgtEl>
                                          <p:spTgt spid="18"/>
                                        </p:tgtEl>
                                      </p:cBhvr>
                                    </p:animEffect>
                                    <p:anim calcmode="lin" valueType="num">
                                      <p:cBhvr>
                                        <p:cTn id="382" dur="1000" fill="hold"/>
                                        <p:tgtEl>
                                          <p:spTgt spid="18"/>
                                        </p:tgtEl>
                                        <p:attrNameLst>
                                          <p:attrName>ppt_x</p:attrName>
                                        </p:attrNameLst>
                                      </p:cBhvr>
                                      <p:tavLst>
                                        <p:tav tm="0">
                                          <p:val>
                                            <p:strVal val="#ppt_x"/>
                                          </p:val>
                                        </p:tav>
                                        <p:tav tm="100000">
                                          <p:val>
                                            <p:strVal val="#ppt_x"/>
                                          </p:val>
                                        </p:tav>
                                      </p:tavLst>
                                    </p:anim>
                                    <p:anim calcmode="lin" valueType="num">
                                      <p:cBhvr>
                                        <p:cTn id="383" dur="1000" fill="hold"/>
                                        <p:tgtEl>
                                          <p:spTgt spid="18"/>
                                        </p:tgtEl>
                                        <p:attrNameLst>
                                          <p:attrName>ppt_y</p:attrName>
                                        </p:attrNameLst>
                                      </p:cBhvr>
                                      <p:tavLst>
                                        <p:tav tm="0">
                                          <p:val>
                                            <p:strVal val="#ppt_y+.1"/>
                                          </p:val>
                                        </p:tav>
                                        <p:tav tm="100000">
                                          <p:val>
                                            <p:strVal val="#ppt_y"/>
                                          </p:val>
                                        </p:tav>
                                      </p:tavLst>
                                    </p:anim>
                                  </p:childTnLst>
                                </p:cTn>
                              </p:par>
                              <p:par>
                                <p:cTn id="384" presetID="42" presetClass="entr" presetSubtype="0" fill="hold" grpId="4" nodeType="withEffect">
                                  <p:stCondLst>
                                    <p:cond delay="0"/>
                                  </p:stCondLst>
                                  <p:childTnLst>
                                    <p:set>
                                      <p:cBhvr>
                                        <p:cTn id="385" dur="1" fill="hold">
                                          <p:stCondLst>
                                            <p:cond delay="0"/>
                                          </p:stCondLst>
                                        </p:cTn>
                                        <p:tgtEl>
                                          <p:spTgt spid="21"/>
                                        </p:tgtEl>
                                        <p:attrNameLst>
                                          <p:attrName>style.visibility</p:attrName>
                                        </p:attrNameLst>
                                      </p:cBhvr>
                                      <p:to>
                                        <p:strVal val="visible"/>
                                      </p:to>
                                    </p:set>
                                    <p:animEffect transition="in" filter="fade">
                                      <p:cBhvr>
                                        <p:cTn id="386" dur="1000"/>
                                        <p:tgtEl>
                                          <p:spTgt spid="21"/>
                                        </p:tgtEl>
                                      </p:cBhvr>
                                    </p:animEffect>
                                    <p:anim calcmode="lin" valueType="num">
                                      <p:cBhvr>
                                        <p:cTn id="387" dur="1000" fill="hold"/>
                                        <p:tgtEl>
                                          <p:spTgt spid="21"/>
                                        </p:tgtEl>
                                        <p:attrNameLst>
                                          <p:attrName>ppt_x</p:attrName>
                                        </p:attrNameLst>
                                      </p:cBhvr>
                                      <p:tavLst>
                                        <p:tav tm="0">
                                          <p:val>
                                            <p:strVal val="#ppt_x"/>
                                          </p:val>
                                        </p:tav>
                                        <p:tav tm="100000">
                                          <p:val>
                                            <p:strVal val="#ppt_x"/>
                                          </p:val>
                                        </p:tav>
                                      </p:tavLst>
                                    </p:anim>
                                    <p:anim calcmode="lin" valueType="num">
                                      <p:cBhvr>
                                        <p:cTn id="388" dur="1000" fill="hold"/>
                                        <p:tgtEl>
                                          <p:spTgt spid="21"/>
                                        </p:tgtEl>
                                        <p:attrNameLst>
                                          <p:attrName>ppt_y</p:attrName>
                                        </p:attrNameLst>
                                      </p:cBhvr>
                                      <p:tavLst>
                                        <p:tav tm="0">
                                          <p:val>
                                            <p:strVal val="#ppt_y+.1"/>
                                          </p:val>
                                        </p:tav>
                                        <p:tav tm="100000">
                                          <p:val>
                                            <p:strVal val="#ppt_y"/>
                                          </p:val>
                                        </p:tav>
                                      </p:tavLst>
                                    </p:anim>
                                  </p:childTnLst>
                                </p:cTn>
                              </p:par>
                              <p:par>
                                <p:cTn id="389" presetID="42" presetClass="entr" presetSubtype="0" fill="hold" grpId="4" nodeType="withEffect">
                                  <p:stCondLst>
                                    <p:cond delay="0"/>
                                  </p:stCondLst>
                                  <p:childTnLst>
                                    <p:set>
                                      <p:cBhvr>
                                        <p:cTn id="390" dur="1" fill="hold">
                                          <p:stCondLst>
                                            <p:cond delay="0"/>
                                          </p:stCondLst>
                                        </p:cTn>
                                        <p:tgtEl>
                                          <p:spTgt spid="20"/>
                                        </p:tgtEl>
                                        <p:attrNameLst>
                                          <p:attrName>style.visibility</p:attrName>
                                        </p:attrNameLst>
                                      </p:cBhvr>
                                      <p:to>
                                        <p:strVal val="visible"/>
                                      </p:to>
                                    </p:set>
                                    <p:animEffect transition="in" filter="fade">
                                      <p:cBhvr>
                                        <p:cTn id="391" dur="1000"/>
                                        <p:tgtEl>
                                          <p:spTgt spid="20"/>
                                        </p:tgtEl>
                                      </p:cBhvr>
                                    </p:animEffect>
                                    <p:anim calcmode="lin" valueType="num">
                                      <p:cBhvr>
                                        <p:cTn id="392" dur="1000" fill="hold"/>
                                        <p:tgtEl>
                                          <p:spTgt spid="20"/>
                                        </p:tgtEl>
                                        <p:attrNameLst>
                                          <p:attrName>ppt_x</p:attrName>
                                        </p:attrNameLst>
                                      </p:cBhvr>
                                      <p:tavLst>
                                        <p:tav tm="0">
                                          <p:val>
                                            <p:strVal val="#ppt_x"/>
                                          </p:val>
                                        </p:tav>
                                        <p:tav tm="100000">
                                          <p:val>
                                            <p:strVal val="#ppt_x"/>
                                          </p:val>
                                        </p:tav>
                                      </p:tavLst>
                                    </p:anim>
                                    <p:anim calcmode="lin" valueType="num">
                                      <p:cBhvr>
                                        <p:cTn id="393" dur="1000" fill="hold"/>
                                        <p:tgtEl>
                                          <p:spTgt spid="20"/>
                                        </p:tgtEl>
                                        <p:attrNameLst>
                                          <p:attrName>ppt_y</p:attrName>
                                        </p:attrNameLst>
                                      </p:cBhvr>
                                      <p:tavLst>
                                        <p:tav tm="0">
                                          <p:val>
                                            <p:strVal val="#ppt_y+.1"/>
                                          </p:val>
                                        </p:tav>
                                        <p:tav tm="100000">
                                          <p:val>
                                            <p:strVal val="#ppt_y"/>
                                          </p:val>
                                        </p:tav>
                                      </p:tavLst>
                                    </p:anim>
                                  </p:childTnLst>
                                </p:cTn>
                              </p:par>
                              <p:par>
                                <p:cTn id="394" presetID="42" presetClass="entr" presetSubtype="0" fill="hold" grpId="0" nodeType="withEffect">
                                  <p:stCondLst>
                                    <p:cond delay="0"/>
                                  </p:stCondLst>
                                  <p:childTnLst>
                                    <p:set>
                                      <p:cBhvr>
                                        <p:cTn id="395" dur="1" fill="hold">
                                          <p:stCondLst>
                                            <p:cond delay="0"/>
                                          </p:stCondLst>
                                        </p:cTn>
                                        <p:tgtEl>
                                          <p:spTgt spid="46"/>
                                        </p:tgtEl>
                                        <p:attrNameLst>
                                          <p:attrName>style.visibility</p:attrName>
                                        </p:attrNameLst>
                                      </p:cBhvr>
                                      <p:to>
                                        <p:strVal val="visible"/>
                                      </p:to>
                                    </p:set>
                                    <p:animEffect transition="in" filter="fade">
                                      <p:cBhvr>
                                        <p:cTn id="396" dur="1000"/>
                                        <p:tgtEl>
                                          <p:spTgt spid="46"/>
                                        </p:tgtEl>
                                      </p:cBhvr>
                                    </p:animEffect>
                                    <p:anim calcmode="lin" valueType="num">
                                      <p:cBhvr>
                                        <p:cTn id="397" dur="1000" fill="hold"/>
                                        <p:tgtEl>
                                          <p:spTgt spid="46"/>
                                        </p:tgtEl>
                                        <p:attrNameLst>
                                          <p:attrName>ppt_x</p:attrName>
                                        </p:attrNameLst>
                                      </p:cBhvr>
                                      <p:tavLst>
                                        <p:tav tm="0">
                                          <p:val>
                                            <p:strVal val="#ppt_x"/>
                                          </p:val>
                                        </p:tav>
                                        <p:tav tm="100000">
                                          <p:val>
                                            <p:strVal val="#ppt_x"/>
                                          </p:val>
                                        </p:tav>
                                      </p:tavLst>
                                    </p:anim>
                                    <p:anim calcmode="lin" valueType="num">
                                      <p:cBhvr>
                                        <p:cTn id="39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6" presetClass="entr" presetSubtype="16" fill="hold" nodeType="clickEffect">
                                  <p:stCondLst>
                                    <p:cond delay="0"/>
                                  </p:stCondLst>
                                  <p:childTnLst>
                                    <p:set>
                                      <p:cBhvr>
                                        <p:cTn id="402" dur="1" fill="hold">
                                          <p:stCondLst>
                                            <p:cond delay="0"/>
                                          </p:stCondLst>
                                        </p:cTn>
                                        <p:tgtEl>
                                          <p:spTgt spid="47"/>
                                        </p:tgtEl>
                                        <p:attrNameLst>
                                          <p:attrName>style.visibility</p:attrName>
                                        </p:attrNameLst>
                                      </p:cBhvr>
                                      <p:to>
                                        <p:strVal val="visible"/>
                                      </p:to>
                                    </p:set>
                                    <p:animEffect transition="in" filter="circle(in)">
                                      <p:cBhvr>
                                        <p:cTn id="403" dur="2000"/>
                                        <p:tgtEl>
                                          <p:spTgt spid="47"/>
                                        </p:tgtEl>
                                      </p:cBhvr>
                                    </p:animEffect>
                                  </p:childTnLst>
                                </p:cTn>
                              </p:par>
                              <p:par>
                                <p:cTn id="404" presetID="6" presetClass="entr" presetSubtype="16" fill="hold" grpId="0" nodeType="withEffect">
                                  <p:stCondLst>
                                    <p:cond delay="0"/>
                                  </p:stCondLst>
                                  <p:childTnLst>
                                    <p:set>
                                      <p:cBhvr>
                                        <p:cTn id="405" dur="1" fill="hold">
                                          <p:stCondLst>
                                            <p:cond delay="0"/>
                                          </p:stCondLst>
                                        </p:cTn>
                                        <p:tgtEl>
                                          <p:spTgt spid="49"/>
                                        </p:tgtEl>
                                        <p:attrNameLst>
                                          <p:attrName>style.visibility</p:attrName>
                                        </p:attrNameLst>
                                      </p:cBhvr>
                                      <p:to>
                                        <p:strVal val="visible"/>
                                      </p:to>
                                    </p:set>
                                    <p:animEffect transition="in" filter="circle(in)">
                                      <p:cBhvr>
                                        <p:cTn id="406" dur="2000"/>
                                        <p:tgtEl>
                                          <p:spTgt spid="49"/>
                                        </p:tgtEl>
                                      </p:cBhvr>
                                    </p:animEffect>
                                  </p:childTnLst>
                                </p:cTn>
                              </p:par>
                              <p:par>
                                <p:cTn id="407" presetID="6" presetClass="entr" presetSubtype="16" fill="hold" grpId="0" nodeType="withEffect">
                                  <p:stCondLst>
                                    <p:cond delay="0"/>
                                  </p:stCondLst>
                                  <p:childTnLst>
                                    <p:set>
                                      <p:cBhvr>
                                        <p:cTn id="408" dur="1" fill="hold">
                                          <p:stCondLst>
                                            <p:cond delay="0"/>
                                          </p:stCondLst>
                                        </p:cTn>
                                        <p:tgtEl>
                                          <p:spTgt spid="48"/>
                                        </p:tgtEl>
                                        <p:attrNameLst>
                                          <p:attrName>style.visibility</p:attrName>
                                        </p:attrNameLst>
                                      </p:cBhvr>
                                      <p:to>
                                        <p:strVal val="visible"/>
                                      </p:to>
                                    </p:set>
                                    <p:animEffect transition="in" filter="circle(in)">
                                      <p:cBhvr>
                                        <p:cTn id="409" dur="2000"/>
                                        <p:tgtEl>
                                          <p:spTgt spid="48"/>
                                        </p:tgtEl>
                                      </p:cBhvr>
                                    </p:animEffect>
                                  </p:childTnLst>
                                </p:cTn>
                              </p:par>
                              <p:par>
                                <p:cTn id="410" presetID="22" presetClass="entr" presetSubtype="4" fill="hold" grpId="0" nodeType="withEffect">
                                  <p:stCondLst>
                                    <p:cond delay="0"/>
                                  </p:stCondLst>
                                  <p:childTnLst>
                                    <p:set>
                                      <p:cBhvr>
                                        <p:cTn id="411" dur="1" fill="hold">
                                          <p:stCondLst>
                                            <p:cond delay="0"/>
                                          </p:stCondLst>
                                        </p:cTn>
                                        <p:tgtEl>
                                          <p:spTgt spid="50"/>
                                        </p:tgtEl>
                                        <p:attrNameLst>
                                          <p:attrName>style.visibility</p:attrName>
                                        </p:attrNameLst>
                                      </p:cBhvr>
                                      <p:to>
                                        <p:strVal val="visible"/>
                                      </p:to>
                                    </p:set>
                                    <p:animEffect transition="in" filter="wipe(down)">
                                      <p:cBhvr>
                                        <p:cTn id="412" dur="500"/>
                                        <p:tgtEl>
                                          <p:spTgt spid="50"/>
                                        </p:tgtEl>
                                      </p:cBhvr>
                                    </p:animEffect>
                                  </p:childTnLst>
                                </p:cTn>
                              </p:par>
                            </p:childTnLst>
                          </p:cTn>
                        </p:par>
                      </p:childTnLst>
                    </p:cTn>
                  </p:par>
                  <p:par>
                    <p:cTn id="413" fill="hold">
                      <p:stCondLst>
                        <p:cond delay="indefinite"/>
                      </p:stCondLst>
                      <p:childTnLst>
                        <p:par>
                          <p:cTn id="414" fill="hold">
                            <p:stCondLst>
                              <p:cond delay="0"/>
                            </p:stCondLst>
                            <p:childTnLst>
                              <p:par>
                                <p:cTn id="415" presetID="10" presetClass="entr" presetSubtype="0" fill="hold" grpId="0" nodeType="clickEffect">
                                  <p:stCondLst>
                                    <p:cond delay="0"/>
                                  </p:stCondLst>
                                  <p:childTnLst>
                                    <p:set>
                                      <p:cBhvr>
                                        <p:cTn id="416" dur="1" fill="hold">
                                          <p:stCondLst>
                                            <p:cond delay="0"/>
                                          </p:stCondLst>
                                        </p:cTn>
                                        <p:tgtEl>
                                          <p:spTgt spid="51"/>
                                        </p:tgtEl>
                                        <p:attrNameLst>
                                          <p:attrName>style.visibility</p:attrName>
                                        </p:attrNameLst>
                                      </p:cBhvr>
                                      <p:to>
                                        <p:strVal val="visible"/>
                                      </p:to>
                                    </p:set>
                                    <p:animEffect transition="in" filter="fade">
                                      <p:cBhvr>
                                        <p:cTn id="417" dur="500"/>
                                        <p:tgtEl>
                                          <p:spTgt spid="51"/>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xit" presetSubtype="4" fill="hold" grpId="1" nodeType="clickEffect">
                                  <p:stCondLst>
                                    <p:cond delay="0"/>
                                  </p:stCondLst>
                                  <p:childTnLst>
                                    <p:animEffect transition="out" filter="wipe(down)">
                                      <p:cBhvr>
                                        <p:cTn id="421" dur="500"/>
                                        <p:tgtEl>
                                          <p:spTgt spid="50"/>
                                        </p:tgtEl>
                                      </p:cBhvr>
                                    </p:animEffect>
                                    <p:set>
                                      <p:cBhvr>
                                        <p:cTn id="422" dur="1" fill="hold">
                                          <p:stCondLst>
                                            <p:cond delay="499"/>
                                          </p:stCondLst>
                                        </p:cTn>
                                        <p:tgtEl>
                                          <p:spTgt spid="50"/>
                                        </p:tgtEl>
                                        <p:attrNameLst>
                                          <p:attrName>style.visibility</p:attrName>
                                        </p:attrNameLst>
                                      </p:cBhvr>
                                      <p:to>
                                        <p:strVal val="hidden"/>
                                      </p:to>
                                    </p:set>
                                  </p:childTnLst>
                                </p:cTn>
                              </p:par>
                            </p:childTnLst>
                          </p:cTn>
                        </p:par>
                        <p:par>
                          <p:cTn id="423" fill="hold">
                            <p:stCondLst>
                              <p:cond delay="500"/>
                            </p:stCondLst>
                            <p:childTnLst>
                              <p:par>
                                <p:cTn id="424" presetID="10" presetClass="entr" presetSubtype="0" fill="hold" grpId="0" nodeType="afterEffect">
                                  <p:stCondLst>
                                    <p:cond delay="0"/>
                                  </p:stCondLst>
                                  <p:childTnLst>
                                    <p:set>
                                      <p:cBhvr>
                                        <p:cTn id="425" dur="1" fill="hold">
                                          <p:stCondLst>
                                            <p:cond delay="0"/>
                                          </p:stCondLst>
                                        </p:cTn>
                                        <p:tgtEl>
                                          <p:spTgt spid="52"/>
                                        </p:tgtEl>
                                        <p:attrNameLst>
                                          <p:attrName>style.visibility</p:attrName>
                                        </p:attrNameLst>
                                      </p:cBhvr>
                                      <p:to>
                                        <p:strVal val="visible"/>
                                      </p:to>
                                    </p:set>
                                    <p:animEffect transition="in" filter="fade">
                                      <p:cBhvr>
                                        <p:cTn id="426" dur="500"/>
                                        <p:tgtEl>
                                          <p:spTgt spid="52"/>
                                        </p:tgtEl>
                                      </p:cBhvr>
                                    </p:animEffect>
                                  </p:childTnLst>
                                </p:cTn>
                              </p:par>
                            </p:childTnLst>
                          </p:cTn>
                        </p:par>
                      </p:childTnLst>
                    </p:cTn>
                  </p:par>
                  <p:par>
                    <p:cTn id="427" fill="hold">
                      <p:stCondLst>
                        <p:cond delay="indefinite"/>
                      </p:stCondLst>
                      <p:childTnLst>
                        <p:par>
                          <p:cTn id="428" fill="hold">
                            <p:stCondLst>
                              <p:cond delay="0"/>
                            </p:stCondLst>
                            <p:childTnLst>
                              <p:par>
                                <p:cTn id="429" presetID="10" presetClass="entr" presetSubtype="0" fill="hold" nodeType="clickEffect">
                                  <p:stCondLst>
                                    <p:cond delay="0"/>
                                  </p:stCondLst>
                                  <p:childTnLst>
                                    <p:set>
                                      <p:cBhvr>
                                        <p:cTn id="430" dur="1" fill="hold">
                                          <p:stCondLst>
                                            <p:cond delay="0"/>
                                          </p:stCondLst>
                                        </p:cTn>
                                        <p:tgtEl>
                                          <p:spTgt spid="53"/>
                                        </p:tgtEl>
                                        <p:attrNameLst>
                                          <p:attrName>style.visibility</p:attrName>
                                        </p:attrNameLst>
                                      </p:cBhvr>
                                      <p:to>
                                        <p:strVal val="visible"/>
                                      </p:to>
                                    </p:set>
                                    <p:animEffect transition="in" filter="fade">
                                      <p:cBhvr>
                                        <p:cTn id="431" dur="500"/>
                                        <p:tgtEl>
                                          <p:spTgt spid="53"/>
                                        </p:tgtEl>
                                      </p:cBhvr>
                                    </p:animEffect>
                                  </p:childTnLst>
                                </p:cTn>
                              </p:par>
                            </p:childTnLst>
                          </p:cTn>
                        </p:par>
                      </p:childTnLst>
                    </p:cTn>
                  </p:par>
                  <p:par>
                    <p:cTn id="432" fill="hold">
                      <p:stCondLst>
                        <p:cond delay="indefinite"/>
                      </p:stCondLst>
                      <p:childTnLst>
                        <p:par>
                          <p:cTn id="433" fill="hold">
                            <p:stCondLst>
                              <p:cond delay="0"/>
                            </p:stCondLst>
                            <p:childTnLst>
                              <p:par>
                                <p:cTn id="434" presetID="22" presetClass="exit" presetSubtype="4" fill="hold" grpId="1" nodeType="clickEffect">
                                  <p:stCondLst>
                                    <p:cond delay="0"/>
                                  </p:stCondLst>
                                  <p:childTnLst>
                                    <p:animEffect transition="out" filter="wipe(down)">
                                      <p:cBhvr>
                                        <p:cTn id="435" dur="500"/>
                                        <p:tgtEl>
                                          <p:spTgt spid="43"/>
                                        </p:tgtEl>
                                      </p:cBhvr>
                                    </p:animEffect>
                                    <p:set>
                                      <p:cBhvr>
                                        <p:cTn id="436" dur="1" fill="hold">
                                          <p:stCondLst>
                                            <p:cond delay="499"/>
                                          </p:stCondLst>
                                        </p:cTn>
                                        <p:tgtEl>
                                          <p:spTgt spid="43"/>
                                        </p:tgtEl>
                                        <p:attrNameLst>
                                          <p:attrName>style.visibility</p:attrName>
                                        </p:attrNameLst>
                                      </p:cBhvr>
                                      <p:to>
                                        <p:strVal val="hidden"/>
                                      </p:to>
                                    </p:set>
                                  </p:childTnLst>
                                </p:cTn>
                              </p:par>
                            </p:childTnLst>
                          </p:cTn>
                        </p:par>
                      </p:childTnLst>
                    </p:cTn>
                  </p:par>
                  <p:par>
                    <p:cTn id="437" fill="hold">
                      <p:stCondLst>
                        <p:cond delay="indefinite"/>
                      </p:stCondLst>
                      <p:childTnLst>
                        <p:par>
                          <p:cTn id="438" fill="hold">
                            <p:stCondLst>
                              <p:cond delay="0"/>
                            </p:stCondLst>
                            <p:childTnLst>
                              <p:par>
                                <p:cTn id="439" presetID="10" presetClass="entr" presetSubtype="0" fill="hold" grpId="0" nodeType="clickEffect">
                                  <p:stCondLst>
                                    <p:cond delay="0"/>
                                  </p:stCondLst>
                                  <p:childTnLst>
                                    <p:set>
                                      <p:cBhvr>
                                        <p:cTn id="440" dur="1" fill="hold">
                                          <p:stCondLst>
                                            <p:cond delay="0"/>
                                          </p:stCondLst>
                                        </p:cTn>
                                        <p:tgtEl>
                                          <p:spTgt spid="54"/>
                                        </p:tgtEl>
                                        <p:attrNameLst>
                                          <p:attrName>style.visibility</p:attrName>
                                        </p:attrNameLst>
                                      </p:cBhvr>
                                      <p:to>
                                        <p:strVal val="visible"/>
                                      </p:to>
                                    </p:set>
                                    <p:animEffect transition="in" filter="fade">
                                      <p:cBhvr>
                                        <p:cTn id="441" dur="500"/>
                                        <p:tgtEl>
                                          <p:spTgt spid="54"/>
                                        </p:tgtEl>
                                      </p:cBhvr>
                                    </p:animEffect>
                                  </p:childTnLst>
                                </p:cTn>
                              </p:par>
                            </p:childTnLst>
                          </p:cTn>
                        </p:par>
                      </p:childTnLst>
                    </p:cTn>
                  </p:par>
                  <p:par>
                    <p:cTn id="442" fill="hold">
                      <p:stCondLst>
                        <p:cond delay="indefinite"/>
                      </p:stCondLst>
                      <p:childTnLst>
                        <p:par>
                          <p:cTn id="443" fill="hold">
                            <p:stCondLst>
                              <p:cond delay="0"/>
                            </p:stCondLst>
                            <p:childTnLst>
                              <p:par>
                                <p:cTn id="444" presetID="16" presetClass="exit" presetSubtype="21" fill="hold" nodeType="clickEffect">
                                  <p:stCondLst>
                                    <p:cond delay="0"/>
                                  </p:stCondLst>
                                  <p:childTnLst>
                                    <p:animEffect transition="out" filter="barn(inVertical)">
                                      <p:cBhvr>
                                        <p:cTn id="445" dur="500"/>
                                        <p:tgtEl>
                                          <p:spTgt spid="44"/>
                                        </p:tgtEl>
                                      </p:cBhvr>
                                    </p:animEffect>
                                    <p:set>
                                      <p:cBhvr>
                                        <p:cTn id="446" dur="1" fill="hold">
                                          <p:stCondLst>
                                            <p:cond delay="499"/>
                                          </p:stCondLst>
                                        </p:cTn>
                                        <p:tgtEl>
                                          <p:spTgt spid="44"/>
                                        </p:tgtEl>
                                        <p:attrNameLst>
                                          <p:attrName>style.visibility</p:attrName>
                                        </p:attrNameLst>
                                      </p:cBhvr>
                                      <p:to>
                                        <p:strVal val="hidden"/>
                                      </p:to>
                                    </p:set>
                                  </p:childTnLst>
                                </p:cTn>
                              </p:par>
                            </p:childTnLst>
                          </p:cTn>
                        </p:par>
                      </p:childTnLst>
                    </p:cTn>
                  </p:par>
                  <p:par>
                    <p:cTn id="447" fill="hold">
                      <p:stCondLst>
                        <p:cond delay="indefinite"/>
                      </p:stCondLst>
                      <p:childTnLst>
                        <p:par>
                          <p:cTn id="448" fill="hold">
                            <p:stCondLst>
                              <p:cond delay="0"/>
                            </p:stCondLst>
                            <p:childTnLst>
                              <p:par>
                                <p:cTn id="449" presetID="10" presetClass="entr" presetSubtype="0" fill="hold" nodeType="clickEffect">
                                  <p:stCondLst>
                                    <p:cond delay="0"/>
                                  </p:stCondLst>
                                  <p:childTnLst>
                                    <p:set>
                                      <p:cBhvr>
                                        <p:cTn id="450" dur="1" fill="hold">
                                          <p:stCondLst>
                                            <p:cond delay="0"/>
                                          </p:stCondLst>
                                        </p:cTn>
                                        <p:tgtEl>
                                          <p:spTgt spid="55"/>
                                        </p:tgtEl>
                                        <p:attrNameLst>
                                          <p:attrName>style.visibility</p:attrName>
                                        </p:attrNameLst>
                                      </p:cBhvr>
                                      <p:to>
                                        <p:strVal val="visible"/>
                                      </p:to>
                                    </p:set>
                                    <p:animEffect transition="in" filter="fade">
                                      <p:cBhvr>
                                        <p:cTn id="451" dur="500"/>
                                        <p:tgtEl>
                                          <p:spTgt spid="55"/>
                                        </p:tgtEl>
                                      </p:cBhvr>
                                    </p:animEffect>
                                  </p:childTnLst>
                                </p:cTn>
                              </p:par>
                            </p:childTnLst>
                          </p:cTn>
                        </p:par>
                      </p:childTnLst>
                    </p:cTn>
                  </p:par>
                  <p:par>
                    <p:cTn id="452" fill="hold">
                      <p:stCondLst>
                        <p:cond delay="indefinite"/>
                      </p:stCondLst>
                      <p:childTnLst>
                        <p:par>
                          <p:cTn id="453" fill="hold">
                            <p:stCondLst>
                              <p:cond delay="0"/>
                            </p:stCondLst>
                            <p:childTnLst>
                              <p:par>
                                <p:cTn id="454" presetID="42" presetClass="exit" presetSubtype="0" fill="hold" grpId="5" nodeType="clickEffect">
                                  <p:stCondLst>
                                    <p:cond delay="0"/>
                                  </p:stCondLst>
                                  <p:childTnLst>
                                    <p:animEffect transition="out" filter="fade">
                                      <p:cBhvr>
                                        <p:cTn id="455" dur="1000"/>
                                        <p:tgtEl>
                                          <p:spTgt spid="15"/>
                                        </p:tgtEl>
                                      </p:cBhvr>
                                    </p:animEffect>
                                    <p:anim calcmode="lin" valueType="num">
                                      <p:cBhvr>
                                        <p:cTn id="456" dur="1000"/>
                                        <p:tgtEl>
                                          <p:spTgt spid="15"/>
                                        </p:tgtEl>
                                        <p:attrNameLst>
                                          <p:attrName>ppt_x</p:attrName>
                                        </p:attrNameLst>
                                      </p:cBhvr>
                                      <p:tavLst>
                                        <p:tav tm="0">
                                          <p:val>
                                            <p:strVal val="ppt_x"/>
                                          </p:val>
                                        </p:tav>
                                        <p:tav tm="100000">
                                          <p:val>
                                            <p:strVal val="ppt_x"/>
                                          </p:val>
                                        </p:tav>
                                      </p:tavLst>
                                    </p:anim>
                                    <p:anim calcmode="lin" valueType="num">
                                      <p:cBhvr>
                                        <p:cTn id="457" dur="1000"/>
                                        <p:tgtEl>
                                          <p:spTgt spid="15"/>
                                        </p:tgtEl>
                                        <p:attrNameLst>
                                          <p:attrName>ppt_y</p:attrName>
                                        </p:attrNameLst>
                                      </p:cBhvr>
                                      <p:tavLst>
                                        <p:tav tm="0">
                                          <p:val>
                                            <p:strVal val="ppt_y"/>
                                          </p:val>
                                        </p:tav>
                                        <p:tav tm="100000">
                                          <p:val>
                                            <p:strVal val="ppt_y+.1"/>
                                          </p:val>
                                        </p:tav>
                                      </p:tavLst>
                                    </p:anim>
                                    <p:set>
                                      <p:cBhvr>
                                        <p:cTn id="458" dur="1" fill="hold">
                                          <p:stCondLst>
                                            <p:cond delay="999"/>
                                          </p:stCondLst>
                                        </p:cTn>
                                        <p:tgtEl>
                                          <p:spTgt spid="15"/>
                                        </p:tgtEl>
                                        <p:attrNameLst>
                                          <p:attrName>style.visibility</p:attrName>
                                        </p:attrNameLst>
                                      </p:cBhvr>
                                      <p:to>
                                        <p:strVal val="hidden"/>
                                      </p:to>
                                    </p:set>
                                  </p:childTnLst>
                                </p:cTn>
                              </p:par>
                              <p:par>
                                <p:cTn id="459" presetID="42" presetClass="exit" presetSubtype="0" fill="hold" grpId="5" nodeType="withEffect">
                                  <p:stCondLst>
                                    <p:cond delay="0"/>
                                  </p:stCondLst>
                                  <p:childTnLst>
                                    <p:animEffect transition="out" filter="fade">
                                      <p:cBhvr>
                                        <p:cTn id="460" dur="1000"/>
                                        <p:tgtEl>
                                          <p:spTgt spid="14"/>
                                        </p:tgtEl>
                                      </p:cBhvr>
                                    </p:animEffect>
                                    <p:anim calcmode="lin" valueType="num">
                                      <p:cBhvr>
                                        <p:cTn id="461" dur="1000"/>
                                        <p:tgtEl>
                                          <p:spTgt spid="14"/>
                                        </p:tgtEl>
                                        <p:attrNameLst>
                                          <p:attrName>ppt_x</p:attrName>
                                        </p:attrNameLst>
                                      </p:cBhvr>
                                      <p:tavLst>
                                        <p:tav tm="0">
                                          <p:val>
                                            <p:strVal val="ppt_x"/>
                                          </p:val>
                                        </p:tav>
                                        <p:tav tm="100000">
                                          <p:val>
                                            <p:strVal val="ppt_x"/>
                                          </p:val>
                                        </p:tav>
                                      </p:tavLst>
                                    </p:anim>
                                    <p:anim calcmode="lin" valueType="num">
                                      <p:cBhvr>
                                        <p:cTn id="462" dur="1000"/>
                                        <p:tgtEl>
                                          <p:spTgt spid="14"/>
                                        </p:tgtEl>
                                        <p:attrNameLst>
                                          <p:attrName>ppt_y</p:attrName>
                                        </p:attrNameLst>
                                      </p:cBhvr>
                                      <p:tavLst>
                                        <p:tav tm="0">
                                          <p:val>
                                            <p:strVal val="ppt_y"/>
                                          </p:val>
                                        </p:tav>
                                        <p:tav tm="100000">
                                          <p:val>
                                            <p:strVal val="ppt_y+.1"/>
                                          </p:val>
                                        </p:tav>
                                      </p:tavLst>
                                    </p:anim>
                                    <p:set>
                                      <p:cBhvr>
                                        <p:cTn id="463" dur="1" fill="hold">
                                          <p:stCondLst>
                                            <p:cond delay="999"/>
                                          </p:stCondLst>
                                        </p:cTn>
                                        <p:tgtEl>
                                          <p:spTgt spid="14"/>
                                        </p:tgtEl>
                                        <p:attrNameLst>
                                          <p:attrName>style.visibility</p:attrName>
                                        </p:attrNameLst>
                                      </p:cBhvr>
                                      <p:to>
                                        <p:strVal val="hidden"/>
                                      </p:to>
                                    </p:set>
                                  </p:childTnLst>
                                </p:cTn>
                              </p:par>
                              <p:par>
                                <p:cTn id="464" presetID="42" presetClass="exit" presetSubtype="0" fill="hold" grpId="5" nodeType="withEffect">
                                  <p:stCondLst>
                                    <p:cond delay="0"/>
                                  </p:stCondLst>
                                  <p:childTnLst>
                                    <p:animEffect transition="out" filter="fade">
                                      <p:cBhvr>
                                        <p:cTn id="465" dur="1000"/>
                                        <p:tgtEl>
                                          <p:spTgt spid="17"/>
                                        </p:tgtEl>
                                      </p:cBhvr>
                                    </p:animEffect>
                                    <p:anim calcmode="lin" valueType="num">
                                      <p:cBhvr>
                                        <p:cTn id="466" dur="1000"/>
                                        <p:tgtEl>
                                          <p:spTgt spid="17"/>
                                        </p:tgtEl>
                                        <p:attrNameLst>
                                          <p:attrName>ppt_x</p:attrName>
                                        </p:attrNameLst>
                                      </p:cBhvr>
                                      <p:tavLst>
                                        <p:tav tm="0">
                                          <p:val>
                                            <p:strVal val="ppt_x"/>
                                          </p:val>
                                        </p:tav>
                                        <p:tav tm="100000">
                                          <p:val>
                                            <p:strVal val="ppt_x"/>
                                          </p:val>
                                        </p:tav>
                                      </p:tavLst>
                                    </p:anim>
                                    <p:anim calcmode="lin" valueType="num">
                                      <p:cBhvr>
                                        <p:cTn id="467" dur="1000"/>
                                        <p:tgtEl>
                                          <p:spTgt spid="17"/>
                                        </p:tgtEl>
                                        <p:attrNameLst>
                                          <p:attrName>ppt_y</p:attrName>
                                        </p:attrNameLst>
                                      </p:cBhvr>
                                      <p:tavLst>
                                        <p:tav tm="0">
                                          <p:val>
                                            <p:strVal val="ppt_y"/>
                                          </p:val>
                                        </p:tav>
                                        <p:tav tm="100000">
                                          <p:val>
                                            <p:strVal val="ppt_y+.1"/>
                                          </p:val>
                                        </p:tav>
                                      </p:tavLst>
                                    </p:anim>
                                    <p:set>
                                      <p:cBhvr>
                                        <p:cTn id="468" dur="1" fill="hold">
                                          <p:stCondLst>
                                            <p:cond delay="999"/>
                                          </p:stCondLst>
                                        </p:cTn>
                                        <p:tgtEl>
                                          <p:spTgt spid="17"/>
                                        </p:tgtEl>
                                        <p:attrNameLst>
                                          <p:attrName>style.visibility</p:attrName>
                                        </p:attrNameLst>
                                      </p:cBhvr>
                                      <p:to>
                                        <p:strVal val="hidden"/>
                                      </p:to>
                                    </p:set>
                                  </p:childTnLst>
                                </p:cTn>
                              </p:par>
                              <p:par>
                                <p:cTn id="469" presetID="42" presetClass="exit" presetSubtype="0" fill="hold" grpId="5" nodeType="withEffect">
                                  <p:stCondLst>
                                    <p:cond delay="0"/>
                                  </p:stCondLst>
                                  <p:childTnLst>
                                    <p:animEffect transition="out" filter="fade">
                                      <p:cBhvr>
                                        <p:cTn id="470" dur="1000"/>
                                        <p:tgtEl>
                                          <p:spTgt spid="16"/>
                                        </p:tgtEl>
                                      </p:cBhvr>
                                    </p:animEffect>
                                    <p:anim calcmode="lin" valueType="num">
                                      <p:cBhvr>
                                        <p:cTn id="471" dur="1000"/>
                                        <p:tgtEl>
                                          <p:spTgt spid="16"/>
                                        </p:tgtEl>
                                        <p:attrNameLst>
                                          <p:attrName>ppt_x</p:attrName>
                                        </p:attrNameLst>
                                      </p:cBhvr>
                                      <p:tavLst>
                                        <p:tav tm="0">
                                          <p:val>
                                            <p:strVal val="ppt_x"/>
                                          </p:val>
                                        </p:tav>
                                        <p:tav tm="100000">
                                          <p:val>
                                            <p:strVal val="ppt_x"/>
                                          </p:val>
                                        </p:tav>
                                      </p:tavLst>
                                    </p:anim>
                                    <p:anim calcmode="lin" valueType="num">
                                      <p:cBhvr>
                                        <p:cTn id="472" dur="1000"/>
                                        <p:tgtEl>
                                          <p:spTgt spid="16"/>
                                        </p:tgtEl>
                                        <p:attrNameLst>
                                          <p:attrName>ppt_y</p:attrName>
                                        </p:attrNameLst>
                                      </p:cBhvr>
                                      <p:tavLst>
                                        <p:tav tm="0">
                                          <p:val>
                                            <p:strVal val="ppt_y"/>
                                          </p:val>
                                        </p:tav>
                                        <p:tav tm="100000">
                                          <p:val>
                                            <p:strVal val="ppt_y+.1"/>
                                          </p:val>
                                        </p:tav>
                                      </p:tavLst>
                                    </p:anim>
                                    <p:set>
                                      <p:cBhvr>
                                        <p:cTn id="473" dur="1" fill="hold">
                                          <p:stCondLst>
                                            <p:cond delay="999"/>
                                          </p:stCondLst>
                                        </p:cTn>
                                        <p:tgtEl>
                                          <p:spTgt spid="16"/>
                                        </p:tgtEl>
                                        <p:attrNameLst>
                                          <p:attrName>style.visibility</p:attrName>
                                        </p:attrNameLst>
                                      </p:cBhvr>
                                      <p:to>
                                        <p:strVal val="hidden"/>
                                      </p:to>
                                    </p:set>
                                  </p:childTnLst>
                                </p:cTn>
                              </p:par>
                              <p:par>
                                <p:cTn id="474" presetID="42" presetClass="exit" presetSubtype="0" fill="hold" grpId="5" nodeType="withEffect">
                                  <p:stCondLst>
                                    <p:cond delay="0"/>
                                  </p:stCondLst>
                                  <p:childTnLst>
                                    <p:animEffect transition="out" filter="fade">
                                      <p:cBhvr>
                                        <p:cTn id="475" dur="1000"/>
                                        <p:tgtEl>
                                          <p:spTgt spid="19"/>
                                        </p:tgtEl>
                                      </p:cBhvr>
                                    </p:animEffect>
                                    <p:anim calcmode="lin" valueType="num">
                                      <p:cBhvr>
                                        <p:cTn id="476" dur="1000"/>
                                        <p:tgtEl>
                                          <p:spTgt spid="19"/>
                                        </p:tgtEl>
                                        <p:attrNameLst>
                                          <p:attrName>ppt_x</p:attrName>
                                        </p:attrNameLst>
                                      </p:cBhvr>
                                      <p:tavLst>
                                        <p:tav tm="0">
                                          <p:val>
                                            <p:strVal val="ppt_x"/>
                                          </p:val>
                                        </p:tav>
                                        <p:tav tm="100000">
                                          <p:val>
                                            <p:strVal val="ppt_x"/>
                                          </p:val>
                                        </p:tav>
                                      </p:tavLst>
                                    </p:anim>
                                    <p:anim calcmode="lin" valueType="num">
                                      <p:cBhvr>
                                        <p:cTn id="477" dur="1000"/>
                                        <p:tgtEl>
                                          <p:spTgt spid="19"/>
                                        </p:tgtEl>
                                        <p:attrNameLst>
                                          <p:attrName>ppt_y</p:attrName>
                                        </p:attrNameLst>
                                      </p:cBhvr>
                                      <p:tavLst>
                                        <p:tav tm="0">
                                          <p:val>
                                            <p:strVal val="ppt_y"/>
                                          </p:val>
                                        </p:tav>
                                        <p:tav tm="100000">
                                          <p:val>
                                            <p:strVal val="ppt_y+.1"/>
                                          </p:val>
                                        </p:tav>
                                      </p:tavLst>
                                    </p:anim>
                                    <p:set>
                                      <p:cBhvr>
                                        <p:cTn id="478" dur="1" fill="hold">
                                          <p:stCondLst>
                                            <p:cond delay="999"/>
                                          </p:stCondLst>
                                        </p:cTn>
                                        <p:tgtEl>
                                          <p:spTgt spid="19"/>
                                        </p:tgtEl>
                                        <p:attrNameLst>
                                          <p:attrName>style.visibility</p:attrName>
                                        </p:attrNameLst>
                                      </p:cBhvr>
                                      <p:to>
                                        <p:strVal val="hidden"/>
                                      </p:to>
                                    </p:set>
                                  </p:childTnLst>
                                </p:cTn>
                              </p:par>
                              <p:par>
                                <p:cTn id="479" presetID="42" presetClass="exit" presetSubtype="0" fill="hold" grpId="5" nodeType="withEffect">
                                  <p:stCondLst>
                                    <p:cond delay="0"/>
                                  </p:stCondLst>
                                  <p:childTnLst>
                                    <p:animEffect transition="out" filter="fade">
                                      <p:cBhvr>
                                        <p:cTn id="480" dur="1000"/>
                                        <p:tgtEl>
                                          <p:spTgt spid="18"/>
                                        </p:tgtEl>
                                      </p:cBhvr>
                                    </p:animEffect>
                                    <p:anim calcmode="lin" valueType="num">
                                      <p:cBhvr>
                                        <p:cTn id="481" dur="1000"/>
                                        <p:tgtEl>
                                          <p:spTgt spid="18"/>
                                        </p:tgtEl>
                                        <p:attrNameLst>
                                          <p:attrName>ppt_x</p:attrName>
                                        </p:attrNameLst>
                                      </p:cBhvr>
                                      <p:tavLst>
                                        <p:tav tm="0">
                                          <p:val>
                                            <p:strVal val="ppt_x"/>
                                          </p:val>
                                        </p:tav>
                                        <p:tav tm="100000">
                                          <p:val>
                                            <p:strVal val="ppt_x"/>
                                          </p:val>
                                        </p:tav>
                                      </p:tavLst>
                                    </p:anim>
                                    <p:anim calcmode="lin" valueType="num">
                                      <p:cBhvr>
                                        <p:cTn id="482" dur="1000"/>
                                        <p:tgtEl>
                                          <p:spTgt spid="18"/>
                                        </p:tgtEl>
                                        <p:attrNameLst>
                                          <p:attrName>ppt_y</p:attrName>
                                        </p:attrNameLst>
                                      </p:cBhvr>
                                      <p:tavLst>
                                        <p:tav tm="0">
                                          <p:val>
                                            <p:strVal val="ppt_y"/>
                                          </p:val>
                                        </p:tav>
                                        <p:tav tm="100000">
                                          <p:val>
                                            <p:strVal val="ppt_y+.1"/>
                                          </p:val>
                                        </p:tav>
                                      </p:tavLst>
                                    </p:anim>
                                    <p:set>
                                      <p:cBhvr>
                                        <p:cTn id="483" dur="1" fill="hold">
                                          <p:stCondLst>
                                            <p:cond delay="999"/>
                                          </p:stCondLst>
                                        </p:cTn>
                                        <p:tgtEl>
                                          <p:spTgt spid="18"/>
                                        </p:tgtEl>
                                        <p:attrNameLst>
                                          <p:attrName>style.visibility</p:attrName>
                                        </p:attrNameLst>
                                      </p:cBhvr>
                                      <p:to>
                                        <p:strVal val="hidden"/>
                                      </p:to>
                                    </p:set>
                                  </p:childTnLst>
                                </p:cTn>
                              </p:par>
                              <p:par>
                                <p:cTn id="484" presetID="42" presetClass="exit" presetSubtype="0" fill="hold" grpId="5" nodeType="withEffect">
                                  <p:stCondLst>
                                    <p:cond delay="0"/>
                                  </p:stCondLst>
                                  <p:childTnLst>
                                    <p:animEffect transition="out" filter="fade">
                                      <p:cBhvr>
                                        <p:cTn id="485" dur="1000"/>
                                        <p:tgtEl>
                                          <p:spTgt spid="21"/>
                                        </p:tgtEl>
                                      </p:cBhvr>
                                    </p:animEffect>
                                    <p:anim calcmode="lin" valueType="num">
                                      <p:cBhvr>
                                        <p:cTn id="486" dur="1000"/>
                                        <p:tgtEl>
                                          <p:spTgt spid="21"/>
                                        </p:tgtEl>
                                        <p:attrNameLst>
                                          <p:attrName>ppt_x</p:attrName>
                                        </p:attrNameLst>
                                      </p:cBhvr>
                                      <p:tavLst>
                                        <p:tav tm="0">
                                          <p:val>
                                            <p:strVal val="ppt_x"/>
                                          </p:val>
                                        </p:tav>
                                        <p:tav tm="100000">
                                          <p:val>
                                            <p:strVal val="ppt_x"/>
                                          </p:val>
                                        </p:tav>
                                      </p:tavLst>
                                    </p:anim>
                                    <p:anim calcmode="lin" valueType="num">
                                      <p:cBhvr>
                                        <p:cTn id="487" dur="1000"/>
                                        <p:tgtEl>
                                          <p:spTgt spid="21"/>
                                        </p:tgtEl>
                                        <p:attrNameLst>
                                          <p:attrName>ppt_y</p:attrName>
                                        </p:attrNameLst>
                                      </p:cBhvr>
                                      <p:tavLst>
                                        <p:tav tm="0">
                                          <p:val>
                                            <p:strVal val="ppt_y"/>
                                          </p:val>
                                        </p:tav>
                                        <p:tav tm="100000">
                                          <p:val>
                                            <p:strVal val="ppt_y+.1"/>
                                          </p:val>
                                        </p:tav>
                                      </p:tavLst>
                                    </p:anim>
                                    <p:set>
                                      <p:cBhvr>
                                        <p:cTn id="488" dur="1" fill="hold">
                                          <p:stCondLst>
                                            <p:cond delay="999"/>
                                          </p:stCondLst>
                                        </p:cTn>
                                        <p:tgtEl>
                                          <p:spTgt spid="21"/>
                                        </p:tgtEl>
                                        <p:attrNameLst>
                                          <p:attrName>style.visibility</p:attrName>
                                        </p:attrNameLst>
                                      </p:cBhvr>
                                      <p:to>
                                        <p:strVal val="hidden"/>
                                      </p:to>
                                    </p:set>
                                  </p:childTnLst>
                                </p:cTn>
                              </p:par>
                              <p:par>
                                <p:cTn id="489" presetID="42" presetClass="exit" presetSubtype="0" fill="hold" grpId="5" nodeType="withEffect">
                                  <p:stCondLst>
                                    <p:cond delay="0"/>
                                  </p:stCondLst>
                                  <p:childTnLst>
                                    <p:animEffect transition="out" filter="fade">
                                      <p:cBhvr>
                                        <p:cTn id="490" dur="1000"/>
                                        <p:tgtEl>
                                          <p:spTgt spid="20"/>
                                        </p:tgtEl>
                                      </p:cBhvr>
                                    </p:animEffect>
                                    <p:anim calcmode="lin" valueType="num">
                                      <p:cBhvr>
                                        <p:cTn id="491" dur="1000"/>
                                        <p:tgtEl>
                                          <p:spTgt spid="20"/>
                                        </p:tgtEl>
                                        <p:attrNameLst>
                                          <p:attrName>ppt_x</p:attrName>
                                        </p:attrNameLst>
                                      </p:cBhvr>
                                      <p:tavLst>
                                        <p:tav tm="0">
                                          <p:val>
                                            <p:strVal val="ppt_x"/>
                                          </p:val>
                                        </p:tav>
                                        <p:tav tm="100000">
                                          <p:val>
                                            <p:strVal val="ppt_x"/>
                                          </p:val>
                                        </p:tav>
                                      </p:tavLst>
                                    </p:anim>
                                    <p:anim calcmode="lin" valueType="num">
                                      <p:cBhvr>
                                        <p:cTn id="492" dur="1000"/>
                                        <p:tgtEl>
                                          <p:spTgt spid="20"/>
                                        </p:tgtEl>
                                        <p:attrNameLst>
                                          <p:attrName>ppt_y</p:attrName>
                                        </p:attrNameLst>
                                      </p:cBhvr>
                                      <p:tavLst>
                                        <p:tav tm="0">
                                          <p:val>
                                            <p:strVal val="ppt_y"/>
                                          </p:val>
                                        </p:tav>
                                        <p:tav tm="100000">
                                          <p:val>
                                            <p:strVal val="ppt_y+.1"/>
                                          </p:val>
                                        </p:tav>
                                      </p:tavLst>
                                    </p:anim>
                                    <p:set>
                                      <p:cBhvr>
                                        <p:cTn id="493" dur="1" fill="hold">
                                          <p:stCondLst>
                                            <p:cond delay="999"/>
                                          </p:stCondLst>
                                        </p:cTn>
                                        <p:tgtEl>
                                          <p:spTgt spid="20"/>
                                        </p:tgtEl>
                                        <p:attrNameLst>
                                          <p:attrName>style.visibility</p:attrName>
                                        </p:attrNameLst>
                                      </p:cBhvr>
                                      <p:to>
                                        <p:strVal val="hidden"/>
                                      </p:to>
                                    </p:set>
                                  </p:childTnLst>
                                </p:cTn>
                              </p:par>
                              <p:par>
                                <p:cTn id="494" presetID="42" presetClass="exit" presetSubtype="0" fill="hold" grpId="1" nodeType="withEffect">
                                  <p:stCondLst>
                                    <p:cond delay="0"/>
                                  </p:stCondLst>
                                  <p:childTnLst>
                                    <p:animEffect transition="out" filter="fade">
                                      <p:cBhvr>
                                        <p:cTn id="495" dur="1000"/>
                                        <p:tgtEl>
                                          <p:spTgt spid="46"/>
                                        </p:tgtEl>
                                      </p:cBhvr>
                                    </p:animEffect>
                                    <p:anim calcmode="lin" valueType="num">
                                      <p:cBhvr>
                                        <p:cTn id="496" dur="1000"/>
                                        <p:tgtEl>
                                          <p:spTgt spid="46"/>
                                        </p:tgtEl>
                                        <p:attrNameLst>
                                          <p:attrName>ppt_x</p:attrName>
                                        </p:attrNameLst>
                                      </p:cBhvr>
                                      <p:tavLst>
                                        <p:tav tm="0">
                                          <p:val>
                                            <p:strVal val="ppt_x"/>
                                          </p:val>
                                        </p:tav>
                                        <p:tav tm="100000">
                                          <p:val>
                                            <p:strVal val="ppt_x"/>
                                          </p:val>
                                        </p:tav>
                                      </p:tavLst>
                                    </p:anim>
                                    <p:anim calcmode="lin" valueType="num">
                                      <p:cBhvr>
                                        <p:cTn id="497" dur="1000"/>
                                        <p:tgtEl>
                                          <p:spTgt spid="46"/>
                                        </p:tgtEl>
                                        <p:attrNameLst>
                                          <p:attrName>ppt_y</p:attrName>
                                        </p:attrNameLst>
                                      </p:cBhvr>
                                      <p:tavLst>
                                        <p:tav tm="0">
                                          <p:val>
                                            <p:strVal val="ppt_y"/>
                                          </p:val>
                                        </p:tav>
                                        <p:tav tm="100000">
                                          <p:val>
                                            <p:strVal val="ppt_y+.1"/>
                                          </p:val>
                                        </p:tav>
                                      </p:tavLst>
                                    </p:anim>
                                    <p:set>
                                      <p:cBhvr>
                                        <p:cTn id="498" dur="1" fill="hold">
                                          <p:stCondLst>
                                            <p:cond delay="999"/>
                                          </p:stCondLst>
                                        </p:cTn>
                                        <p:tgtEl>
                                          <p:spTgt spid="46"/>
                                        </p:tgtEl>
                                        <p:attrNameLst>
                                          <p:attrName>style.visibility</p:attrName>
                                        </p:attrNameLst>
                                      </p:cBhvr>
                                      <p:to>
                                        <p:strVal val="hidden"/>
                                      </p:to>
                                    </p:set>
                                  </p:childTnLst>
                                </p:cTn>
                              </p:par>
                              <p:par>
                                <p:cTn id="499" presetID="42" presetClass="exit" presetSubtype="0" fill="hold" grpId="1" nodeType="withEffect">
                                  <p:stCondLst>
                                    <p:cond delay="0"/>
                                  </p:stCondLst>
                                  <p:childTnLst>
                                    <p:animEffect transition="out" filter="fade">
                                      <p:cBhvr>
                                        <p:cTn id="500" dur="1000"/>
                                        <p:tgtEl>
                                          <p:spTgt spid="51"/>
                                        </p:tgtEl>
                                      </p:cBhvr>
                                    </p:animEffect>
                                    <p:anim calcmode="lin" valueType="num">
                                      <p:cBhvr>
                                        <p:cTn id="501" dur="1000"/>
                                        <p:tgtEl>
                                          <p:spTgt spid="51"/>
                                        </p:tgtEl>
                                        <p:attrNameLst>
                                          <p:attrName>ppt_x</p:attrName>
                                        </p:attrNameLst>
                                      </p:cBhvr>
                                      <p:tavLst>
                                        <p:tav tm="0">
                                          <p:val>
                                            <p:strVal val="ppt_x"/>
                                          </p:val>
                                        </p:tav>
                                        <p:tav tm="100000">
                                          <p:val>
                                            <p:strVal val="ppt_x"/>
                                          </p:val>
                                        </p:tav>
                                      </p:tavLst>
                                    </p:anim>
                                    <p:anim calcmode="lin" valueType="num">
                                      <p:cBhvr>
                                        <p:cTn id="502" dur="1000"/>
                                        <p:tgtEl>
                                          <p:spTgt spid="51"/>
                                        </p:tgtEl>
                                        <p:attrNameLst>
                                          <p:attrName>ppt_y</p:attrName>
                                        </p:attrNameLst>
                                      </p:cBhvr>
                                      <p:tavLst>
                                        <p:tav tm="0">
                                          <p:val>
                                            <p:strVal val="ppt_y"/>
                                          </p:val>
                                        </p:tav>
                                        <p:tav tm="100000">
                                          <p:val>
                                            <p:strVal val="ppt_y+.1"/>
                                          </p:val>
                                        </p:tav>
                                      </p:tavLst>
                                    </p:anim>
                                    <p:set>
                                      <p:cBhvr>
                                        <p:cTn id="503" dur="1" fill="hold">
                                          <p:stCondLst>
                                            <p:cond delay="999"/>
                                          </p:stCondLst>
                                        </p:cTn>
                                        <p:tgtEl>
                                          <p:spTgt spid="51"/>
                                        </p:tgtEl>
                                        <p:attrNameLst>
                                          <p:attrName>style.visibility</p:attrName>
                                        </p:attrNameLst>
                                      </p:cBhvr>
                                      <p:to>
                                        <p:strVal val="hidden"/>
                                      </p:to>
                                    </p:set>
                                  </p:childTnLst>
                                </p:cTn>
                              </p:par>
                            </p:childTnLst>
                          </p:cTn>
                        </p:par>
                      </p:childTnLst>
                    </p:cTn>
                  </p:par>
                  <p:par>
                    <p:cTn id="504" fill="hold">
                      <p:stCondLst>
                        <p:cond delay="indefinite"/>
                      </p:stCondLst>
                      <p:childTnLst>
                        <p:par>
                          <p:cTn id="505" fill="hold">
                            <p:stCondLst>
                              <p:cond delay="0"/>
                            </p:stCondLst>
                            <p:childTnLst>
                              <p:par>
                                <p:cTn id="506" presetID="42" presetClass="entr" presetSubtype="0" fill="hold" grpId="0" nodeType="clickEffect">
                                  <p:stCondLst>
                                    <p:cond delay="0"/>
                                  </p:stCondLst>
                                  <p:childTnLst>
                                    <p:set>
                                      <p:cBhvr>
                                        <p:cTn id="507" dur="1" fill="hold">
                                          <p:stCondLst>
                                            <p:cond delay="0"/>
                                          </p:stCondLst>
                                        </p:cTn>
                                        <p:tgtEl>
                                          <p:spTgt spid="59"/>
                                        </p:tgtEl>
                                        <p:attrNameLst>
                                          <p:attrName>style.visibility</p:attrName>
                                        </p:attrNameLst>
                                      </p:cBhvr>
                                      <p:to>
                                        <p:strVal val="visible"/>
                                      </p:to>
                                    </p:set>
                                    <p:animEffect transition="in" filter="fade">
                                      <p:cBhvr>
                                        <p:cTn id="508" dur="1000"/>
                                        <p:tgtEl>
                                          <p:spTgt spid="59"/>
                                        </p:tgtEl>
                                      </p:cBhvr>
                                    </p:animEffect>
                                    <p:anim calcmode="lin" valueType="num">
                                      <p:cBhvr>
                                        <p:cTn id="509" dur="1000" fill="hold"/>
                                        <p:tgtEl>
                                          <p:spTgt spid="59"/>
                                        </p:tgtEl>
                                        <p:attrNameLst>
                                          <p:attrName>ppt_x</p:attrName>
                                        </p:attrNameLst>
                                      </p:cBhvr>
                                      <p:tavLst>
                                        <p:tav tm="0">
                                          <p:val>
                                            <p:strVal val="#ppt_x"/>
                                          </p:val>
                                        </p:tav>
                                        <p:tav tm="100000">
                                          <p:val>
                                            <p:strVal val="#ppt_x"/>
                                          </p:val>
                                        </p:tav>
                                      </p:tavLst>
                                    </p:anim>
                                    <p:anim calcmode="lin" valueType="num">
                                      <p:cBhvr>
                                        <p:cTn id="51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511" fill="hold">
                      <p:stCondLst>
                        <p:cond delay="indefinite"/>
                      </p:stCondLst>
                      <p:childTnLst>
                        <p:par>
                          <p:cTn id="512" fill="hold">
                            <p:stCondLst>
                              <p:cond delay="0"/>
                            </p:stCondLst>
                            <p:childTnLst>
                              <p:par>
                                <p:cTn id="513" presetID="42" presetClass="entr" presetSubtype="0" fill="hold" grpId="6" nodeType="clickEffect">
                                  <p:stCondLst>
                                    <p:cond delay="0"/>
                                  </p:stCondLst>
                                  <p:childTnLst>
                                    <p:set>
                                      <p:cBhvr>
                                        <p:cTn id="514" dur="1" fill="hold">
                                          <p:stCondLst>
                                            <p:cond delay="0"/>
                                          </p:stCondLst>
                                        </p:cTn>
                                        <p:tgtEl>
                                          <p:spTgt spid="14"/>
                                        </p:tgtEl>
                                        <p:attrNameLst>
                                          <p:attrName>style.visibility</p:attrName>
                                        </p:attrNameLst>
                                      </p:cBhvr>
                                      <p:to>
                                        <p:strVal val="visible"/>
                                      </p:to>
                                    </p:set>
                                    <p:animEffect transition="in" filter="fade">
                                      <p:cBhvr>
                                        <p:cTn id="515" dur="1000"/>
                                        <p:tgtEl>
                                          <p:spTgt spid="14"/>
                                        </p:tgtEl>
                                      </p:cBhvr>
                                    </p:animEffect>
                                    <p:anim calcmode="lin" valueType="num">
                                      <p:cBhvr>
                                        <p:cTn id="516" dur="1000" fill="hold"/>
                                        <p:tgtEl>
                                          <p:spTgt spid="14"/>
                                        </p:tgtEl>
                                        <p:attrNameLst>
                                          <p:attrName>ppt_x</p:attrName>
                                        </p:attrNameLst>
                                      </p:cBhvr>
                                      <p:tavLst>
                                        <p:tav tm="0">
                                          <p:val>
                                            <p:strVal val="#ppt_x"/>
                                          </p:val>
                                        </p:tav>
                                        <p:tav tm="100000">
                                          <p:val>
                                            <p:strVal val="#ppt_x"/>
                                          </p:val>
                                        </p:tav>
                                      </p:tavLst>
                                    </p:anim>
                                    <p:anim calcmode="lin" valueType="num">
                                      <p:cBhvr>
                                        <p:cTn id="517" dur="1000" fill="hold"/>
                                        <p:tgtEl>
                                          <p:spTgt spid="14"/>
                                        </p:tgtEl>
                                        <p:attrNameLst>
                                          <p:attrName>ppt_y</p:attrName>
                                        </p:attrNameLst>
                                      </p:cBhvr>
                                      <p:tavLst>
                                        <p:tav tm="0">
                                          <p:val>
                                            <p:strVal val="#ppt_y+.1"/>
                                          </p:val>
                                        </p:tav>
                                        <p:tav tm="100000">
                                          <p:val>
                                            <p:strVal val="#ppt_y"/>
                                          </p:val>
                                        </p:tav>
                                      </p:tavLst>
                                    </p:anim>
                                  </p:childTnLst>
                                </p:cTn>
                              </p:par>
                              <p:par>
                                <p:cTn id="518" presetID="42" presetClass="entr" presetSubtype="0" fill="hold" grpId="6" nodeType="withEffect">
                                  <p:stCondLst>
                                    <p:cond delay="0"/>
                                  </p:stCondLst>
                                  <p:childTnLst>
                                    <p:set>
                                      <p:cBhvr>
                                        <p:cTn id="519" dur="1" fill="hold">
                                          <p:stCondLst>
                                            <p:cond delay="0"/>
                                          </p:stCondLst>
                                        </p:cTn>
                                        <p:tgtEl>
                                          <p:spTgt spid="17"/>
                                        </p:tgtEl>
                                        <p:attrNameLst>
                                          <p:attrName>style.visibility</p:attrName>
                                        </p:attrNameLst>
                                      </p:cBhvr>
                                      <p:to>
                                        <p:strVal val="visible"/>
                                      </p:to>
                                    </p:set>
                                    <p:animEffect transition="in" filter="fade">
                                      <p:cBhvr>
                                        <p:cTn id="520" dur="1000"/>
                                        <p:tgtEl>
                                          <p:spTgt spid="17"/>
                                        </p:tgtEl>
                                      </p:cBhvr>
                                    </p:animEffect>
                                    <p:anim calcmode="lin" valueType="num">
                                      <p:cBhvr>
                                        <p:cTn id="521" dur="1000" fill="hold"/>
                                        <p:tgtEl>
                                          <p:spTgt spid="17"/>
                                        </p:tgtEl>
                                        <p:attrNameLst>
                                          <p:attrName>ppt_x</p:attrName>
                                        </p:attrNameLst>
                                      </p:cBhvr>
                                      <p:tavLst>
                                        <p:tav tm="0">
                                          <p:val>
                                            <p:strVal val="#ppt_x"/>
                                          </p:val>
                                        </p:tav>
                                        <p:tav tm="100000">
                                          <p:val>
                                            <p:strVal val="#ppt_x"/>
                                          </p:val>
                                        </p:tav>
                                      </p:tavLst>
                                    </p:anim>
                                    <p:anim calcmode="lin" valueType="num">
                                      <p:cBhvr>
                                        <p:cTn id="522" dur="1000" fill="hold"/>
                                        <p:tgtEl>
                                          <p:spTgt spid="17"/>
                                        </p:tgtEl>
                                        <p:attrNameLst>
                                          <p:attrName>ppt_y</p:attrName>
                                        </p:attrNameLst>
                                      </p:cBhvr>
                                      <p:tavLst>
                                        <p:tav tm="0">
                                          <p:val>
                                            <p:strVal val="#ppt_y+.1"/>
                                          </p:val>
                                        </p:tav>
                                        <p:tav tm="100000">
                                          <p:val>
                                            <p:strVal val="#ppt_y"/>
                                          </p:val>
                                        </p:tav>
                                      </p:tavLst>
                                    </p:anim>
                                  </p:childTnLst>
                                </p:cTn>
                              </p:par>
                              <p:par>
                                <p:cTn id="523" presetID="42" presetClass="entr" presetSubtype="0" fill="hold" grpId="6" nodeType="withEffect">
                                  <p:stCondLst>
                                    <p:cond delay="0"/>
                                  </p:stCondLst>
                                  <p:childTnLst>
                                    <p:set>
                                      <p:cBhvr>
                                        <p:cTn id="524" dur="1" fill="hold">
                                          <p:stCondLst>
                                            <p:cond delay="0"/>
                                          </p:stCondLst>
                                        </p:cTn>
                                        <p:tgtEl>
                                          <p:spTgt spid="16"/>
                                        </p:tgtEl>
                                        <p:attrNameLst>
                                          <p:attrName>style.visibility</p:attrName>
                                        </p:attrNameLst>
                                      </p:cBhvr>
                                      <p:to>
                                        <p:strVal val="visible"/>
                                      </p:to>
                                    </p:set>
                                    <p:animEffect transition="in" filter="fade">
                                      <p:cBhvr>
                                        <p:cTn id="525" dur="1000"/>
                                        <p:tgtEl>
                                          <p:spTgt spid="16"/>
                                        </p:tgtEl>
                                      </p:cBhvr>
                                    </p:animEffect>
                                    <p:anim calcmode="lin" valueType="num">
                                      <p:cBhvr>
                                        <p:cTn id="526" dur="1000" fill="hold"/>
                                        <p:tgtEl>
                                          <p:spTgt spid="16"/>
                                        </p:tgtEl>
                                        <p:attrNameLst>
                                          <p:attrName>ppt_x</p:attrName>
                                        </p:attrNameLst>
                                      </p:cBhvr>
                                      <p:tavLst>
                                        <p:tav tm="0">
                                          <p:val>
                                            <p:strVal val="#ppt_x"/>
                                          </p:val>
                                        </p:tav>
                                        <p:tav tm="100000">
                                          <p:val>
                                            <p:strVal val="#ppt_x"/>
                                          </p:val>
                                        </p:tav>
                                      </p:tavLst>
                                    </p:anim>
                                    <p:anim calcmode="lin" valueType="num">
                                      <p:cBhvr>
                                        <p:cTn id="527" dur="1000" fill="hold"/>
                                        <p:tgtEl>
                                          <p:spTgt spid="16"/>
                                        </p:tgtEl>
                                        <p:attrNameLst>
                                          <p:attrName>ppt_y</p:attrName>
                                        </p:attrNameLst>
                                      </p:cBhvr>
                                      <p:tavLst>
                                        <p:tav tm="0">
                                          <p:val>
                                            <p:strVal val="#ppt_y+.1"/>
                                          </p:val>
                                        </p:tav>
                                        <p:tav tm="100000">
                                          <p:val>
                                            <p:strVal val="#ppt_y"/>
                                          </p:val>
                                        </p:tav>
                                      </p:tavLst>
                                    </p:anim>
                                  </p:childTnLst>
                                </p:cTn>
                              </p:par>
                              <p:par>
                                <p:cTn id="528" presetID="42" presetClass="entr" presetSubtype="0" fill="hold" grpId="6" nodeType="withEffect">
                                  <p:stCondLst>
                                    <p:cond delay="0"/>
                                  </p:stCondLst>
                                  <p:childTnLst>
                                    <p:set>
                                      <p:cBhvr>
                                        <p:cTn id="529" dur="1" fill="hold">
                                          <p:stCondLst>
                                            <p:cond delay="0"/>
                                          </p:stCondLst>
                                        </p:cTn>
                                        <p:tgtEl>
                                          <p:spTgt spid="19"/>
                                        </p:tgtEl>
                                        <p:attrNameLst>
                                          <p:attrName>style.visibility</p:attrName>
                                        </p:attrNameLst>
                                      </p:cBhvr>
                                      <p:to>
                                        <p:strVal val="visible"/>
                                      </p:to>
                                    </p:set>
                                    <p:animEffect transition="in" filter="fade">
                                      <p:cBhvr>
                                        <p:cTn id="530" dur="1000"/>
                                        <p:tgtEl>
                                          <p:spTgt spid="19"/>
                                        </p:tgtEl>
                                      </p:cBhvr>
                                    </p:animEffect>
                                    <p:anim calcmode="lin" valueType="num">
                                      <p:cBhvr>
                                        <p:cTn id="531" dur="1000" fill="hold"/>
                                        <p:tgtEl>
                                          <p:spTgt spid="19"/>
                                        </p:tgtEl>
                                        <p:attrNameLst>
                                          <p:attrName>ppt_x</p:attrName>
                                        </p:attrNameLst>
                                      </p:cBhvr>
                                      <p:tavLst>
                                        <p:tav tm="0">
                                          <p:val>
                                            <p:strVal val="#ppt_x"/>
                                          </p:val>
                                        </p:tav>
                                        <p:tav tm="100000">
                                          <p:val>
                                            <p:strVal val="#ppt_x"/>
                                          </p:val>
                                        </p:tav>
                                      </p:tavLst>
                                    </p:anim>
                                    <p:anim calcmode="lin" valueType="num">
                                      <p:cBhvr>
                                        <p:cTn id="532" dur="1000" fill="hold"/>
                                        <p:tgtEl>
                                          <p:spTgt spid="19"/>
                                        </p:tgtEl>
                                        <p:attrNameLst>
                                          <p:attrName>ppt_y</p:attrName>
                                        </p:attrNameLst>
                                      </p:cBhvr>
                                      <p:tavLst>
                                        <p:tav tm="0">
                                          <p:val>
                                            <p:strVal val="#ppt_y+.1"/>
                                          </p:val>
                                        </p:tav>
                                        <p:tav tm="100000">
                                          <p:val>
                                            <p:strVal val="#ppt_y"/>
                                          </p:val>
                                        </p:tav>
                                      </p:tavLst>
                                    </p:anim>
                                  </p:childTnLst>
                                </p:cTn>
                              </p:par>
                              <p:par>
                                <p:cTn id="533" presetID="42" presetClass="entr" presetSubtype="0" fill="hold" grpId="6" nodeType="withEffect">
                                  <p:stCondLst>
                                    <p:cond delay="0"/>
                                  </p:stCondLst>
                                  <p:childTnLst>
                                    <p:set>
                                      <p:cBhvr>
                                        <p:cTn id="534" dur="1" fill="hold">
                                          <p:stCondLst>
                                            <p:cond delay="0"/>
                                          </p:stCondLst>
                                        </p:cTn>
                                        <p:tgtEl>
                                          <p:spTgt spid="18"/>
                                        </p:tgtEl>
                                        <p:attrNameLst>
                                          <p:attrName>style.visibility</p:attrName>
                                        </p:attrNameLst>
                                      </p:cBhvr>
                                      <p:to>
                                        <p:strVal val="visible"/>
                                      </p:to>
                                    </p:set>
                                    <p:animEffect transition="in" filter="fade">
                                      <p:cBhvr>
                                        <p:cTn id="535" dur="1000"/>
                                        <p:tgtEl>
                                          <p:spTgt spid="18"/>
                                        </p:tgtEl>
                                      </p:cBhvr>
                                    </p:animEffect>
                                    <p:anim calcmode="lin" valueType="num">
                                      <p:cBhvr>
                                        <p:cTn id="536" dur="1000" fill="hold"/>
                                        <p:tgtEl>
                                          <p:spTgt spid="18"/>
                                        </p:tgtEl>
                                        <p:attrNameLst>
                                          <p:attrName>ppt_x</p:attrName>
                                        </p:attrNameLst>
                                      </p:cBhvr>
                                      <p:tavLst>
                                        <p:tav tm="0">
                                          <p:val>
                                            <p:strVal val="#ppt_x"/>
                                          </p:val>
                                        </p:tav>
                                        <p:tav tm="100000">
                                          <p:val>
                                            <p:strVal val="#ppt_x"/>
                                          </p:val>
                                        </p:tav>
                                      </p:tavLst>
                                    </p:anim>
                                    <p:anim calcmode="lin" valueType="num">
                                      <p:cBhvr>
                                        <p:cTn id="537" dur="1000" fill="hold"/>
                                        <p:tgtEl>
                                          <p:spTgt spid="18"/>
                                        </p:tgtEl>
                                        <p:attrNameLst>
                                          <p:attrName>ppt_y</p:attrName>
                                        </p:attrNameLst>
                                      </p:cBhvr>
                                      <p:tavLst>
                                        <p:tav tm="0">
                                          <p:val>
                                            <p:strVal val="#ppt_y+.1"/>
                                          </p:val>
                                        </p:tav>
                                        <p:tav tm="100000">
                                          <p:val>
                                            <p:strVal val="#ppt_y"/>
                                          </p:val>
                                        </p:tav>
                                      </p:tavLst>
                                    </p:anim>
                                  </p:childTnLst>
                                </p:cTn>
                              </p:par>
                              <p:par>
                                <p:cTn id="538" presetID="42" presetClass="entr" presetSubtype="0" fill="hold" grpId="6" nodeType="withEffect">
                                  <p:stCondLst>
                                    <p:cond delay="0"/>
                                  </p:stCondLst>
                                  <p:childTnLst>
                                    <p:set>
                                      <p:cBhvr>
                                        <p:cTn id="539" dur="1" fill="hold">
                                          <p:stCondLst>
                                            <p:cond delay="0"/>
                                          </p:stCondLst>
                                        </p:cTn>
                                        <p:tgtEl>
                                          <p:spTgt spid="21"/>
                                        </p:tgtEl>
                                        <p:attrNameLst>
                                          <p:attrName>style.visibility</p:attrName>
                                        </p:attrNameLst>
                                      </p:cBhvr>
                                      <p:to>
                                        <p:strVal val="visible"/>
                                      </p:to>
                                    </p:set>
                                    <p:animEffect transition="in" filter="fade">
                                      <p:cBhvr>
                                        <p:cTn id="540" dur="1000"/>
                                        <p:tgtEl>
                                          <p:spTgt spid="21"/>
                                        </p:tgtEl>
                                      </p:cBhvr>
                                    </p:animEffect>
                                    <p:anim calcmode="lin" valueType="num">
                                      <p:cBhvr>
                                        <p:cTn id="541" dur="1000" fill="hold"/>
                                        <p:tgtEl>
                                          <p:spTgt spid="21"/>
                                        </p:tgtEl>
                                        <p:attrNameLst>
                                          <p:attrName>ppt_x</p:attrName>
                                        </p:attrNameLst>
                                      </p:cBhvr>
                                      <p:tavLst>
                                        <p:tav tm="0">
                                          <p:val>
                                            <p:strVal val="#ppt_x"/>
                                          </p:val>
                                        </p:tav>
                                        <p:tav tm="100000">
                                          <p:val>
                                            <p:strVal val="#ppt_x"/>
                                          </p:val>
                                        </p:tav>
                                      </p:tavLst>
                                    </p:anim>
                                    <p:anim calcmode="lin" valueType="num">
                                      <p:cBhvr>
                                        <p:cTn id="542" dur="1000" fill="hold"/>
                                        <p:tgtEl>
                                          <p:spTgt spid="21"/>
                                        </p:tgtEl>
                                        <p:attrNameLst>
                                          <p:attrName>ppt_y</p:attrName>
                                        </p:attrNameLst>
                                      </p:cBhvr>
                                      <p:tavLst>
                                        <p:tav tm="0">
                                          <p:val>
                                            <p:strVal val="#ppt_y+.1"/>
                                          </p:val>
                                        </p:tav>
                                        <p:tav tm="100000">
                                          <p:val>
                                            <p:strVal val="#ppt_y"/>
                                          </p:val>
                                        </p:tav>
                                      </p:tavLst>
                                    </p:anim>
                                  </p:childTnLst>
                                </p:cTn>
                              </p:par>
                              <p:par>
                                <p:cTn id="543" presetID="42" presetClass="entr" presetSubtype="0" fill="hold" grpId="6" nodeType="withEffect">
                                  <p:stCondLst>
                                    <p:cond delay="0"/>
                                  </p:stCondLst>
                                  <p:childTnLst>
                                    <p:set>
                                      <p:cBhvr>
                                        <p:cTn id="544" dur="1" fill="hold">
                                          <p:stCondLst>
                                            <p:cond delay="0"/>
                                          </p:stCondLst>
                                        </p:cTn>
                                        <p:tgtEl>
                                          <p:spTgt spid="20"/>
                                        </p:tgtEl>
                                        <p:attrNameLst>
                                          <p:attrName>style.visibility</p:attrName>
                                        </p:attrNameLst>
                                      </p:cBhvr>
                                      <p:to>
                                        <p:strVal val="visible"/>
                                      </p:to>
                                    </p:set>
                                    <p:animEffect transition="in" filter="fade">
                                      <p:cBhvr>
                                        <p:cTn id="545" dur="1000"/>
                                        <p:tgtEl>
                                          <p:spTgt spid="20"/>
                                        </p:tgtEl>
                                      </p:cBhvr>
                                    </p:animEffect>
                                    <p:anim calcmode="lin" valueType="num">
                                      <p:cBhvr>
                                        <p:cTn id="546" dur="1000" fill="hold"/>
                                        <p:tgtEl>
                                          <p:spTgt spid="20"/>
                                        </p:tgtEl>
                                        <p:attrNameLst>
                                          <p:attrName>ppt_x</p:attrName>
                                        </p:attrNameLst>
                                      </p:cBhvr>
                                      <p:tavLst>
                                        <p:tav tm="0">
                                          <p:val>
                                            <p:strVal val="#ppt_x"/>
                                          </p:val>
                                        </p:tav>
                                        <p:tav tm="100000">
                                          <p:val>
                                            <p:strVal val="#ppt_x"/>
                                          </p:val>
                                        </p:tav>
                                      </p:tavLst>
                                    </p:anim>
                                    <p:anim calcmode="lin" valueType="num">
                                      <p:cBhvr>
                                        <p:cTn id="547" dur="1000" fill="hold"/>
                                        <p:tgtEl>
                                          <p:spTgt spid="20"/>
                                        </p:tgtEl>
                                        <p:attrNameLst>
                                          <p:attrName>ppt_y</p:attrName>
                                        </p:attrNameLst>
                                      </p:cBhvr>
                                      <p:tavLst>
                                        <p:tav tm="0">
                                          <p:val>
                                            <p:strVal val="#ppt_y+.1"/>
                                          </p:val>
                                        </p:tav>
                                        <p:tav tm="100000">
                                          <p:val>
                                            <p:strVal val="#ppt_y"/>
                                          </p:val>
                                        </p:tav>
                                      </p:tavLst>
                                    </p:anim>
                                  </p:childTnLst>
                                </p:cTn>
                              </p:par>
                              <p:par>
                                <p:cTn id="548" presetID="42" presetClass="entr" presetSubtype="0" fill="hold" grpId="1" nodeType="withEffect">
                                  <p:stCondLst>
                                    <p:cond delay="0"/>
                                  </p:stCondLst>
                                  <p:childTnLst>
                                    <p:set>
                                      <p:cBhvr>
                                        <p:cTn id="549" dur="1" fill="hold">
                                          <p:stCondLst>
                                            <p:cond delay="0"/>
                                          </p:stCondLst>
                                        </p:cTn>
                                        <p:tgtEl>
                                          <p:spTgt spid="60"/>
                                        </p:tgtEl>
                                        <p:attrNameLst>
                                          <p:attrName>style.visibility</p:attrName>
                                        </p:attrNameLst>
                                      </p:cBhvr>
                                      <p:to>
                                        <p:strVal val="visible"/>
                                      </p:to>
                                    </p:set>
                                    <p:animEffect transition="in" filter="fade">
                                      <p:cBhvr>
                                        <p:cTn id="550" dur="1000"/>
                                        <p:tgtEl>
                                          <p:spTgt spid="60"/>
                                        </p:tgtEl>
                                      </p:cBhvr>
                                    </p:animEffect>
                                    <p:anim calcmode="lin" valueType="num">
                                      <p:cBhvr>
                                        <p:cTn id="551" dur="1000" fill="hold"/>
                                        <p:tgtEl>
                                          <p:spTgt spid="60"/>
                                        </p:tgtEl>
                                        <p:attrNameLst>
                                          <p:attrName>ppt_x</p:attrName>
                                        </p:attrNameLst>
                                      </p:cBhvr>
                                      <p:tavLst>
                                        <p:tav tm="0">
                                          <p:val>
                                            <p:strVal val="#ppt_x"/>
                                          </p:val>
                                        </p:tav>
                                        <p:tav tm="100000">
                                          <p:val>
                                            <p:strVal val="#ppt_x"/>
                                          </p:val>
                                        </p:tav>
                                      </p:tavLst>
                                    </p:anim>
                                    <p:anim calcmode="lin" valueType="num">
                                      <p:cBhvr>
                                        <p:cTn id="552" dur="1000" fill="hold"/>
                                        <p:tgtEl>
                                          <p:spTgt spid="60"/>
                                        </p:tgtEl>
                                        <p:attrNameLst>
                                          <p:attrName>ppt_y</p:attrName>
                                        </p:attrNameLst>
                                      </p:cBhvr>
                                      <p:tavLst>
                                        <p:tav tm="0">
                                          <p:val>
                                            <p:strVal val="#ppt_y+.1"/>
                                          </p:val>
                                        </p:tav>
                                        <p:tav tm="100000">
                                          <p:val>
                                            <p:strVal val="#ppt_y"/>
                                          </p:val>
                                        </p:tav>
                                      </p:tavLst>
                                    </p:anim>
                                  </p:childTnLst>
                                </p:cTn>
                              </p:par>
                              <p:par>
                                <p:cTn id="553" presetID="42" presetClass="entr" presetSubtype="0" fill="hold" grpId="0" nodeType="withEffect">
                                  <p:stCondLst>
                                    <p:cond delay="0"/>
                                  </p:stCondLst>
                                  <p:childTnLst>
                                    <p:set>
                                      <p:cBhvr>
                                        <p:cTn id="554" dur="1" fill="hold">
                                          <p:stCondLst>
                                            <p:cond delay="0"/>
                                          </p:stCondLst>
                                        </p:cTn>
                                        <p:tgtEl>
                                          <p:spTgt spid="62"/>
                                        </p:tgtEl>
                                        <p:attrNameLst>
                                          <p:attrName>style.visibility</p:attrName>
                                        </p:attrNameLst>
                                      </p:cBhvr>
                                      <p:to>
                                        <p:strVal val="visible"/>
                                      </p:to>
                                    </p:set>
                                    <p:animEffect transition="in" filter="fade">
                                      <p:cBhvr>
                                        <p:cTn id="555" dur="1000"/>
                                        <p:tgtEl>
                                          <p:spTgt spid="62"/>
                                        </p:tgtEl>
                                      </p:cBhvr>
                                    </p:animEffect>
                                    <p:anim calcmode="lin" valueType="num">
                                      <p:cBhvr>
                                        <p:cTn id="556" dur="1000" fill="hold"/>
                                        <p:tgtEl>
                                          <p:spTgt spid="62"/>
                                        </p:tgtEl>
                                        <p:attrNameLst>
                                          <p:attrName>ppt_x</p:attrName>
                                        </p:attrNameLst>
                                      </p:cBhvr>
                                      <p:tavLst>
                                        <p:tav tm="0">
                                          <p:val>
                                            <p:strVal val="#ppt_x"/>
                                          </p:val>
                                        </p:tav>
                                        <p:tav tm="100000">
                                          <p:val>
                                            <p:strVal val="#ppt_x"/>
                                          </p:val>
                                        </p:tav>
                                      </p:tavLst>
                                    </p:anim>
                                    <p:anim calcmode="lin" valueType="num">
                                      <p:cBhvr>
                                        <p:cTn id="557" dur="1000" fill="hold"/>
                                        <p:tgtEl>
                                          <p:spTgt spid="62"/>
                                        </p:tgtEl>
                                        <p:attrNameLst>
                                          <p:attrName>ppt_y</p:attrName>
                                        </p:attrNameLst>
                                      </p:cBhvr>
                                      <p:tavLst>
                                        <p:tav tm="0">
                                          <p:val>
                                            <p:strVal val="#ppt_y+.1"/>
                                          </p:val>
                                        </p:tav>
                                        <p:tav tm="100000">
                                          <p:val>
                                            <p:strVal val="#ppt_y"/>
                                          </p:val>
                                        </p:tav>
                                      </p:tavLst>
                                    </p:anim>
                                  </p:childTnLst>
                                </p:cTn>
                              </p:par>
                              <p:par>
                                <p:cTn id="558" presetID="42" presetClass="entr" presetSubtype="0" fill="hold" grpId="0" nodeType="withEffect">
                                  <p:stCondLst>
                                    <p:cond delay="0"/>
                                  </p:stCondLst>
                                  <p:childTnLst>
                                    <p:set>
                                      <p:cBhvr>
                                        <p:cTn id="559" dur="1" fill="hold">
                                          <p:stCondLst>
                                            <p:cond delay="0"/>
                                          </p:stCondLst>
                                        </p:cTn>
                                        <p:tgtEl>
                                          <p:spTgt spid="60"/>
                                        </p:tgtEl>
                                        <p:attrNameLst>
                                          <p:attrName>style.visibility</p:attrName>
                                        </p:attrNameLst>
                                      </p:cBhvr>
                                      <p:to>
                                        <p:strVal val="visible"/>
                                      </p:to>
                                    </p:set>
                                    <p:animEffect transition="in" filter="fade">
                                      <p:cBhvr>
                                        <p:cTn id="560" dur="1000"/>
                                        <p:tgtEl>
                                          <p:spTgt spid="60"/>
                                        </p:tgtEl>
                                      </p:cBhvr>
                                    </p:animEffect>
                                    <p:anim calcmode="lin" valueType="num">
                                      <p:cBhvr>
                                        <p:cTn id="561" dur="1000" fill="hold"/>
                                        <p:tgtEl>
                                          <p:spTgt spid="60"/>
                                        </p:tgtEl>
                                        <p:attrNameLst>
                                          <p:attrName>ppt_x</p:attrName>
                                        </p:attrNameLst>
                                      </p:cBhvr>
                                      <p:tavLst>
                                        <p:tav tm="0">
                                          <p:val>
                                            <p:strVal val="#ppt_x"/>
                                          </p:val>
                                        </p:tav>
                                        <p:tav tm="100000">
                                          <p:val>
                                            <p:strVal val="#ppt_x"/>
                                          </p:val>
                                        </p:tav>
                                      </p:tavLst>
                                    </p:anim>
                                    <p:anim calcmode="lin" valueType="num">
                                      <p:cBhvr>
                                        <p:cTn id="562" dur="1000" fill="hold"/>
                                        <p:tgtEl>
                                          <p:spTgt spid="60"/>
                                        </p:tgtEl>
                                        <p:attrNameLst>
                                          <p:attrName>ppt_y</p:attrName>
                                        </p:attrNameLst>
                                      </p:cBhvr>
                                      <p:tavLst>
                                        <p:tav tm="0">
                                          <p:val>
                                            <p:strVal val="#ppt_y+.1"/>
                                          </p:val>
                                        </p:tav>
                                        <p:tav tm="100000">
                                          <p:val>
                                            <p:strVal val="#ppt_y"/>
                                          </p:val>
                                        </p:tav>
                                      </p:tavLst>
                                    </p:anim>
                                  </p:childTnLst>
                                </p:cTn>
                              </p:par>
                              <p:par>
                                <p:cTn id="563" presetID="42" presetClass="entr" presetSubtype="0" fill="hold" grpId="2" nodeType="withEffect">
                                  <p:stCondLst>
                                    <p:cond delay="0"/>
                                  </p:stCondLst>
                                  <p:childTnLst>
                                    <p:set>
                                      <p:cBhvr>
                                        <p:cTn id="564" dur="1" fill="hold">
                                          <p:stCondLst>
                                            <p:cond delay="0"/>
                                          </p:stCondLst>
                                        </p:cTn>
                                        <p:tgtEl>
                                          <p:spTgt spid="62"/>
                                        </p:tgtEl>
                                        <p:attrNameLst>
                                          <p:attrName>style.visibility</p:attrName>
                                        </p:attrNameLst>
                                      </p:cBhvr>
                                      <p:to>
                                        <p:strVal val="visible"/>
                                      </p:to>
                                    </p:set>
                                    <p:animEffect transition="in" filter="fade">
                                      <p:cBhvr>
                                        <p:cTn id="565" dur="1000"/>
                                        <p:tgtEl>
                                          <p:spTgt spid="62"/>
                                        </p:tgtEl>
                                      </p:cBhvr>
                                    </p:animEffect>
                                    <p:anim calcmode="lin" valueType="num">
                                      <p:cBhvr>
                                        <p:cTn id="566" dur="1000" fill="hold"/>
                                        <p:tgtEl>
                                          <p:spTgt spid="62"/>
                                        </p:tgtEl>
                                        <p:attrNameLst>
                                          <p:attrName>ppt_x</p:attrName>
                                        </p:attrNameLst>
                                      </p:cBhvr>
                                      <p:tavLst>
                                        <p:tav tm="0">
                                          <p:val>
                                            <p:strVal val="#ppt_x"/>
                                          </p:val>
                                        </p:tav>
                                        <p:tav tm="100000">
                                          <p:val>
                                            <p:strVal val="#ppt_x"/>
                                          </p:val>
                                        </p:tav>
                                      </p:tavLst>
                                    </p:anim>
                                    <p:anim calcmode="lin" valueType="num">
                                      <p:cBhvr>
                                        <p:cTn id="567" dur="1000" fill="hold"/>
                                        <p:tgtEl>
                                          <p:spTgt spid="62"/>
                                        </p:tgtEl>
                                        <p:attrNameLst>
                                          <p:attrName>ppt_y</p:attrName>
                                        </p:attrNameLst>
                                      </p:cBhvr>
                                      <p:tavLst>
                                        <p:tav tm="0">
                                          <p:val>
                                            <p:strVal val="#ppt_y+.1"/>
                                          </p:val>
                                        </p:tav>
                                        <p:tav tm="100000">
                                          <p:val>
                                            <p:strVal val="#ppt_y"/>
                                          </p:val>
                                        </p:tav>
                                      </p:tavLst>
                                    </p:anim>
                                  </p:childTnLst>
                                </p:cTn>
                              </p:par>
                              <p:par>
                                <p:cTn id="568" presetID="42" presetClass="entr" presetSubtype="0" fill="hold" grpId="4" nodeType="withEffect">
                                  <p:stCondLst>
                                    <p:cond delay="0"/>
                                  </p:stCondLst>
                                  <p:childTnLst>
                                    <p:set>
                                      <p:cBhvr>
                                        <p:cTn id="569" dur="1" fill="hold">
                                          <p:stCondLst>
                                            <p:cond delay="0"/>
                                          </p:stCondLst>
                                        </p:cTn>
                                        <p:tgtEl>
                                          <p:spTgt spid="62"/>
                                        </p:tgtEl>
                                        <p:attrNameLst>
                                          <p:attrName>style.visibility</p:attrName>
                                        </p:attrNameLst>
                                      </p:cBhvr>
                                      <p:to>
                                        <p:strVal val="visible"/>
                                      </p:to>
                                    </p:set>
                                    <p:animEffect transition="in" filter="fade">
                                      <p:cBhvr>
                                        <p:cTn id="570" dur="1000"/>
                                        <p:tgtEl>
                                          <p:spTgt spid="62"/>
                                        </p:tgtEl>
                                      </p:cBhvr>
                                    </p:animEffect>
                                    <p:anim calcmode="lin" valueType="num">
                                      <p:cBhvr>
                                        <p:cTn id="571" dur="1000" fill="hold"/>
                                        <p:tgtEl>
                                          <p:spTgt spid="62"/>
                                        </p:tgtEl>
                                        <p:attrNameLst>
                                          <p:attrName>ppt_x</p:attrName>
                                        </p:attrNameLst>
                                      </p:cBhvr>
                                      <p:tavLst>
                                        <p:tav tm="0">
                                          <p:val>
                                            <p:strVal val="#ppt_x"/>
                                          </p:val>
                                        </p:tav>
                                        <p:tav tm="100000">
                                          <p:val>
                                            <p:strVal val="#ppt_x"/>
                                          </p:val>
                                        </p:tav>
                                      </p:tavLst>
                                    </p:anim>
                                    <p:anim calcmode="lin" valueType="num">
                                      <p:cBhvr>
                                        <p:cTn id="57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73" fill="hold">
                      <p:stCondLst>
                        <p:cond delay="indefinite"/>
                      </p:stCondLst>
                      <p:childTnLst>
                        <p:par>
                          <p:cTn id="574" fill="hold">
                            <p:stCondLst>
                              <p:cond delay="0"/>
                            </p:stCondLst>
                            <p:childTnLst>
                              <p:par>
                                <p:cTn id="575" presetID="6" presetClass="entr" presetSubtype="16" fill="hold" nodeType="clickEffect">
                                  <p:stCondLst>
                                    <p:cond delay="0"/>
                                  </p:stCondLst>
                                  <p:childTnLst>
                                    <p:set>
                                      <p:cBhvr>
                                        <p:cTn id="576" dur="1" fill="hold">
                                          <p:stCondLst>
                                            <p:cond delay="0"/>
                                          </p:stCondLst>
                                        </p:cTn>
                                        <p:tgtEl>
                                          <p:spTgt spid="65"/>
                                        </p:tgtEl>
                                        <p:attrNameLst>
                                          <p:attrName>style.visibility</p:attrName>
                                        </p:attrNameLst>
                                      </p:cBhvr>
                                      <p:to>
                                        <p:strVal val="visible"/>
                                      </p:to>
                                    </p:set>
                                    <p:animEffect transition="in" filter="circle(in)">
                                      <p:cBhvr>
                                        <p:cTn id="577" dur="2000"/>
                                        <p:tgtEl>
                                          <p:spTgt spid="65"/>
                                        </p:tgtEl>
                                      </p:cBhvr>
                                    </p:animEffect>
                                  </p:childTnLst>
                                </p:cTn>
                              </p:par>
                              <p:par>
                                <p:cTn id="578" presetID="6" presetClass="entr" presetSubtype="16" fill="hold" grpId="0" nodeType="withEffect">
                                  <p:stCondLst>
                                    <p:cond delay="0"/>
                                  </p:stCondLst>
                                  <p:childTnLst>
                                    <p:set>
                                      <p:cBhvr>
                                        <p:cTn id="579" dur="1" fill="hold">
                                          <p:stCondLst>
                                            <p:cond delay="0"/>
                                          </p:stCondLst>
                                        </p:cTn>
                                        <p:tgtEl>
                                          <p:spTgt spid="66"/>
                                        </p:tgtEl>
                                        <p:attrNameLst>
                                          <p:attrName>style.visibility</p:attrName>
                                        </p:attrNameLst>
                                      </p:cBhvr>
                                      <p:to>
                                        <p:strVal val="visible"/>
                                      </p:to>
                                    </p:set>
                                    <p:animEffect transition="in" filter="circle(in)">
                                      <p:cBhvr>
                                        <p:cTn id="580" dur="2000"/>
                                        <p:tgtEl>
                                          <p:spTgt spid="66"/>
                                        </p:tgtEl>
                                      </p:cBhvr>
                                    </p:animEffect>
                                  </p:childTnLst>
                                </p:cTn>
                              </p:par>
                              <p:par>
                                <p:cTn id="581" presetID="6" presetClass="entr" presetSubtype="16" fill="hold" grpId="0" nodeType="withEffect">
                                  <p:stCondLst>
                                    <p:cond delay="0"/>
                                  </p:stCondLst>
                                  <p:childTnLst>
                                    <p:set>
                                      <p:cBhvr>
                                        <p:cTn id="582" dur="1" fill="hold">
                                          <p:stCondLst>
                                            <p:cond delay="0"/>
                                          </p:stCondLst>
                                        </p:cTn>
                                        <p:tgtEl>
                                          <p:spTgt spid="68"/>
                                        </p:tgtEl>
                                        <p:attrNameLst>
                                          <p:attrName>style.visibility</p:attrName>
                                        </p:attrNameLst>
                                      </p:cBhvr>
                                      <p:to>
                                        <p:strVal val="visible"/>
                                      </p:to>
                                    </p:set>
                                    <p:animEffect transition="in" filter="circle(in)">
                                      <p:cBhvr>
                                        <p:cTn id="583" dur="2000"/>
                                        <p:tgtEl>
                                          <p:spTgt spid="68"/>
                                        </p:tgtEl>
                                      </p:cBhvr>
                                    </p:animEffect>
                                  </p:childTnLst>
                                </p:cTn>
                              </p:par>
                              <p:par>
                                <p:cTn id="584" presetID="6" presetClass="entr" presetSubtype="16" fill="hold" grpId="0" nodeType="withEffect">
                                  <p:stCondLst>
                                    <p:cond delay="0"/>
                                  </p:stCondLst>
                                  <p:childTnLst>
                                    <p:set>
                                      <p:cBhvr>
                                        <p:cTn id="585" dur="1" fill="hold">
                                          <p:stCondLst>
                                            <p:cond delay="0"/>
                                          </p:stCondLst>
                                        </p:cTn>
                                        <p:tgtEl>
                                          <p:spTgt spid="67"/>
                                        </p:tgtEl>
                                        <p:attrNameLst>
                                          <p:attrName>style.visibility</p:attrName>
                                        </p:attrNameLst>
                                      </p:cBhvr>
                                      <p:to>
                                        <p:strVal val="visible"/>
                                      </p:to>
                                    </p:set>
                                    <p:animEffect transition="in" filter="circle(in)">
                                      <p:cBhvr>
                                        <p:cTn id="586" dur="2000"/>
                                        <p:tgtEl>
                                          <p:spTgt spid="67"/>
                                        </p:tgtEl>
                                      </p:cBhvr>
                                    </p:animEffect>
                                  </p:childTnLst>
                                </p:cTn>
                              </p:par>
                            </p:childTnLst>
                          </p:cTn>
                        </p:par>
                      </p:childTnLst>
                    </p:cTn>
                  </p:par>
                  <p:par>
                    <p:cTn id="587" fill="hold">
                      <p:stCondLst>
                        <p:cond delay="indefinite"/>
                      </p:stCondLst>
                      <p:childTnLst>
                        <p:par>
                          <p:cTn id="588" fill="hold">
                            <p:stCondLst>
                              <p:cond delay="0"/>
                            </p:stCondLst>
                            <p:childTnLst>
                              <p:par>
                                <p:cTn id="589" presetID="10" presetClass="entr" presetSubtype="0" fill="hold" grpId="0" nodeType="clickEffect">
                                  <p:stCondLst>
                                    <p:cond delay="0"/>
                                  </p:stCondLst>
                                  <p:childTnLst>
                                    <p:set>
                                      <p:cBhvr>
                                        <p:cTn id="590" dur="1" fill="hold">
                                          <p:stCondLst>
                                            <p:cond delay="0"/>
                                          </p:stCondLst>
                                        </p:cTn>
                                        <p:tgtEl>
                                          <p:spTgt spid="69"/>
                                        </p:tgtEl>
                                        <p:attrNameLst>
                                          <p:attrName>style.visibility</p:attrName>
                                        </p:attrNameLst>
                                      </p:cBhvr>
                                      <p:to>
                                        <p:strVal val="visible"/>
                                      </p:to>
                                    </p:set>
                                    <p:animEffect transition="in" filter="fade">
                                      <p:cBhvr>
                                        <p:cTn id="591" dur="500"/>
                                        <p:tgtEl>
                                          <p:spTgt spid="69"/>
                                        </p:tgtEl>
                                      </p:cBhvr>
                                    </p:animEffect>
                                  </p:childTnLst>
                                </p:cTn>
                              </p:par>
                            </p:childTnLst>
                          </p:cTn>
                        </p:par>
                      </p:childTnLst>
                    </p:cTn>
                  </p:par>
                  <p:par>
                    <p:cTn id="592" fill="hold">
                      <p:stCondLst>
                        <p:cond delay="indefinite"/>
                      </p:stCondLst>
                      <p:childTnLst>
                        <p:par>
                          <p:cTn id="593" fill="hold">
                            <p:stCondLst>
                              <p:cond delay="0"/>
                            </p:stCondLst>
                            <p:childTnLst>
                              <p:par>
                                <p:cTn id="594" presetID="16" presetClass="entr" presetSubtype="21" fill="hold" grpId="0" nodeType="clickEffect">
                                  <p:stCondLst>
                                    <p:cond delay="0"/>
                                  </p:stCondLst>
                                  <p:childTnLst>
                                    <p:set>
                                      <p:cBhvr>
                                        <p:cTn id="595" dur="1" fill="hold">
                                          <p:stCondLst>
                                            <p:cond delay="0"/>
                                          </p:stCondLst>
                                        </p:cTn>
                                        <p:tgtEl>
                                          <p:spTgt spid="71"/>
                                        </p:tgtEl>
                                        <p:attrNameLst>
                                          <p:attrName>style.visibility</p:attrName>
                                        </p:attrNameLst>
                                      </p:cBhvr>
                                      <p:to>
                                        <p:strVal val="visible"/>
                                      </p:to>
                                    </p:set>
                                    <p:animEffect transition="in" filter="barn(inVertical)">
                                      <p:cBhvr>
                                        <p:cTn id="596" dur="500"/>
                                        <p:tgtEl>
                                          <p:spTgt spid="71"/>
                                        </p:tgtEl>
                                      </p:cBhvr>
                                    </p:animEffect>
                                  </p:childTnLst>
                                </p:cTn>
                              </p:par>
                              <p:par>
                                <p:cTn id="597" presetID="16" presetClass="entr" presetSubtype="21" fill="hold" grpId="0" nodeType="withEffect">
                                  <p:stCondLst>
                                    <p:cond delay="0"/>
                                  </p:stCondLst>
                                  <p:childTnLst>
                                    <p:set>
                                      <p:cBhvr>
                                        <p:cTn id="598" dur="1" fill="hold">
                                          <p:stCondLst>
                                            <p:cond delay="0"/>
                                          </p:stCondLst>
                                        </p:cTn>
                                        <p:tgtEl>
                                          <p:spTgt spid="70"/>
                                        </p:tgtEl>
                                        <p:attrNameLst>
                                          <p:attrName>style.visibility</p:attrName>
                                        </p:attrNameLst>
                                      </p:cBhvr>
                                      <p:to>
                                        <p:strVal val="visible"/>
                                      </p:to>
                                    </p:set>
                                    <p:animEffect transition="in" filter="barn(inVertical)">
                                      <p:cBhvr>
                                        <p:cTn id="599" dur="500"/>
                                        <p:tgtEl>
                                          <p:spTgt spid="70"/>
                                        </p:tgtEl>
                                      </p:cBhvr>
                                    </p:animEffect>
                                  </p:childTnLst>
                                </p:cTn>
                              </p:par>
                            </p:childTnLst>
                          </p:cTn>
                        </p:par>
                      </p:childTnLst>
                    </p:cTn>
                  </p:par>
                  <p:par>
                    <p:cTn id="600" fill="hold">
                      <p:stCondLst>
                        <p:cond delay="indefinite"/>
                      </p:stCondLst>
                      <p:childTnLst>
                        <p:par>
                          <p:cTn id="601" fill="hold">
                            <p:stCondLst>
                              <p:cond delay="0"/>
                            </p:stCondLst>
                            <p:childTnLst>
                              <p:par>
                                <p:cTn id="602" presetID="10" presetClass="entr" presetSubtype="0" fill="hold" grpId="0" nodeType="clickEffect">
                                  <p:stCondLst>
                                    <p:cond delay="0"/>
                                  </p:stCondLst>
                                  <p:childTnLst>
                                    <p:set>
                                      <p:cBhvr>
                                        <p:cTn id="603" dur="1" fill="hold">
                                          <p:stCondLst>
                                            <p:cond delay="0"/>
                                          </p:stCondLst>
                                        </p:cTn>
                                        <p:tgtEl>
                                          <p:spTgt spid="72"/>
                                        </p:tgtEl>
                                        <p:attrNameLst>
                                          <p:attrName>style.visibility</p:attrName>
                                        </p:attrNameLst>
                                      </p:cBhvr>
                                      <p:to>
                                        <p:strVal val="visible"/>
                                      </p:to>
                                    </p:set>
                                    <p:animEffect transition="in" filter="fade">
                                      <p:cBhvr>
                                        <p:cTn id="604" dur="500"/>
                                        <p:tgtEl>
                                          <p:spTgt spid="72"/>
                                        </p:tgtEl>
                                      </p:cBhvr>
                                    </p:animEffect>
                                  </p:childTnLst>
                                </p:cTn>
                              </p:par>
                            </p:childTnLst>
                          </p:cTn>
                        </p:par>
                      </p:childTnLst>
                    </p:cTn>
                  </p:par>
                  <p:par>
                    <p:cTn id="605" fill="hold">
                      <p:stCondLst>
                        <p:cond delay="indefinite"/>
                      </p:stCondLst>
                      <p:childTnLst>
                        <p:par>
                          <p:cTn id="606" fill="hold">
                            <p:stCondLst>
                              <p:cond delay="0"/>
                            </p:stCondLst>
                            <p:childTnLst>
                              <p:par>
                                <p:cTn id="607" presetID="22" presetClass="exit" presetSubtype="4" fill="hold" grpId="1" nodeType="clickEffect">
                                  <p:stCondLst>
                                    <p:cond delay="0"/>
                                  </p:stCondLst>
                                  <p:childTnLst>
                                    <p:animEffect transition="out" filter="wipe(down)">
                                      <p:cBhvr>
                                        <p:cTn id="608" dur="500"/>
                                        <p:tgtEl>
                                          <p:spTgt spid="72"/>
                                        </p:tgtEl>
                                      </p:cBhvr>
                                    </p:animEffect>
                                    <p:set>
                                      <p:cBhvr>
                                        <p:cTn id="609" dur="1" fill="hold">
                                          <p:stCondLst>
                                            <p:cond delay="499"/>
                                          </p:stCondLst>
                                        </p:cTn>
                                        <p:tgtEl>
                                          <p:spTgt spid="72"/>
                                        </p:tgtEl>
                                        <p:attrNameLst>
                                          <p:attrName>style.visibility</p:attrName>
                                        </p:attrNameLst>
                                      </p:cBhvr>
                                      <p:to>
                                        <p:strVal val="hidden"/>
                                      </p:to>
                                    </p:set>
                                  </p:childTnLst>
                                </p:cTn>
                              </p:par>
                            </p:childTnLst>
                          </p:cTn>
                        </p:par>
                      </p:childTnLst>
                    </p:cTn>
                  </p:par>
                  <p:par>
                    <p:cTn id="610" fill="hold">
                      <p:stCondLst>
                        <p:cond delay="indefinite"/>
                      </p:stCondLst>
                      <p:childTnLst>
                        <p:par>
                          <p:cTn id="611" fill="hold">
                            <p:stCondLst>
                              <p:cond delay="0"/>
                            </p:stCondLst>
                            <p:childTnLst>
                              <p:par>
                                <p:cTn id="612" presetID="10" presetClass="entr" presetSubtype="0" fill="hold" grpId="0" nodeType="clickEffect">
                                  <p:stCondLst>
                                    <p:cond delay="0"/>
                                  </p:stCondLst>
                                  <p:childTnLst>
                                    <p:set>
                                      <p:cBhvr>
                                        <p:cTn id="613" dur="1" fill="hold">
                                          <p:stCondLst>
                                            <p:cond delay="0"/>
                                          </p:stCondLst>
                                        </p:cTn>
                                        <p:tgtEl>
                                          <p:spTgt spid="74"/>
                                        </p:tgtEl>
                                        <p:attrNameLst>
                                          <p:attrName>style.visibility</p:attrName>
                                        </p:attrNameLst>
                                      </p:cBhvr>
                                      <p:to>
                                        <p:strVal val="visible"/>
                                      </p:to>
                                    </p:set>
                                    <p:animEffect transition="in" filter="fade">
                                      <p:cBhvr>
                                        <p:cTn id="614" dur="500"/>
                                        <p:tgtEl>
                                          <p:spTgt spid="74"/>
                                        </p:tgtEl>
                                      </p:cBhvr>
                                    </p:animEffect>
                                  </p:childTnLst>
                                </p:cTn>
                              </p:par>
                            </p:childTnLst>
                          </p:cTn>
                        </p:par>
                      </p:childTnLst>
                    </p:cTn>
                  </p:par>
                  <p:par>
                    <p:cTn id="615" fill="hold">
                      <p:stCondLst>
                        <p:cond delay="indefinite"/>
                      </p:stCondLst>
                      <p:childTnLst>
                        <p:par>
                          <p:cTn id="616" fill="hold">
                            <p:stCondLst>
                              <p:cond delay="0"/>
                            </p:stCondLst>
                            <p:childTnLst>
                              <p:par>
                                <p:cTn id="617" presetID="22" presetClass="exit" presetSubtype="4" fill="hold" grpId="1" nodeType="clickEffect">
                                  <p:stCondLst>
                                    <p:cond delay="0"/>
                                  </p:stCondLst>
                                  <p:childTnLst>
                                    <p:animEffect transition="out" filter="wipe(down)">
                                      <p:cBhvr>
                                        <p:cTn id="618" dur="500"/>
                                        <p:tgtEl>
                                          <p:spTgt spid="74"/>
                                        </p:tgtEl>
                                      </p:cBhvr>
                                    </p:animEffect>
                                    <p:set>
                                      <p:cBhvr>
                                        <p:cTn id="619" dur="1" fill="hold">
                                          <p:stCondLst>
                                            <p:cond delay="499"/>
                                          </p:stCondLst>
                                        </p:cTn>
                                        <p:tgtEl>
                                          <p:spTgt spid="74"/>
                                        </p:tgtEl>
                                        <p:attrNameLst>
                                          <p:attrName>style.visibility</p:attrName>
                                        </p:attrNameLst>
                                      </p:cBhvr>
                                      <p:to>
                                        <p:strVal val="hidden"/>
                                      </p:to>
                                    </p:set>
                                  </p:childTnLst>
                                </p:cTn>
                              </p:par>
                            </p:childTnLst>
                          </p:cTn>
                        </p:par>
                      </p:childTnLst>
                    </p:cTn>
                  </p:par>
                  <p:par>
                    <p:cTn id="620" fill="hold">
                      <p:stCondLst>
                        <p:cond delay="indefinite"/>
                      </p:stCondLst>
                      <p:childTnLst>
                        <p:par>
                          <p:cTn id="621" fill="hold">
                            <p:stCondLst>
                              <p:cond delay="0"/>
                            </p:stCondLst>
                            <p:childTnLst>
                              <p:par>
                                <p:cTn id="622" presetID="10" presetClass="entr" presetSubtype="0" fill="hold" grpId="0" nodeType="clickEffect">
                                  <p:stCondLst>
                                    <p:cond delay="0"/>
                                  </p:stCondLst>
                                  <p:childTnLst>
                                    <p:set>
                                      <p:cBhvr>
                                        <p:cTn id="623" dur="1" fill="hold">
                                          <p:stCondLst>
                                            <p:cond delay="0"/>
                                          </p:stCondLst>
                                        </p:cTn>
                                        <p:tgtEl>
                                          <p:spTgt spid="75"/>
                                        </p:tgtEl>
                                        <p:attrNameLst>
                                          <p:attrName>style.visibility</p:attrName>
                                        </p:attrNameLst>
                                      </p:cBhvr>
                                      <p:to>
                                        <p:strVal val="visible"/>
                                      </p:to>
                                    </p:set>
                                    <p:animEffect transition="in" filter="fade">
                                      <p:cBhvr>
                                        <p:cTn id="624" dur="500"/>
                                        <p:tgtEl>
                                          <p:spTgt spid="75"/>
                                        </p:tgtEl>
                                      </p:cBhvr>
                                    </p:animEffect>
                                  </p:childTnLst>
                                </p:cTn>
                              </p:par>
                            </p:childTnLst>
                          </p:cTn>
                        </p:par>
                      </p:childTnLst>
                    </p:cTn>
                  </p:par>
                  <p:par>
                    <p:cTn id="625" fill="hold">
                      <p:stCondLst>
                        <p:cond delay="indefinite"/>
                      </p:stCondLst>
                      <p:childTnLst>
                        <p:par>
                          <p:cTn id="626" fill="hold">
                            <p:stCondLst>
                              <p:cond delay="0"/>
                            </p:stCondLst>
                            <p:childTnLst>
                              <p:par>
                                <p:cTn id="627" presetID="22" presetClass="exit" presetSubtype="4" fill="hold" grpId="1" nodeType="clickEffect">
                                  <p:stCondLst>
                                    <p:cond delay="0"/>
                                  </p:stCondLst>
                                  <p:childTnLst>
                                    <p:animEffect transition="out" filter="wipe(down)">
                                      <p:cBhvr>
                                        <p:cTn id="628" dur="500"/>
                                        <p:tgtEl>
                                          <p:spTgt spid="27"/>
                                        </p:tgtEl>
                                      </p:cBhvr>
                                    </p:animEffect>
                                    <p:set>
                                      <p:cBhvr>
                                        <p:cTn id="629" dur="1" fill="hold">
                                          <p:stCondLst>
                                            <p:cond delay="499"/>
                                          </p:stCondLst>
                                        </p:cTn>
                                        <p:tgtEl>
                                          <p:spTgt spid="27"/>
                                        </p:tgtEl>
                                        <p:attrNameLst>
                                          <p:attrName>style.visibility</p:attrName>
                                        </p:attrNameLst>
                                      </p:cBhvr>
                                      <p:to>
                                        <p:strVal val="hidden"/>
                                      </p:to>
                                    </p:set>
                                  </p:childTnLst>
                                </p:cTn>
                              </p:par>
                              <p:par>
                                <p:cTn id="630" presetID="10" presetClass="entr" presetSubtype="0" fill="hold" grpId="0" nodeType="withEffect">
                                  <p:stCondLst>
                                    <p:cond delay="0"/>
                                  </p:stCondLst>
                                  <p:childTnLst>
                                    <p:set>
                                      <p:cBhvr>
                                        <p:cTn id="631" dur="1" fill="hold">
                                          <p:stCondLst>
                                            <p:cond delay="0"/>
                                          </p:stCondLst>
                                        </p:cTn>
                                        <p:tgtEl>
                                          <p:spTgt spid="77"/>
                                        </p:tgtEl>
                                        <p:attrNameLst>
                                          <p:attrName>style.visibility</p:attrName>
                                        </p:attrNameLst>
                                      </p:cBhvr>
                                      <p:to>
                                        <p:strVal val="visible"/>
                                      </p:to>
                                    </p:set>
                                    <p:animEffect transition="in" filter="fade">
                                      <p:cBhvr>
                                        <p:cTn id="632" dur="500"/>
                                        <p:tgtEl>
                                          <p:spTgt spid="77"/>
                                        </p:tgtEl>
                                      </p:cBhvr>
                                    </p:animEffect>
                                  </p:childTnLst>
                                </p:cTn>
                              </p:par>
                            </p:childTnLst>
                          </p:cTn>
                        </p:par>
                      </p:childTnLst>
                    </p:cTn>
                  </p:par>
                  <p:par>
                    <p:cTn id="633" fill="hold">
                      <p:stCondLst>
                        <p:cond delay="indefinite"/>
                      </p:stCondLst>
                      <p:childTnLst>
                        <p:par>
                          <p:cTn id="634" fill="hold">
                            <p:stCondLst>
                              <p:cond delay="0"/>
                            </p:stCondLst>
                            <p:childTnLst>
                              <p:par>
                                <p:cTn id="635" presetID="16" presetClass="entr" presetSubtype="21" fill="hold" nodeType="clickEffect">
                                  <p:stCondLst>
                                    <p:cond delay="0"/>
                                  </p:stCondLst>
                                  <p:childTnLst>
                                    <p:set>
                                      <p:cBhvr>
                                        <p:cTn id="636" dur="1" fill="hold">
                                          <p:stCondLst>
                                            <p:cond delay="0"/>
                                          </p:stCondLst>
                                        </p:cTn>
                                        <p:tgtEl>
                                          <p:spTgt spid="79"/>
                                        </p:tgtEl>
                                        <p:attrNameLst>
                                          <p:attrName>style.visibility</p:attrName>
                                        </p:attrNameLst>
                                      </p:cBhvr>
                                      <p:to>
                                        <p:strVal val="visible"/>
                                      </p:to>
                                    </p:set>
                                    <p:animEffect transition="in" filter="barn(inVertical)">
                                      <p:cBhvr>
                                        <p:cTn id="637" dur="500"/>
                                        <p:tgtEl>
                                          <p:spTgt spid="79"/>
                                        </p:tgtEl>
                                      </p:cBhvr>
                                    </p:animEffect>
                                  </p:childTnLst>
                                </p:cTn>
                              </p:par>
                            </p:childTnLst>
                          </p:cTn>
                        </p:par>
                      </p:childTnLst>
                    </p:cTn>
                  </p:par>
                  <p:par>
                    <p:cTn id="638" fill="hold">
                      <p:stCondLst>
                        <p:cond delay="indefinite"/>
                      </p:stCondLst>
                      <p:childTnLst>
                        <p:par>
                          <p:cTn id="639" fill="hold">
                            <p:stCondLst>
                              <p:cond delay="0"/>
                            </p:stCondLst>
                            <p:childTnLst>
                              <p:par>
                                <p:cTn id="640" presetID="42" presetClass="exit" presetSubtype="0" fill="hold" grpId="7" nodeType="clickEffect">
                                  <p:stCondLst>
                                    <p:cond delay="0"/>
                                  </p:stCondLst>
                                  <p:childTnLst>
                                    <p:animEffect transition="out" filter="fade">
                                      <p:cBhvr>
                                        <p:cTn id="641" dur="1000"/>
                                        <p:tgtEl>
                                          <p:spTgt spid="14"/>
                                        </p:tgtEl>
                                      </p:cBhvr>
                                    </p:animEffect>
                                    <p:anim calcmode="lin" valueType="num">
                                      <p:cBhvr>
                                        <p:cTn id="642" dur="1000"/>
                                        <p:tgtEl>
                                          <p:spTgt spid="14"/>
                                        </p:tgtEl>
                                        <p:attrNameLst>
                                          <p:attrName>ppt_x</p:attrName>
                                        </p:attrNameLst>
                                      </p:cBhvr>
                                      <p:tavLst>
                                        <p:tav tm="0">
                                          <p:val>
                                            <p:strVal val="ppt_x"/>
                                          </p:val>
                                        </p:tav>
                                        <p:tav tm="100000">
                                          <p:val>
                                            <p:strVal val="ppt_x"/>
                                          </p:val>
                                        </p:tav>
                                      </p:tavLst>
                                    </p:anim>
                                    <p:anim calcmode="lin" valueType="num">
                                      <p:cBhvr>
                                        <p:cTn id="643" dur="1000"/>
                                        <p:tgtEl>
                                          <p:spTgt spid="14"/>
                                        </p:tgtEl>
                                        <p:attrNameLst>
                                          <p:attrName>ppt_y</p:attrName>
                                        </p:attrNameLst>
                                      </p:cBhvr>
                                      <p:tavLst>
                                        <p:tav tm="0">
                                          <p:val>
                                            <p:strVal val="ppt_y"/>
                                          </p:val>
                                        </p:tav>
                                        <p:tav tm="100000">
                                          <p:val>
                                            <p:strVal val="ppt_y+.1"/>
                                          </p:val>
                                        </p:tav>
                                      </p:tavLst>
                                    </p:anim>
                                    <p:set>
                                      <p:cBhvr>
                                        <p:cTn id="644" dur="1" fill="hold">
                                          <p:stCondLst>
                                            <p:cond delay="999"/>
                                          </p:stCondLst>
                                        </p:cTn>
                                        <p:tgtEl>
                                          <p:spTgt spid="14"/>
                                        </p:tgtEl>
                                        <p:attrNameLst>
                                          <p:attrName>style.visibility</p:attrName>
                                        </p:attrNameLst>
                                      </p:cBhvr>
                                      <p:to>
                                        <p:strVal val="hidden"/>
                                      </p:to>
                                    </p:set>
                                  </p:childTnLst>
                                </p:cTn>
                              </p:par>
                              <p:par>
                                <p:cTn id="645" presetID="42" presetClass="exit" presetSubtype="0" fill="hold" grpId="7" nodeType="withEffect">
                                  <p:stCondLst>
                                    <p:cond delay="0"/>
                                  </p:stCondLst>
                                  <p:childTnLst>
                                    <p:animEffect transition="out" filter="fade">
                                      <p:cBhvr>
                                        <p:cTn id="646" dur="1000"/>
                                        <p:tgtEl>
                                          <p:spTgt spid="17"/>
                                        </p:tgtEl>
                                      </p:cBhvr>
                                    </p:animEffect>
                                    <p:anim calcmode="lin" valueType="num">
                                      <p:cBhvr>
                                        <p:cTn id="647" dur="1000"/>
                                        <p:tgtEl>
                                          <p:spTgt spid="17"/>
                                        </p:tgtEl>
                                        <p:attrNameLst>
                                          <p:attrName>ppt_x</p:attrName>
                                        </p:attrNameLst>
                                      </p:cBhvr>
                                      <p:tavLst>
                                        <p:tav tm="0">
                                          <p:val>
                                            <p:strVal val="ppt_x"/>
                                          </p:val>
                                        </p:tav>
                                        <p:tav tm="100000">
                                          <p:val>
                                            <p:strVal val="ppt_x"/>
                                          </p:val>
                                        </p:tav>
                                      </p:tavLst>
                                    </p:anim>
                                    <p:anim calcmode="lin" valueType="num">
                                      <p:cBhvr>
                                        <p:cTn id="648" dur="1000"/>
                                        <p:tgtEl>
                                          <p:spTgt spid="17"/>
                                        </p:tgtEl>
                                        <p:attrNameLst>
                                          <p:attrName>ppt_y</p:attrName>
                                        </p:attrNameLst>
                                      </p:cBhvr>
                                      <p:tavLst>
                                        <p:tav tm="0">
                                          <p:val>
                                            <p:strVal val="ppt_y"/>
                                          </p:val>
                                        </p:tav>
                                        <p:tav tm="100000">
                                          <p:val>
                                            <p:strVal val="ppt_y+.1"/>
                                          </p:val>
                                        </p:tav>
                                      </p:tavLst>
                                    </p:anim>
                                    <p:set>
                                      <p:cBhvr>
                                        <p:cTn id="649" dur="1" fill="hold">
                                          <p:stCondLst>
                                            <p:cond delay="999"/>
                                          </p:stCondLst>
                                        </p:cTn>
                                        <p:tgtEl>
                                          <p:spTgt spid="17"/>
                                        </p:tgtEl>
                                        <p:attrNameLst>
                                          <p:attrName>style.visibility</p:attrName>
                                        </p:attrNameLst>
                                      </p:cBhvr>
                                      <p:to>
                                        <p:strVal val="hidden"/>
                                      </p:to>
                                    </p:set>
                                  </p:childTnLst>
                                </p:cTn>
                              </p:par>
                              <p:par>
                                <p:cTn id="650" presetID="42" presetClass="exit" presetSubtype="0" fill="hold" grpId="7" nodeType="withEffect">
                                  <p:stCondLst>
                                    <p:cond delay="0"/>
                                  </p:stCondLst>
                                  <p:childTnLst>
                                    <p:animEffect transition="out" filter="fade">
                                      <p:cBhvr>
                                        <p:cTn id="651" dur="1000"/>
                                        <p:tgtEl>
                                          <p:spTgt spid="16"/>
                                        </p:tgtEl>
                                      </p:cBhvr>
                                    </p:animEffect>
                                    <p:anim calcmode="lin" valueType="num">
                                      <p:cBhvr>
                                        <p:cTn id="652" dur="1000"/>
                                        <p:tgtEl>
                                          <p:spTgt spid="16"/>
                                        </p:tgtEl>
                                        <p:attrNameLst>
                                          <p:attrName>ppt_x</p:attrName>
                                        </p:attrNameLst>
                                      </p:cBhvr>
                                      <p:tavLst>
                                        <p:tav tm="0">
                                          <p:val>
                                            <p:strVal val="ppt_x"/>
                                          </p:val>
                                        </p:tav>
                                        <p:tav tm="100000">
                                          <p:val>
                                            <p:strVal val="ppt_x"/>
                                          </p:val>
                                        </p:tav>
                                      </p:tavLst>
                                    </p:anim>
                                    <p:anim calcmode="lin" valueType="num">
                                      <p:cBhvr>
                                        <p:cTn id="653" dur="1000"/>
                                        <p:tgtEl>
                                          <p:spTgt spid="16"/>
                                        </p:tgtEl>
                                        <p:attrNameLst>
                                          <p:attrName>ppt_y</p:attrName>
                                        </p:attrNameLst>
                                      </p:cBhvr>
                                      <p:tavLst>
                                        <p:tav tm="0">
                                          <p:val>
                                            <p:strVal val="ppt_y"/>
                                          </p:val>
                                        </p:tav>
                                        <p:tav tm="100000">
                                          <p:val>
                                            <p:strVal val="ppt_y+.1"/>
                                          </p:val>
                                        </p:tav>
                                      </p:tavLst>
                                    </p:anim>
                                    <p:set>
                                      <p:cBhvr>
                                        <p:cTn id="654" dur="1" fill="hold">
                                          <p:stCondLst>
                                            <p:cond delay="999"/>
                                          </p:stCondLst>
                                        </p:cTn>
                                        <p:tgtEl>
                                          <p:spTgt spid="16"/>
                                        </p:tgtEl>
                                        <p:attrNameLst>
                                          <p:attrName>style.visibility</p:attrName>
                                        </p:attrNameLst>
                                      </p:cBhvr>
                                      <p:to>
                                        <p:strVal val="hidden"/>
                                      </p:to>
                                    </p:set>
                                  </p:childTnLst>
                                </p:cTn>
                              </p:par>
                              <p:par>
                                <p:cTn id="655" presetID="42" presetClass="exit" presetSubtype="0" fill="hold" grpId="7" nodeType="withEffect">
                                  <p:stCondLst>
                                    <p:cond delay="0"/>
                                  </p:stCondLst>
                                  <p:childTnLst>
                                    <p:animEffect transition="out" filter="fade">
                                      <p:cBhvr>
                                        <p:cTn id="656" dur="1000"/>
                                        <p:tgtEl>
                                          <p:spTgt spid="19"/>
                                        </p:tgtEl>
                                      </p:cBhvr>
                                    </p:animEffect>
                                    <p:anim calcmode="lin" valueType="num">
                                      <p:cBhvr>
                                        <p:cTn id="657" dur="1000"/>
                                        <p:tgtEl>
                                          <p:spTgt spid="19"/>
                                        </p:tgtEl>
                                        <p:attrNameLst>
                                          <p:attrName>ppt_x</p:attrName>
                                        </p:attrNameLst>
                                      </p:cBhvr>
                                      <p:tavLst>
                                        <p:tav tm="0">
                                          <p:val>
                                            <p:strVal val="ppt_x"/>
                                          </p:val>
                                        </p:tav>
                                        <p:tav tm="100000">
                                          <p:val>
                                            <p:strVal val="ppt_x"/>
                                          </p:val>
                                        </p:tav>
                                      </p:tavLst>
                                    </p:anim>
                                    <p:anim calcmode="lin" valueType="num">
                                      <p:cBhvr>
                                        <p:cTn id="658" dur="1000"/>
                                        <p:tgtEl>
                                          <p:spTgt spid="19"/>
                                        </p:tgtEl>
                                        <p:attrNameLst>
                                          <p:attrName>ppt_y</p:attrName>
                                        </p:attrNameLst>
                                      </p:cBhvr>
                                      <p:tavLst>
                                        <p:tav tm="0">
                                          <p:val>
                                            <p:strVal val="ppt_y"/>
                                          </p:val>
                                        </p:tav>
                                        <p:tav tm="100000">
                                          <p:val>
                                            <p:strVal val="ppt_y+.1"/>
                                          </p:val>
                                        </p:tav>
                                      </p:tavLst>
                                    </p:anim>
                                    <p:set>
                                      <p:cBhvr>
                                        <p:cTn id="659" dur="1" fill="hold">
                                          <p:stCondLst>
                                            <p:cond delay="999"/>
                                          </p:stCondLst>
                                        </p:cTn>
                                        <p:tgtEl>
                                          <p:spTgt spid="19"/>
                                        </p:tgtEl>
                                        <p:attrNameLst>
                                          <p:attrName>style.visibility</p:attrName>
                                        </p:attrNameLst>
                                      </p:cBhvr>
                                      <p:to>
                                        <p:strVal val="hidden"/>
                                      </p:to>
                                    </p:set>
                                  </p:childTnLst>
                                </p:cTn>
                              </p:par>
                              <p:par>
                                <p:cTn id="660" presetID="42" presetClass="exit" presetSubtype="0" fill="hold" grpId="7" nodeType="withEffect">
                                  <p:stCondLst>
                                    <p:cond delay="0"/>
                                  </p:stCondLst>
                                  <p:childTnLst>
                                    <p:animEffect transition="out" filter="fade">
                                      <p:cBhvr>
                                        <p:cTn id="661" dur="1000"/>
                                        <p:tgtEl>
                                          <p:spTgt spid="18"/>
                                        </p:tgtEl>
                                      </p:cBhvr>
                                    </p:animEffect>
                                    <p:anim calcmode="lin" valueType="num">
                                      <p:cBhvr>
                                        <p:cTn id="662" dur="1000"/>
                                        <p:tgtEl>
                                          <p:spTgt spid="18"/>
                                        </p:tgtEl>
                                        <p:attrNameLst>
                                          <p:attrName>ppt_x</p:attrName>
                                        </p:attrNameLst>
                                      </p:cBhvr>
                                      <p:tavLst>
                                        <p:tav tm="0">
                                          <p:val>
                                            <p:strVal val="ppt_x"/>
                                          </p:val>
                                        </p:tav>
                                        <p:tav tm="100000">
                                          <p:val>
                                            <p:strVal val="ppt_x"/>
                                          </p:val>
                                        </p:tav>
                                      </p:tavLst>
                                    </p:anim>
                                    <p:anim calcmode="lin" valueType="num">
                                      <p:cBhvr>
                                        <p:cTn id="663" dur="1000"/>
                                        <p:tgtEl>
                                          <p:spTgt spid="18"/>
                                        </p:tgtEl>
                                        <p:attrNameLst>
                                          <p:attrName>ppt_y</p:attrName>
                                        </p:attrNameLst>
                                      </p:cBhvr>
                                      <p:tavLst>
                                        <p:tav tm="0">
                                          <p:val>
                                            <p:strVal val="ppt_y"/>
                                          </p:val>
                                        </p:tav>
                                        <p:tav tm="100000">
                                          <p:val>
                                            <p:strVal val="ppt_y+.1"/>
                                          </p:val>
                                        </p:tav>
                                      </p:tavLst>
                                    </p:anim>
                                    <p:set>
                                      <p:cBhvr>
                                        <p:cTn id="664" dur="1" fill="hold">
                                          <p:stCondLst>
                                            <p:cond delay="999"/>
                                          </p:stCondLst>
                                        </p:cTn>
                                        <p:tgtEl>
                                          <p:spTgt spid="18"/>
                                        </p:tgtEl>
                                        <p:attrNameLst>
                                          <p:attrName>style.visibility</p:attrName>
                                        </p:attrNameLst>
                                      </p:cBhvr>
                                      <p:to>
                                        <p:strVal val="hidden"/>
                                      </p:to>
                                    </p:set>
                                  </p:childTnLst>
                                </p:cTn>
                              </p:par>
                              <p:par>
                                <p:cTn id="665" presetID="42" presetClass="exit" presetSubtype="0" fill="hold" grpId="7" nodeType="withEffect">
                                  <p:stCondLst>
                                    <p:cond delay="0"/>
                                  </p:stCondLst>
                                  <p:childTnLst>
                                    <p:animEffect transition="out" filter="fade">
                                      <p:cBhvr>
                                        <p:cTn id="666" dur="1000"/>
                                        <p:tgtEl>
                                          <p:spTgt spid="21"/>
                                        </p:tgtEl>
                                      </p:cBhvr>
                                    </p:animEffect>
                                    <p:anim calcmode="lin" valueType="num">
                                      <p:cBhvr>
                                        <p:cTn id="667" dur="1000"/>
                                        <p:tgtEl>
                                          <p:spTgt spid="21"/>
                                        </p:tgtEl>
                                        <p:attrNameLst>
                                          <p:attrName>ppt_x</p:attrName>
                                        </p:attrNameLst>
                                      </p:cBhvr>
                                      <p:tavLst>
                                        <p:tav tm="0">
                                          <p:val>
                                            <p:strVal val="ppt_x"/>
                                          </p:val>
                                        </p:tav>
                                        <p:tav tm="100000">
                                          <p:val>
                                            <p:strVal val="ppt_x"/>
                                          </p:val>
                                        </p:tav>
                                      </p:tavLst>
                                    </p:anim>
                                    <p:anim calcmode="lin" valueType="num">
                                      <p:cBhvr>
                                        <p:cTn id="668" dur="1000"/>
                                        <p:tgtEl>
                                          <p:spTgt spid="21"/>
                                        </p:tgtEl>
                                        <p:attrNameLst>
                                          <p:attrName>ppt_y</p:attrName>
                                        </p:attrNameLst>
                                      </p:cBhvr>
                                      <p:tavLst>
                                        <p:tav tm="0">
                                          <p:val>
                                            <p:strVal val="ppt_y"/>
                                          </p:val>
                                        </p:tav>
                                        <p:tav tm="100000">
                                          <p:val>
                                            <p:strVal val="ppt_y+.1"/>
                                          </p:val>
                                        </p:tav>
                                      </p:tavLst>
                                    </p:anim>
                                    <p:set>
                                      <p:cBhvr>
                                        <p:cTn id="669" dur="1" fill="hold">
                                          <p:stCondLst>
                                            <p:cond delay="999"/>
                                          </p:stCondLst>
                                        </p:cTn>
                                        <p:tgtEl>
                                          <p:spTgt spid="21"/>
                                        </p:tgtEl>
                                        <p:attrNameLst>
                                          <p:attrName>style.visibility</p:attrName>
                                        </p:attrNameLst>
                                      </p:cBhvr>
                                      <p:to>
                                        <p:strVal val="hidden"/>
                                      </p:to>
                                    </p:set>
                                  </p:childTnLst>
                                </p:cTn>
                              </p:par>
                              <p:par>
                                <p:cTn id="670" presetID="42" presetClass="exit" presetSubtype="0" fill="hold" grpId="7" nodeType="withEffect">
                                  <p:stCondLst>
                                    <p:cond delay="0"/>
                                  </p:stCondLst>
                                  <p:childTnLst>
                                    <p:animEffect transition="out" filter="fade">
                                      <p:cBhvr>
                                        <p:cTn id="671" dur="1000"/>
                                        <p:tgtEl>
                                          <p:spTgt spid="20"/>
                                        </p:tgtEl>
                                      </p:cBhvr>
                                    </p:animEffect>
                                    <p:anim calcmode="lin" valueType="num">
                                      <p:cBhvr>
                                        <p:cTn id="672" dur="1000"/>
                                        <p:tgtEl>
                                          <p:spTgt spid="20"/>
                                        </p:tgtEl>
                                        <p:attrNameLst>
                                          <p:attrName>ppt_x</p:attrName>
                                        </p:attrNameLst>
                                      </p:cBhvr>
                                      <p:tavLst>
                                        <p:tav tm="0">
                                          <p:val>
                                            <p:strVal val="ppt_x"/>
                                          </p:val>
                                        </p:tav>
                                        <p:tav tm="100000">
                                          <p:val>
                                            <p:strVal val="ppt_x"/>
                                          </p:val>
                                        </p:tav>
                                      </p:tavLst>
                                    </p:anim>
                                    <p:anim calcmode="lin" valueType="num">
                                      <p:cBhvr>
                                        <p:cTn id="673" dur="1000"/>
                                        <p:tgtEl>
                                          <p:spTgt spid="20"/>
                                        </p:tgtEl>
                                        <p:attrNameLst>
                                          <p:attrName>ppt_y</p:attrName>
                                        </p:attrNameLst>
                                      </p:cBhvr>
                                      <p:tavLst>
                                        <p:tav tm="0">
                                          <p:val>
                                            <p:strVal val="ppt_y"/>
                                          </p:val>
                                        </p:tav>
                                        <p:tav tm="100000">
                                          <p:val>
                                            <p:strVal val="ppt_y+.1"/>
                                          </p:val>
                                        </p:tav>
                                      </p:tavLst>
                                    </p:anim>
                                    <p:set>
                                      <p:cBhvr>
                                        <p:cTn id="674" dur="1" fill="hold">
                                          <p:stCondLst>
                                            <p:cond delay="999"/>
                                          </p:stCondLst>
                                        </p:cTn>
                                        <p:tgtEl>
                                          <p:spTgt spid="20"/>
                                        </p:tgtEl>
                                        <p:attrNameLst>
                                          <p:attrName>style.visibility</p:attrName>
                                        </p:attrNameLst>
                                      </p:cBhvr>
                                      <p:to>
                                        <p:strVal val="hidden"/>
                                      </p:to>
                                    </p:set>
                                  </p:childTnLst>
                                </p:cTn>
                              </p:par>
                              <p:par>
                                <p:cTn id="675" presetID="42" presetClass="exit" presetSubtype="0" fill="hold" grpId="5" nodeType="withEffect">
                                  <p:stCondLst>
                                    <p:cond delay="0"/>
                                  </p:stCondLst>
                                  <p:childTnLst>
                                    <p:animEffect transition="out" filter="fade">
                                      <p:cBhvr>
                                        <p:cTn id="676" dur="1000"/>
                                        <p:tgtEl>
                                          <p:spTgt spid="62"/>
                                        </p:tgtEl>
                                      </p:cBhvr>
                                    </p:animEffect>
                                    <p:anim calcmode="lin" valueType="num">
                                      <p:cBhvr>
                                        <p:cTn id="677" dur="1000"/>
                                        <p:tgtEl>
                                          <p:spTgt spid="62"/>
                                        </p:tgtEl>
                                        <p:attrNameLst>
                                          <p:attrName>ppt_x</p:attrName>
                                        </p:attrNameLst>
                                      </p:cBhvr>
                                      <p:tavLst>
                                        <p:tav tm="0">
                                          <p:val>
                                            <p:strVal val="ppt_x"/>
                                          </p:val>
                                        </p:tav>
                                        <p:tav tm="100000">
                                          <p:val>
                                            <p:strVal val="ppt_x"/>
                                          </p:val>
                                        </p:tav>
                                      </p:tavLst>
                                    </p:anim>
                                    <p:anim calcmode="lin" valueType="num">
                                      <p:cBhvr>
                                        <p:cTn id="678" dur="1000"/>
                                        <p:tgtEl>
                                          <p:spTgt spid="62"/>
                                        </p:tgtEl>
                                        <p:attrNameLst>
                                          <p:attrName>ppt_y</p:attrName>
                                        </p:attrNameLst>
                                      </p:cBhvr>
                                      <p:tavLst>
                                        <p:tav tm="0">
                                          <p:val>
                                            <p:strVal val="ppt_y"/>
                                          </p:val>
                                        </p:tav>
                                        <p:tav tm="100000">
                                          <p:val>
                                            <p:strVal val="ppt_y+.1"/>
                                          </p:val>
                                        </p:tav>
                                      </p:tavLst>
                                    </p:anim>
                                    <p:set>
                                      <p:cBhvr>
                                        <p:cTn id="679" dur="1" fill="hold">
                                          <p:stCondLst>
                                            <p:cond delay="999"/>
                                          </p:stCondLst>
                                        </p:cTn>
                                        <p:tgtEl>
                                          <p:spTgt spid="62"/>
                                        </p:tgtEl>
                                        <p:attrNameLst>
                                          <p:attrName>style.visibility</p:attrName>
                                        </p:attrNameLst>
                                      </p:cBhvr>
                                      <p:to>
                                        <p:strVal val="hidden"/>
                                      </p:to>
                                    </p:set>
                                  </p:childTnLst>
                                </p:cTn>
                              </p:par>
                              <p:par>
                                <p:cTn id="680" presetID="42" presetClass="exit" presetSubtype="0" fill="hold" grpId="1" nodeType="withEffect">
                                  <p:stCondLst>
                                    <p:cond delay="0"/>
                                  </p:stCondLst>
                                  <p:childTnLst>
                                    <p:animEffect transition="out" filter="fade">
                                      <p:cBhvr>
                                        <p:cTn id="681" dur="1000"/>
                                        <p:tgtEl>
                                          <p:spTgt spid="69"/>
                                        </p:tgtEl>
                                      </p:cBhvr>
                                    </p:animEffect>
                                    <p:anim calcmode="lin" valueType="num">
                                      <p:cBhvr>
                                        <p:cTn id="682" dur="1000"/>
                                        <p:tgtEl>
                                          <p:spTgt spid="69"/>
                                        </p:tgtEl>
                                        <p:attrNameLst>
                                          <p:attrName>ppt_x</p:attrName>
                                        </p:attrNameLst>
                                      </p:cBhvr>
                                      <p:tavLst>
                                        <p:tav tm="0">
                                          <p:val>
                                            <p:strVal val="ppt_x"/>
                                          </p:val>
                                        </p:tav>
                                        <p:tav tm="100000">
                                          <p:val>
                                            <p:strVal val="ppt_x"/>
                                          </p:val>
                                        </p:tav>
                                      </p:tavLst>
                                    </p:anim>
                                    <p:anim calcmode="lin" valueType="num">
                                      <p:cBhvr>
                                        <p:cTn id="683" dur="1000"/>
                                        <p:tgtEl>
                                          <p:spTgt spid="69"/>
                                        </p:tgtEl>
                                        <p:attrNameLst>
                                          <p:attrName>ppt_y</p:attrName>
                                        </p:attrNameLst>
                                      </p:cBhvr>
                                      <p:tavLst>
                                        <p:tav tm="0">
                                          <p:val>
                                            <p:strVal val="ppt_y"/>
                                          </p:val>
                                        </p:tav>
                                        <p:tav tm="100000">
                                          <p:val>
                                            <p:strVal val="ppt_y+.1"/>
                                          </p:val>
                                        </p:tav>
                                      </p:tavLst>
                                    </p:anim>
                                    <p:set>
                                      <p:cBhvr>
                                        <p:cTn id="684" dur="1" fill="hold">
                                          <p:stCondLst>
                                            <p:cond delay="999"/>
                                          </p:stCondLst>
                                        </p:cTn>
                                        <p:tgtEl>
                                          <p:spTgt spid="69"/>
                                        </p:tgtEl>
                                        <p:attrNameLst>
                                          <p:attrName>style.visibility</p:attrName>
                                        </p:attrNameLst>
                                      </p:cBhvr>
                                      <p:to>
                                        <p:strVal val="hidden"/>
                                      </p:to>
                                    </p:set>
                                  </p:childTnLst>
                                </p:cTn>
                              </p:par>
                              <p:par>
                                <p:cTn id="685" presetID="42" presetClass="exit" presetSubtype="0" fill="hold" grpId="1" nodeType="withEffect">
                                  <p:stCondLst>
                                    <p:cond delay="0"/>
                                  </p:stCondLst>
                                  <p:childTnLst>
                                    <p:animEffect transition="out" filter="fade">
                                      <p:cBhvr>
                                        <p:cTn id="686" dur="1000"/>
                                        <p:tgtEl>
                                          <p:spTgt spid="71"/>
                                        </p:tgtEl>
                                      </p:cBhvr>
                                    </p:animEffect>
                                    <p:anim calcmode="lin" valueType="num">
                                      <p:cBhvr>
                                        <p:cTn id="687" dur="1000"/>
                                        <p:tgtEl>
                                          <p:spTgt spid="71"/>
                                        </p:tgtEl>
                                        <p:attrNameLst>
                                          <p:attrName>ppt_x</p:attrName>
                                        </p:attrNameLst>
                                      </p:cBhvr>
                                      <p:tavLst>
                                        <p:tav tm="0">
                                          <p:val>
                                            <p:strVal val="ppt_x"/>
                                          </p:val>
                                        </p:tav>
                                        <p:tav tm="100000">
                                          <p:val>
                                            <p:strVal val="ppt_x"/>
                                          </p:val>
                                        </p:tav>
                                      </p:tavLst>
                                    </p:anim>
                                    <p:anim calcmode="lin" valueType="num">
                                      <p:cBhvr>
                                        <p:cTn id="688" dur="1000"/>
                                        <p:tgtEl>
                                          <p:spTgt spid="71"/>
                                        </p:tgtEl>
                                        <p:attrNameLst>
                                          <p:attrName>ppt_y</p:attrName>
                                        </p:attrNameLst>
                                      </p:cBhvr>
                                      <p:tavLst>
                                        <p:tav tm="0">
                                          <p:val>
                                            <p:strVal val="ppt_y"/>
                                          </p:val>
                                        </p:tav>
                                        <p:tav tm="100000">
                                          <p:val>
                                            <p:strVal val="ppt_y+.1"/>
                                          </p:val>
                                        </p:tav>
                                      </p:tavLst>
                                    </p:anim>
                                    <p:set>
                                      <p:cBhvr>
                                        <p:cTn id="689" dur="1" fill="hold">
                                          <p:stCondLst>
                                            <p:cond delay="999"/>
                                          </p:stCondLst>
                                        </p:cTn>
                                        <p:tgtEl>
                                          <p:spTgt spid="71"/>
                                        </p:tgtEl>
                                        <p:attrNameLst>
                                          <p:attrName>style.visibility</p:attrName>
                                        </p:attrNameLst>
                                      </p:cBhvr>
                                      <p:to>
                                        <p:strVal val="hidden"/>
                                      </p:to>
                                    </p:set>
                                  </p:childTnLst>
                                </p:cTn>
                              </p:par>
                              <p:par>
                                <p:cTn id="690" presetID="42" presetClass="exit" presetSubtype="0" fill="hold" grpId="1" nodeType="withEffect">
                                  <p:stCondLst>
                                    <p:cond delay="0"/>
                                  </p:stCondLst>
                                  <p:childTnLst>
                                    <p:animEffect transition="out" filter="fade">
                                      <p:cBhvr>
                                        <p:cTn id="691" dur="1000"/>
                                        <p:tgtEl>
                                          <p:spTgt spid="70"/>
                                        </p:tgtEl>
                                      </p:cBhvr>
                                    </p:animEffect>
                                    <p:anim calcmode="lin" valueType="num">
                                      <p:cBhvr>
                                        <p:cTn id="692" dur="1000"/>
                                        <p:tgtEl>
                                          <p:spTgt spid="70"/>
                                        </p:tgtEl>
                                        <p:attrNameLst>
                                          <p:attrName>ppt_x</p:attrName>
                                        </p:attrNameLst>
                                      </p:cBhvr>
                                      <p:tavLst>
                                        <p:tav tm="0">
                                          <p:val>
                                            <p:strVal val="ppt_x"/>
                                          </p:val>
                                        </p:tav>
                                        <p:tav tm="100000">
                                          <p:val>
                                            <p:strVal val="ppt_x"/>
                                          </p:val>
                                        </p:tav>
                                      </p:tavLst>
                                    </p:anim>
                                    <p:anim calcmode="lin" valueType="num">
                                      <p:cBhvr>
                                        <p:cTn id="693" dur="1000"/>
                                        <p:tgtEl>
                                          <p:spTgt spid="70"/>
                                        </p:tgtEl>
                                        <p:attrNameLst>
                                          <p:attrName>ppt_y</p:attrName>
                                        </p:attrNameLst>
                                      </p:cBhvr>
                                      <p:tavLst>
                                        <p:tav tm="0">
                                          <p:val>
                                            <p:strVal val="ppt_y"/>
                                          </p:val>
                                        </p:tav>
                                        <p:tav tm="100000">
                                          <p:val>
                                            <p:strVal val="ppt_y+.1"/>
                                          </p:val>
                                        </p:tav>
                                      </p:tavLst>
                                    </p:anim>
                                    <p:set>
                                      <p:cBhvr>
                                        <p:cTn id="694" dur="1" fill="hold">
                                          <p:stCondLst>
                                            <p:cond delay="999"/>
                                          </p:stCondLst>
                                        </p:cTn>
                                        <p:tgtEl>
                                          <p:spTgt spid="70"/>
                                        </p:tgtEl>
                                        <p:attrNameLst>
                                          <p:attrName>style.visibility</p:attrName>
                                        </p:attrNameLst>
                                      </p:cBhvr>
                                      <p:to>
                                        <p:strVal val="hidden"/>
                                      </p:to>
                                    </p:set>
                                  </p:childTnLst>
                                </p:cTn>
                              </p:par>
                              <p:par>
                                <p:cTn id="695" presetID="42" presetClass="exit" presetSubtype="0" fill="hold" grpId="1" nodeType="withEffect">
                                  <p:stCondLst>
                                    <p:cond delay="0"/>
                                  </p:stCondLst>
                                  <p:childTnLst>
                                    <p:animEffect transition="out" filter="fade">
                                      <p:cBhvr>
                                        <p:cTn id="696" dur="1000"/>
                                        <p:tgtEl>
                                          <p:spTgt spid="75"/>
                                        </p:tgtEl>
                                      </p:cBhvr>
                                    </p:animEffect>
                                    <p:anim calcmode="lin" valueType="num">
                                      <p:cBhvr>
                                        <p:cTn id="697" dur="1000"/>
                                        <p:tgtEl>
                                          <p:spTgt spid="75"/>
                                        </p:tgtEl>
                                        <p:attrNameLst>
                                          <p:attrName>ppt_x</p:attrName>
                                        </p:attrNameLst>
                                      </p:cBhvr>
                                      <p:tavLst>
                                        <p:tav tm="0">
                                          <p:val>
                                            <p:strVal val="ppt_x"/>
                                          </p:val>
                                        </p:tav>
                                        <p:tav tm="100000">
                                          <p:val>
                                            <p:strVal val="ppt_x"/>
                                          </p:val>
                                        </p:tav>
                                      </p:tavLst>
                                    </p:anim>
                                    <p:anim calcmode="lin" valueType="num">
                                      <p:cBhvr>
                                        <p:cTn id="698" dur="1000"/>
                                        <p:tgtEl>
                                          <p:spTgt spid="75"/>
                                        </p:tgtEl>
                                        <p:attrNameLst>
                                          <p:attrName>ppt_y</p:attrName>
                                        </p:attrNameLst>
                                      </p:cBhvr>
                                      <p:tavLst>
                                        <p:tav tm="0">
                                          <p:val>
                                            <p:strVal val="ppt_y"/>
                                          </p:val>
                                        </p:tav>
                                        <p:tav tm="100000">
                                          <p:val>
                                            <p:strVal val="ppt_y+.1"/>
                                          </p:val>
                                        </p:tav>
                                      </p:tavLst>
                                    </p:anim>
                                    <p:set>
                                      <p:cBhvr>
                                        <p:cTn id="699" dur="1" fill="hold">
                                          <p:stCondLst>
                                            <p:cond delay="999"/>
                                          </p:stCondLst>
                                        </p:cTn>
                                        <p:tgtEl>
                                          <p:spTgt spid="75"/>
                                        </p:tgtEl>
                                        <p:attrNameLst>
                                          <p:attrName>style.visibility</p:attrName>
                                        </p:attrNameLst>
                                      </p:cBhvr>
                                      <p:to>
                                        <p:strVal val="hidden"/>
                                      </p:to>
                                    </p:set>
                                  </p:childTnLst>
                                </p:cTn>
                              </p:par>
                              <p:par>
                                <p:cTn id="700" presetID="42" presetClass="exit" presetSubtype="0" fill="hold" grpId="2" nodeType="withEffect">
                                  <p:stCondLst>
                                    <p:cond delay="0"/>
                                  </p:stCondLst>
                                  <p:childTnLst>
                                    <p:animEffect transition="out" filter="fade">
                                      <p:cBhvr>
                                        <p:cTn id="701" dur="1000"/>
                                        <p:tgtEl>
                                          <p:spTgt spid="60"/>
                                        </p:tgtEl>
                                      </p:cBhvr>
                                    </p:animEffect>
                                    <p:anim calcmode="lin" valueType="num">
                                      <p:cBhvr>
                                        <p:cTn id="702" dur="1000"/>
                                        <p:tgtEl>
                                          <p:spTgt spid="60"/>
                                        </p:tgtEl>
                                        <p:attrNameLst>
                                          <p:attrName>ppt_x</p:attrName>
                                        </p:attrNameLst>
                                      </p:cBhvr>
                                      <p:tavLst>
                                        <p:tav tm="0">
                                          <p:val>
                                            <p:strVal val="ppt_x"/>
                                          </p:val>
                                        </p:tav>
                                        <p:tav tm="100000">
                                          <p:val>
                                            <p:strVal val="ppt_x"/>
                                          </p:val>
                                        </p:tav>
                                      </p:tavLst>
                                    </p:anim>
                                    <p:anim calcmode="lin" valueType="num">
                                      <p:cBhvr>
                                        <p:cTn id="703" dur="1000"/>
                                        <p:tgtEl>
                                          <p:spTgt spid="60"/>
                                        </p:tgtEl>
                                        <p:attrNameLst>
                                          <p:attrName>ppt_y</p:attrName>
                                        </p:attrNameLst>
                                      </p:cBhvr>
                                      <p:tavLst>
                                        <p:tav tm="0">
                                          <p:val>
                                            <p:strVal val="ppt_y"/>
                                          </p:val>
                                        </p:tav>
                                        <p:tav tm="100000">
                                          <p:val>
                                            <p:strVal val="ppt_y+.1"/>
                                          </p:val>
                                        </p:tav>
                                      </p:tavLst>
                                    </p:anim>
                                    <p:set>
                                      <p:cBhvr>
                                        <p:cTn id="704" dur="1" fill="hold">
                                          <p:stCondLst>
                                            <p:cond delay="9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animBg="1"/>
      <p:bldP spid="8" grpId="0"/>
      <p:bldP spid="9" grpId="0"/>
      <p:bldP spid="10" grpId="0" animBg="1"/>
      <p:bldP spid="11" grpId="0"/>
      <p:bldP spid="11" grpId="1"/>
      <p:bldP spid="12" grpId="0"/>
      <p:bldP spid="13" grpId="0"/>
      <p:bldP spid="14" grpId="0" animBg="1"/>
      <p:bldP spid="14" grpId="1" animBg="1"/>
      <p:bldP spid="14" grpId="2" animBg="1"/>
      <p:bldP spid="14" grpId="3" animBg="1"/>
      <p:bldP spid="14" grpId="4" animBg="1"/>
      <p:bldP spid="14" grpId="5" animBg="1"/>
      <p:bldP spid="14" grpId="6" animBg="1"/>
      <p:bldP spid="14" grpId="7" animBg="1"/>
      <p:bldP spid="15" grpId="0" animBg="1"/>
      <p:bldP spid="15" grpId="1" animBg="1"/>
      <p:bldP spid="15" grpId="2" animBg="1"/>
      <p:bldP spid="15" grpId="3" animBg="1"/>
      <p:bldP spid="15" grpId="4" animBg="1"/>
      <p:bldP spid="15" grpId="5" animBg="1"/>
      <p:bldP spid="16" grpId="0" animBg="1"/>
      <p:bldP spid="16" grpId="1" animBg="1"/>
      <p:bldP spid="16" grpId="2" animBg="1"/>
      <p:bldP spid="16" grpId="3" animBg="1"/>
      <p:bldP spid="16" grpId="4" animBg="1"/>
      <p:bldP spid="16" grpId="5" animBg="1"/>
      <p:bldP spid="16" grpId="6" animBg="1"/>
      <p:bldP spid="16" grpId="7" animBg="1"/>
      <p:bldP spid="17" grpId="0"/>
      <p:bldP spid="17" grpId="1"/>
      <p:bldP spid="17" grpId="2"/>
      <p:bldP spid="17" grpId="3"/>
      <p:bldP spid="17" grpId="4"/>
      <p:bldP spid="17" grpId="5"/>
      <p:bldP spid="17" grpId="6"/>
      <p:bldP spid="17" grpId="7"/>
      <p:bldP spid="18" grpId="0" animBg="1"/>
      <p:bldP spid="18" grpId="1" animBg="1"/>
      <p:bldP spid="18" grpId="2" animBg="1"/>
      <p:bldP spid="18" grpId="3" animBg="1"/>
      <p:bldP spid="18" grpId="4" animBg="1"/>
      <p:bldP spid="18" grpId="5" animBg="1"/>
      <p:bldP spid="18" grpId="6" animBg="1"/>
      <p:bldP spid="18" grpId="7" animBg="1"/>
      <p:bldP spid="19" grpId="0"/>
      <p:bldP spid="19" grpId="1"/>
      <p:bldP spid="19" grpId="2"/>
      <p:bldP spid="19" grpId="3"/>
      <p:bldP spid="19" grpId="4"/>
      <p:bldP spid="19" grpId="5"/>
      <p:bldP spid="19" grpId="6"/>
      <p:bldP spid="19" grpId="7"/>
      <p:bldP spid="20" grpId="0" animBg="1"/>
      <p:bldP spid="20" grpId="1" animBg="1"/>
      <p:bldP spid="20" grpId="2" animBg="1"/>
      <p:bldP spid="20" grpId="3" animBg="1"/>
      <p:bldP spid="20" grpId="4" animBg="1"/>
      <p:bldP spid="20" grpId="5" animBg="1"/>
      <p:bldP spid="20" grpId="6" animBg="1"/>
      <p:bldP spid="20" grpId="7" animBg="1"/>
      <p:bldP spid="21" grpId="0"/>
      <p:bldP spid="21" grpId="1"/>
      <p:bldP spid="21" grpId="2"/>
      <p:bldP spid="21" grpId="3"/>
      <p:bldP spid="21" grpId="4"/>
      <p:bldP spid="21" grpId="5"/>
      <p:bldP spid="21" grpId="6"/>
      <p:bldP spid="21" grpId="7"/>
      <p:bldP spid="23" grpId="0"/>
      <p:bldP spid="24" grpId="0"/>
      <p:bldP spid="27" grpId="0"/>
      <p:bldP spid="27" grpId="1"/>
      <p:bldP spid="28" grpId="0"/>
      <p:bldP spid="28" grpId="1"/>
      <p:bldP spid="29" grpId="0"/>
      <p:bldP spid="29" grpId="1"/>
      <p:bldP spid="34" grpId="0"/>
      <p:bldP spid="34" grpId="1"/>
      <p:bldP spid="35" grpId="0"/>
      <p:bldP spid="36" grpId="0"/>
      <p:bldP spid="36" grpId="1"/>
      <p:bldP spid="38" grpId="0"/>
      <p:bldP spid="39" grpId="0"/>
      <p:bldP spid="40" grpId="0"/>
      <p:bldP spid="40" grpId="1"/>
      <p:bldP spid="41" grpId="0"/>
      <p:bldP spid="41" grpId="1"/>
      <p:bldP spid="42" grpId="0"/>
      <p:bldP spid="43" grpId="0"/>
      <p:bldP spid="43" grpId="1"/>
      <p:bldP spid="45" grpId="0"/>
      <p:bldP spid="46" grpId="0"/>
      <p:bldP spid="46" grpId="1"/>
      <p:bldP spid="48" grpId="0"/>
      <p:bldP spid="49" grpId="0"/>
      <p:bldP spid="50" grpId="0"/>
      <p:bldP spid="50" grpId="1"/>
      <p:bldP spid="51" grpId="0"/>
      <p:bldP spid="51" grpId="1"/>
      <p:bldP spid="52" grpId="0"/>
      <p:bldP spid="54" grpId="0"/>
      <p:bldP spid="59" grpId="0"/>
      <p:bldP spid="60" grpId="0"/>
      <p:bldP spid="60" grpId="1"/>
      <p:bldP spid="60" grpId="2"/>
      <p:bldP spid="62" grpId="0" animBg="1"/>
      <p:bldP spid="62" grpId="2" animBg="1"/>
      <p:bldP spid="62" grpId="4" animBg="1"/>
      <p:bldP spid="62" grpId="5" animBg="1"/>
      <p:bldP spid="66" grpId="0"/>
      <p:bldP spid="67" grpId="0"/>
      <p:bldP spid="68" grpId="0"/>
      <p:bldP spid="69" grpId="0"/>
      <p:bldP spid="69" grpId="1"/>
      <p:bldP spid="70" grpId="0" animBg="1"/>
      <p:bldP spid="70" grpId="1" animBg="1"/>
      <p:bldP spid="71" grpId="0"/>
      <p:bldP spid="71" grpId="1"/>
      <p:bldP spid="72" grpId="0"/>
      <p:bldP spid="72" grpId="1"/>
      <p:bldP spid="74" grpId="0"/>
      <p:bldP spid="74" grpId="1"/>
      <p:bldP spid="75" grpId="0"/>
      <p:bldP spid="75" grpId="1"/>
      <p:bldP spid="7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1820"/>
          </a:xfrm>
        </p:spPr>
        <p:txBody>
          <a:bodyPr/>
          <a:lstStyle/>
          <a:p>
            <a:r>
              <a:rPr lang="en-US" dirty="0" err="1" smtClean="0"/>
              <a:t>LinkedList</a:t>
            </a:r>
            <a:r>
              <a:rPr lang="en-US" dirty="0" smtClean="0"/>
              <a:t> (Insert First)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TextBox 3"/>
          <p:cNvSpPr txBox="1"/>
          <p:nvPr/>
        </p:nvSpPr>
        <p:spPr>
          <a:xfrm>
            <a:off x="48903" y="1141444"/>
            <a:ext cx="1820839"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7" name="TextBox 6"/>
          <p:cNvSpPr txBox="1"/>
          <p:nvPr/>
        </p:nvSpPr>
        <p:spPr>
          <a:xfrm>
            <a:off x="53450" y="1391655"/>
            <a:ext cx="1820839"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8" name="TextBox 7"/>
          <p:cNvSpPr txBox="1"/>
          <p:nvPr/>
        </p:nvSpPr>
        <p:spPr>
          <a:xfrm>
            <a:off x="55722" y="1625943"/>
            <a:ext cx="1820839"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sp>
        <p:nvSpPr>
          <p:cNvPr id="9" name="Oval 8"/>
          <p:cNvSpPr/>
          <p:nvPr/>
        </p:nvSpPr>
        <p:spPr>
          <a:xfrm>
            <a:off x="4403677" y="966716"/>
            <a:ext cx="1392072"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p:cNvSpPr txBox="1"/>
          <p:nvPr/>
        </p:nvSpPr>
        <p:spPr>
          <a:xfrm>
            <a:off x="4396858" y="1230576"/>
            <a:ext cx="1123666" cy="369332"/>
          </a:xfrm>
          <a:prstGeom prst="rect">
            <a:avLst/>
          </a:prstGeom>
          <a:noFill/>
        </p:spPr>
        <p:txBody>
          <a:bodyPr wrap="square" rtlCol="0">
            <a:spAutoFit/>
          </a:bodyPr>
          <a:lstStyle/>
          <a:p>
            <a:r>
              <a:rPr lang="en-US" dirty="0" smtClean="0"/>
              <a:t>Head =</a:t>
            </a:r>
            <a:endParaRPr lang="en-IN" dirty="0"/>
          </a:p>
        </p:txBody>
      </p:sp>
      <p:sp>
        <p:nvSpPr>
          <p:cNvPr id="11" name="TextBox 10"/>
          <p:cNvSpPr txBox="1"/>
          <p:nvPr/>
        </p:nvSpPr>
        <p:spPr>
          <a:xfrm>
            <a:off x="4409366" y="1510776"/>
            <a:ext cx="832514" cy="369332"/>
          </a:xfrm>
          <a:prstGeom prst="rect">
            <a:avLst/>
          </a:prstGeom>
          <a:noFill/>
        </p:spPr>
        <p:txBody>
          <a:bodyPr wrap="square" rtlCol="0">
            <a:spAutoFit/>
          </a:bodyPr>
          <a:lstStyle/>
          <a:p>
            <a:r>
              <a:rPr lang="en-US" dirty="0" smtClean="0"/>
              <a:t>Tail =</a:t>
            </a:r>
            <a:endParaRPr lang="en-IN" dirty="0"/>
          </a:p>
        </p:txBody>
      </p:sp>
      <p:sp>
        <p:nvSpPr>
          <p:cNvPr id="12" name="TextBox 11"/>
          <p:cNvSpPr txBox="1"/>
          <p:nvPr/>
        </p:nvSpPr>
        <p:spPr>
          <a:xfrm>
            <a:off x="5094034" y="1230576"/>
            <a:ext cx="790430" cy="369332"/>
          </a:xfrm>
          <a:prstGeom prst="rect">
            <a:avLst/>
          </a:prstGeom>
          <a:noFill/>
        </p:spPr>
        <p:txBody>
          <a:bodyPr wrap="square" rtlCol="0">
            <a:spAutoFit/>
          </a:bodyPr>
          <a:lstStyle/>
          <a:p>
            <a:r>
              <a:rPr lang="en-US" dirty="0" smtClean="0"/>
              <a:t>NULL</a:t>
            </a:r>
            <a:endParaRPr lang="en-IN" dirty="0"/>
          </a:p>
        </p:txBody>
      </p:sp>
      <p:sp>
        <p:nvSpPr>
          <p:cNvPr id="13" name="TextBox 12"/>
          <p:cNvSpPr txBox="1"/>
          <p:nvPr/>
        </p:nvSpPr>
        <p:spPr>
          <a:xfrm>
            <a:off x="5005319" y="1506651"/>
            <a:ext cx="790430" cy="369332"/>
          </a:xfrm>
          <a:prstGeom prst="rect">
            <a:avLst/>
          </a:prstGeom>
          <a:noFill/>
        </p:spPr>
        <p:txBody>
          <a:bodyPr wrap="square" rtlCol="0">
            <a:spAutoFit/>
          </a:bodyPr>
          <a:lstStyle/>
          <a:p>
            <a:r>
              <a:rPr lang="en-US" dirty="0" smtClean="0"/>
              <a:t>NULL</a:t>
            </a: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val="2759670711"/>
              </p:ext>
            </p:extLst>
          </p:nvPr>
        </p:nvGraphicFramePr>
        <p:xfrm>
          <a:off x="9529685" y="1045350"/>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5" name="TextBox 14"/>
          <p:cNvSpPr txBox="1"/>
          <p:nvPr/>
        </p:nvSpPr>
        <p:spPr>
          <a:xfrm>
            <a:off x="9831263" y="1403361"/>
            <a:ext cx="694520" cy="369332"/>
          </a:xfrm>
          <a:prstGeom prst="rect">
            <a:avLst/>
          </a:prstGeom>
          <a:noFill/>
        </p:spPr>
        <p:txBody>
          <a:bodyPr wrap="square" rtlCol="0">
            <a:spAutoFit/>
          </a:bodyPr>
          <a:lstStyle/>
          <a:p>
            <a:r>
              <a:rPr lang="en-US" dirty="0" smtClean="0"/>
              <a:t>1000</a:t>
            </a:r>
            <a:endParaRPr lang="en-IN" dirty="0"/>
          </a:p>
        </p:txBody>
      </p:sp>
      <p:sp>
        <p:nvSpPr>
          <p:cNvPr id="16" name="TextBox 15"/>
          <p:cNvSpPr txBox="1"/>
          <p:nvPr/>
        </p:nvSpPr>
        <p:spPr>
          <a:xfrm>
            <a:off x="9604758" y="1045350"/>
            <a:ext cx="426113"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10100437" y="1045350"/>
            <a:ext cx="755556" cy="369332"/>
          </a:xfrm>
          <a:prstGeom prst="rect">
            <a:avLst/>
          </a:prstGeom>
          <a:noFill/>
        </p:spPr>
        <p:txBody>
          <a:bodyPr wrap="square" rtlCol="0">
            <a:spAutoFit/>
          </a:bodyPr>
          <a:lstStyle/>
          <a:p>
            <a:r>
              <a:rPr lang="en-US" dirty="0" smtClean="0"/>
              <a:t>NULL</a:t>
            </a:r>
            <a:endParaRPr lang="en-IN" dirty="0"/>
          </a:p>
        </p:txBody>
      </p:sp>
      <p:sp>
        <p:nvSpPr>
          <p:cNvPr id="18" name="TextBox 17"/>
          <p:cNvSpPr txBox="1"/>
          <p:nvPr/>
        </p:nvSpPr>
        <p:spPr>
          <a:xfrm>
            <a:off x="5092238" y="1230576"/>
            <a:ext cx="790430" cy="369332"/>
          </a:xfrm>
          <a:prstGeom prst="rect">
            <a:avLst/>
          </a:prstGeom>
          <a:noFill/>
        </p:spPr>
        <p:txBody>
          <a:bodyPr wrap="square" rtlCol="0">
            <a:spAutoFit/>
          </a:bodyPr>
          <a:lstStyle/>
          <a:p>
            <a:r>
              <a:rPr lang="en-US" dirty="0" smtClean="0"/>
              <a:t>1000</a:t>
            </a:r>
            <a:endParaRPr lang="en-IN" dirty="0"/>
          </a:p>
        </p:txBody>
      </p:sp>
      <p:sp>
        <p:nvSpPr>
          <p:cNvPr id="19" name="TextBox 18"/>
          <p:cNvSpPr txBox="1"/>
          <p:nvPr/>
        </p:nvSpPr>
        <p:spPr>
          <a:xfrm>
            <a:off x="4992799" y="1508454"/>
            <a:ext cx="790430" cy="369332"/>
          </a:xfrm>
          <a:prstGeom prst="rect">
            <a:avLst/>
          </a:prstGeom>
          <a:noFill/>
        </p:spPr>
        <p:txBody>
          <a:bodyPr wrap="square" rtlCol="0">
            <a:spAutoFit/>
          </a:bodyPr>
          <a:lstStyle/>
          <a:p>
            <a:r>
              <a:rPr lang="en-US" dirty="0" smtClean="0"/>
              <a:t>1000</a:t>
            </a:r>
            <a:endParaRPr lang="en-IN" dirty="0"/>
          </a:p>
        </p:txBody>
      </p:sp>
      <p:graphicFrame>
        <p:nvGraphicFramePr>
          <p:cNvPr id="20" name="Table 19"/>
          <p:cNvGraphicFramePr>
            <a:graphicFrameLocks noGrp="1"/>
          </p:cNvGraphicFramePr>
          <p:nvPr>
            <p:extLst>
              <p:ext uri="{D42A27DB-BD31-4B8C-83A1-F6EECF244321}">
                <p14:modId xmlns:p14="http://schemas.microsoft.com/office/powerpoint/2010/main" val="3078719389"/>
              </p:ext>
            </p:extLst>
          </p:nvPr>
        </p:nvGraphicFramePr>
        <p:xfrm>
          <a:off x="7456625" y="562125"/>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1" name="TextBox 20"/>
          <p:cNvSpPr txBox="1"/>
          <p:nvPr/>
        </p:nvSpPr>
        <p:spPr>
          <a:xfrm>
            <a:off x="7758203" y="909100"/>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2" name="TextBox 21"/>
          <p:cNvSpPr txBox="1"/>
          <p:nvPr/>
        </p:nvSpPr>
        <p:spPr>
          <a:xfrm>
            <a:off x="7531698" y="562125"/>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3" name="TextBox 22"/>
          <p:cNvSpPr txBox="1"/>
          <p:nvPr/>
        </p:nvSpPr>
        <p:spPr>
          <a:xfrm>
            <a:off x="8027377" y="562125"/>
            <a:ext cx="755556" cy="369332"/>
          </a:xfrm>
          <a:prstGeom prst="rect">
            <a:avLst/>
          </a:prstGeom>
          <a:noFill/>
        </p:spPr>
        <p:txBody>
          <a:bodyPr wrap="square" rtlCol="0">
            <a:spAutoFit/>
          </a:bodyPr>
          <a:lstStyle/>
          <a:p>
            <a:r>
              <a:rPr lang="en-US" dirty="0" smtClean="0"/>
              <a:t>NULL</a:t>
            </a:r>
            <a:endParaRPr lang="en-IN" dirty="0"/>
          </a:p>
        </p:txBody>
      </p:sp>
      <p:sp>
        <p:nvSpPr>
          <p:cNvPr id="24" name="TextBox 23"/>
          <p:cNvSpPr txBox="1"/>
          <p:nvPr/>
        </p:nvSpPr>
        <p:spPr>
          <a:xfrm>
            <a:off x="8016001" y="564397"/>
            <a:ext cx="755556" cy="369332"/>
          </a:xfrm>
          <a:prstGeom prst="rect">
            <a:avLst/>
          </a:prstGeom>
          <a:noFill/>
        </p:spPr>
        <p:txBody>
          <a:bodyPr wrap="square" rtlCol="0">
            <a:spAutoFit/>
          </a:bodyPr>
          <a:lstStyle/>
          <a:p>
            <a:r>
              <a:rPr lang="en-US" dirty="0" smtClean="0"/>
              <a:t>1000</a:t>
            </a:r>
            <a:endParaRPr lang="en-IN" dirty="0"/>
          </a:p>
        </p:txBody>
      </p:sp>
      <p:sp>
        <p:nvSpPr>
          <p:cNvPr id="25" name="TextBox 24"/>
          <p:cNvSpPr txBox="1"/>
          <p:nvPr/>
        </p:nvSpPr>
        <p:spPr>
          <a:xfrm>
            <a:off x="5093136" y="1218695"/>
            <a:ext cx="790430"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26" name="Table 25"/>
          <p:cNvGraphicFramePr>
            <a:graphicFrameLocks noGrp="1"/>
          </p:cNvGraphicFramePr>
          <p:nvPr>
            <p:extLst>
              <p:ext uri="{D42A27DB-BD31-4B8C-83A1-F6EECF244321}">
                <p14:modId xmlns:p14="http://schemas.microsoft.com/office/powerpoint/2010/main" val="3327826077"/>
              </p:ext>
            </p:extLst>
          </p:nvPr>
        </p:nvGraphicFramePr>
        <p:xfrm>
          <a:off x="6264710" y="162594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7" name="TextBox 26"/>
          <p:cNvSpPr txBox="1"/>
          <p:nvPr/>
        </p:nvSpPr>
        <p:spPr>
          <a:xfrm>
            <a:off x="6518720" y="2049166"/>
            <a:ext cx="694520" cy="369332"/>
          </a:xfrm>
          <a:prstGeom prst="rect">
            <a:avLst/>
          </a:prstGeom>
          <a:noFill/>
        </p:spPr>
        <p:txBody>
          <a:bodyPr wrap="square" rtlCol="0">
            <a:spAutoFit/>
          </a:bodyPr>
          <a:lstStyle/>
          <a:p>
            <a:r>
              <a:rPr lang="en-US" dirty="0" smtClean="0"/>
              <a:t>3000</a:t>
            </a:r>
            <a:endParaRPr lang="en-IN" dirty="0"/>
          </a:p>
        </p:txBody>
      </p:sp>
      <p:sp>
        <p:nvSpPr>
          <p:cNvPr id="28" name="TextBox 27"/>
          <p:cNvSpPr txBox="1"/>
          <p:nvPr/>
        </p:nvSpPr>
        <p:spPr>
          <a:xfrm>
            <a:off x="6339783" y="1625943"/>
            <a:ext cx="426113" cy="369332"/>
          </a:xfrm>
          <a:prstGeom prst="rect">
            <a:avLst/>
          </a:prstGeom>
          <a:noFill/>
        </p:spPr>
        <p:txBody>
          <a:bodyPr wrap="square" rtlCol="0">
            <a:spAutoFit/>
          </a:bodyPr>
          <a:lstStyle/>
          <a:p>
            <a:r>
              <a:rPr lang="en-US" dirty="0" smtClean="0"/>
              <a:t>30</a:t>
            </a:r>
            <a:endParaRPr lang="en-IN" dirty="0"/>
          </a:p>
        </p:txBody>
      </p:sp>
      <p:sp>
        <p:nvSpPr>
          <p:cNvPr id="29" name="TextBox 28"/>
          <p:cNvSpPr txBox="1"/>
          <p:nvPr/>
        </p:nvSpPr>
        <p:spPr>
          <a:xfrm>
            <a:off x="6835462" y="1625943"/>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6824086" y="1628215"/>
            <a:ext cx="755556" cy="369332"/>
          </a:xfrm>
          <a:prstGeom prst="rect">
            <a:avLst/>
          </a:prstGeom>
          <a:noFill/>
        </p:spPr>
        <p:txBody>
          <a:bodyPr wrap="square" rtlCol="0">
            <a:spAutoFit/>
          </a:bodyPr>
          <a:lstStyle/>
          <a:p>
            <a:r>
              <a:rPr lang="en-US" dirty="0"/>
              <a:t>2</a:t>
            </a:r>
            <a:r>
              <a:rPr lang="en-US" dirty="0" smtClean="0"/>
              <a:t>000</a:t>
            </a:r>
            <a:endParaRPr lang="en-IN" dirty="0"/>
          </a:p>
        </p:txBody>
      </p:sp>
      <p:sp>
        <p:nvSpPr>
          <p:cNvPr id="31" name="TextBox 30"/>
          <p:cNvSpPr txBox="1"/>
          <p:nvPr/>
        </p:nvSpPr>
        <p:spPr>
          <a:xfrm>
            <a:off x="5106554" y="1241024"/>
            <a:ext cx="790430" cy="369332"/>
          </a:xfrm>
          <a:prstGeom prst="rect">
            <a:avLst/>
          </a:prstGeom>
          <a:noFill/>
        </p:spPr>
        <p:txBody>
          <a:bodyPr wrap="square" rtlCol="0">
            <a:spAutoFit/>
          </a:bodyPr>
          <a:lstStyle/>
          <a:p>
            <a:r>
              <a:rPr lang="en-US" dirty="0" smtClean="0"/>
              <a:t>3000</a:t>
            </a:r>
            <a:endParaRPr lang="en-IN" dirty="0"/>
          </a:p>
        </p:txBody>
      </p:sp>
      <p:sp>
        <p:nvSpPr>
          <p:cNvPr id="32" name="TextBox 31"/>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insertFirst</a:t>
            </a:r>
            <a:r>
              <a:rPr lang="en-IN" dirty="0" smtClean="0"/>
              <a:t>(</a:t>
            </a:r>
            <a:r>
              <a:rPr lang="en-IN" dirty="0" err="1" smtClean="0"/>
              <a:t>int</a:t>
            </a:r>
            <a:r>
              <a:rPr lang="en-IN" dirty="0"/>
              <a:t> data</a:t>
            </a:r>
            <a:r>
              <a:rPr lang="en-IN" dirty="0" smtClean="0"/>
              <a:t>){</a:t>
            </a:r>
            <a:endParaRPr lang="en-IN" dirty="0"/>
          </a:p>
          <a:p>
            <a:r>
              <a:rPr lang="en-IN" dirty="0"/>
              <a:t>    Node *</a:t>
            </a:r>
            <a:r>
              <a:rPr lang="en-IN" dirty="0" err="1"/>
              <a:t>nn</a:t>
            </a:r>
            <a:r>
              <a:rPr lang="en-IN" dirty="0"/>
              <a:t> = new Node(data);</a:t>
            </a:r>
          </a:p>
          <a:p>
            <a:r>
              <a:rPr lang="en-IN" dirty="0"/>
              <a:t>    if </a:t>
            </a:r>
            <a:r>
              <a:rPr lang="en-IN" dirty="0" smtClean="0"/>
              <a:t>(</a:t>
            </a:r>
            <a:r>
              <a:rPr lang="en-IN" dirty="0" err="1" smtClean="0"/>
              <a:t>isEmpty</a:t>
            </a:r>
            <a:r>
              <a:rPr lang="en-IN" dirty="0" smtClean="0"/>
              <a:t>())</a:t>
            </a:r>
            <a:endParaRPr lang="en-IN" dirty="0"/>
          </a:p>
          <a:p>
            <a:r>
              <a:rPr lang="en-IN" dirty="0"/>
              <a:t>    {</a:t>
            </a:r>
          </a:p>
          <a:p>
            <a:r>
              <a:rPr lang="en-IN" dirty="0"/>
              <a:t>        this-&gt;head = this-&gt;tail = </a:t>
            </a:r>
            <a:r>
              <a:rPr lang="en-IN" dirty="0" err="1"/>
              <a:t>nn</a:t>
            </a:r>
            <a:r>
              <a:rPr lang="en-IN" dirty="0"/>
              <a:t>;</a:t>
            </a:r>
          </a:p>
          <a:p>
            <a:r>
              <a:rPr lang="en-IN" dirty="0"/>
              <a:t>    }</a:t>
            </a:r>
          </a:p>
          <a:p>
            <a:r>
              <a:rPr lang="en-IN" dirty="0"/>
              <a:t>    else</a:t>
            </a:r>
          </a:p>
          <a:p>
            <a:r>
              <a:rPr lang="en-IN" dirty="0"/>
              <a:t>    {</a:t>
            </a:r>
          </a:p>
          <a:p>
            <a:r>
              <a:rPr lang="en-IN" dirty="0"/>
              <a:t>        </a:t>
            </a:r>
            <a:r>
              <a:rPr lang="en-IN" dirty="0" err="1"/>
              <a:t>nn</a:t>
            </a:r>
            <a:r>
              <a:rPr lang="en-IN" dirty="0"/>
              <a:t>-&gt;</a:t>
            </a:r>
            <a:r>
              <a:rPr lang="en-IN" dirty="0" err="1"/>
              <a:t>setNext</a:t>
            </a:r>
            <a:r>
              <a:rPr lang="en-IN" dirty="0"/>
              <a:t>(this-&gt;head);</a:t>
            </a:r>
          </a:p>
          <a:p>
            <a:r>
              <a:rPr lang="en-IN" dirty="0"/>
              <a:t>        this-&gt;head = </a:t>
            </a:r>
            <a:r>
              <a:rPr lang="en-IN" dirty="0" err="1"/>
              <a:t>nn</a:t>
            </a:r>
            <a:r>
              <a:rPr lang="en-IN" dirty="0"/>
              <a:t>;</a:t>
            </a:r>
          </a:p>
          <a:p>
            <a:r>
              <a:rPr lang="en-IN" dirty="0"/>
              <a:t>    }</a:t>
            </a:r>
            <a:endParaRPr lang="en-IN" dirty="0" smtClean="0"/>
          </a:p>
          <a:p>
            <a:r>
              <a:rPr lang="en-IN" dirty="0" smtClean="0"/>
              <a:t>  }</a:t>
            </a:r>
          </a:p>
          <a:p>
            <a:r>
              <a:rPr lang="en-US" dirty="0" smtClean="0"/>
              <a:t>}</a:t>
            </a:r>
            <a:endParaRPr lang="en-IN" dirty="0"/>
          </a:p>
        </p:txBody>
      </p:sp>
      <p:sp>
        <p:nvSpPr>
          <p:cNvPr id="33" name="TextBox 32"/>
          <p:cNvSpPr txBox="1"/>
          <p:nvPr/>
        </p:nvSpPr>
        <p:spPr>
          <a:xfrm>
            <a:off x="5241880" y="2418498"/>
            <a:ext cx="6111920" cy="1477328"/>
          </a:xfrm>
          <a:prstGeom prst="rect">
            <a:avLst/>
          </a:prstGeom>
          <a:noFill/>
        </p:spPr>
        <p:txBody>
          <a:bodyPr wrap="square" rtlCol="0">
            <a:spAutoFit/>
          </a:bodyPr>
          <a:lstStyle/>
          <a:p>
            <a:r>
              <a:rPr lang="en-US" dirty="0" smtClean="0"/>
              <a:t>Class </a:t>
            </a:r>
            <a:r>
              <a:rPr lang="en-US" dirty="0" err="1" smtClean="0"/>
              <a:t>LinkeList</a:t>
            </a:r>
            <a:r>
              <a:rPr lang="en-US" dirty="0" smtClean="0"/>
              <a:t>{</a:t>
            </a:r>
          </a:p>
          <a:p>
            <a:r>
              <a:rPr lang="en-US" dirty="0" smtClean="0"/>
              <a:t>   bool </a:t>
            </a:r>
            <a:r>
              <a:rPr lang="en-US" dirty="0" err="1" smtClean="0"/>
              <a:t>isEmpty</a:t>
            </a:r>
            <a:r>
              <a:rPr lang="en-US" dirty="0" smtClean="0"/>
              <a:t>(){</a:t>
            </a:r>
          </a:p>
          <a:p>
            <a:r>
              <a:rPr lang="en-US" dirty="0" smtClean="0"/>
              <a:t>	return </a:t>
            </a:r>
            <a:r>
              <a:rPr lang="en-IN" dirty="0"/>
              <a:t>this-&gt;head == </a:t>
            </a:r>
            <a:r>
              <a:rPr lang="en-IN" dirty="0" err="1" smtClean="0"/>
              <a:t>nullptr</a:t>
            </a:r>
            <a:r>
              <a:rPr lang="en-IN" dirty="0" smtClean="0"/>
              <a:t> &amp;&amp; this-&gt;tail == </a:t>
            </a:r>
            <a:r>
              <a:rPr lang="en-IN" dirty="0" err="1" smtClean="0"/>
              <a:t>nullptr</a:t>
            </a:r>
            <a:r>
              <a:rPr lang="en-IN" dirty="0" smtClean="0"/>
              <a:t>;</a:t>
            </a:r>
            <a:endParaRPr lang="en-US" dirty="0"/>
          </a:p>
          <a:p>
            <a:r>
              <a:rPr lang="en-US" dirty="0" smtClean="0"/>
              <a:t>  }</a:t>
            </a:r>
          </a:p>
          <a:p>
            <a:r>
              <a:rPr lang="en-US" dirty="0"/>
              <a:t>}</a:t>
            </a:r>
            <a:endParaRPr lang="en-IN" dirty="0"/>
          </a:p>
        </p:txBody>
      </p:sp>
    </p:spTree>
    <p:extLst>
      <p:ext uri="{BB962C8B-B14F-4D97-AF65-F5344CB8AC3E}">
        <p14:creationId xmlns:p14="http://schemas.microsoft.com/office/powerpoint/2010/main" val="296279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circle(in)">
                                      <p:cBhvr>
                                        <p:cTn id="48" dur="2000"/>
                                        <p:tgtEl>
                                          <p:spTgt spid="14"/>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circle(in)">
                                      <p:cBhvr>
                                        <p:cTn id="51" dur="2000"/>
                                        <p:tgtEl>
                                          <p:spTgt spid="15"/>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circle(in)">
                                      <p:cBhvr>
                                        <p:cTn id="54" dur="2000"/>
                                        <p:tgtEl>
                                          <p:spTgt spid="16"/>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circle(in)">
                                      <p:cBhvr>
                                        <p:cTn id="57" dur="2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childTnLst>
                          </p:cTn>
                        </p:par>
                        <p:par>
                          <p:cTn id="66" fill="hold">
                            <p:stCondLst>
                              <p:cond delay="500"/>
                            </p:stCondLst>
                            <p:childTnLst>
                              <p:par>
                                <p:cTn id="67" presetID="42" presetClass="entr" presetSubtype="0"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circle(in)">
                                      <p:cBhvr>
                                        <p:cTn id="88" dur="2000"/>
                                        <p:tgtEl>
                                          <p:spTgt spid="2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circle(in)">
                                      <p:cBhvr>
                                        <p:cTn id="91" dur="2000"/>
                                        <p:tgtEl>
                                          <p:spTgt spid="2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circle(in)">
                                      <p:cBhvr>
                                        <p:cTn id="94" dur="2000"/>
                                        <p:tgtEl>
                                          <p:spTgt spid="2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circle(in)">
                                      <p:cBhvr>
                                        <p:cTn id="97" dur="20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23"/>
                                        </p:tgtEl>
                                      </p:cBhvr>
                                    </p:animEffect>
                                    <p:set>
                                      <p:cBhvr>
                                        <p:cTn id="102" dur="1" fill="hold">
                                          <p:stCondLst>
                                            <p:cond delay="499"/>
                                          </p:stCondLst>
                                        </p:cTn>
                                        <p:tgtEl>
                                          <p:spTgt spid="23"/>
                                        </p:tgtEl>
                                        <p:attrNameLst>
                                          <p:attrName>style.visibility</p:attrName>
                                        </p:attrNameLst>
                                      </p:cBhvr>
                                      <p:to>
                                        <p:strVal val="hidden"/>
                                      </p:to>
                                    </p:set>
                                  </p:childTnLst>
                                </p:cTn>
                              </p:par>
                              <p:par>
                                <p:cTn id="103" presetID="6" presetClass="entr" presetSubtype="16"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circle(in)">
                                      <p:cBhvr>
                                        <p:cTn id="105" dur="20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8"/>
                                        </p:tgtEl>
                                      </p:cBhvr>
                                    </p:animEffect>
                                    <p:set>
                                      <p:cBhvr>
                                        <p:cTn id="110" dur="1" fill="hold">
                                          <p:stCondLst>
                                            <p:cond delay="499"/>
                                          </p:stCondLst>
                                        </p:cTn>
                                        <p:tgtEl>
                                          <p:spTgt spid="18"/>
                                        </p:tgtEl>
                                        <p:attrNameLst>
                                          <p:attrName>style.visibility</p:attrName>
                                        </p:attrNameLst>
                                      </p:cBhvr>
                                      <p:to>
                                        <p:strVal val="hidden"/>
                                      </p:to>
                                    </p:set>
                                  </p:childTnLst>
                                </p:cTn>
                              </p:par>
                            </p:childTnLst>
                          </p:cTn>
                        </p:par>
                        <p:par>
                          <p:cTn id="111" fill="hold">
                            <p:stCondLst>
                              <p:cond delay="500"/>
                            </p:stCondLst>
                            <p:childTnLst>
                              <p:par>
                                <p:cTn id="112" presetID="42" presetClass="entr" presetSubtype="0" fill="hold" grpId="0" nodeType="after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fade">
                                      <p:cBhvr>
                                        <p:cTn id="121" dur="1000"/>
                                        <p:tgtEl>
                                          <p:spTgt spid="8"/>
                                        </p:tgtEl>
                                      </p:cBhvr>
                                    </p:animEffect>
                                    <p:anim calcmode="lin" valueType="num">
                                      <p:cBhvr>
                                        <p:cTn id="122" dur="1000" fill="hold"/>
                                        <p:tgtEl>
                                          <p:spTgt spid="8"/>
                                        </p:tgtEl>
                                        <p:attrNameLst>
                                          <p:attrName>ppt_x</p:attrName>
                                        </p:attrNameLst>
                                      </p:cBhvr>
                                      <p:tavLst>
                                        <p:tav tm="0">
                                          <p:val>
                                            <p:strVal val="#ppt_x"/>
                                          </p:val>
                                        </p:tav>
                                        <p:tav tm="100000">
                                          <p:val>
                                            <p:strVal val="#ppt_x"/>
                                          </p:val>
                                        </p:tav>
                                      </p:tavLst>
                                    </p:anim>
                                    <p:anim calcmode="lin" valueType="num">
                                      <p:cBhvr>
                                        <p:cTn id="1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nodeType="clickEffect">
                                  <p:stCondLst>
                                    <p:cond delay="0"/>
                                  </p:stCondLst>
                                  <p:childTnLst>
                                    <p:set>
                                      <p:cBhvr>
                                        <p:cTn id="127" dur="1" fill="hold">
                                          <p:stCondLst>
                                            <p:cond delay="0"/>
                                          </p:stCondLst>
                                        </p:cTn>
                                        <p:tgtEl>
                                          <p:spTgt spid="26"/>
                                        </p:tgtEl>
                                        <p:attrNameLst>
                                          <p:attrName>style.visibility</p:attrName>
                                        </p:attrNameLst>
                                      </p:cBhvr>
                                      <p:to>
                                        <p:strVal val="visible"/>
                                      </p:to>
                                    </p:set>
                                    <p:animEffect transition="in" filter="circle(in)">
                                      <p:cBhvr>
                                        <p:cTn id="128" dur="2000"/>
                                        <p:tgtEl>
                                          <p:spTgt spid="26"/>
                                        </p:tgtEl>
                                      </p:cBhvr>
                                    </p:animEffect>
                                  </p:childTnLst>
                                </p:cTn>
                              </p:par>
                              <p:par>
                                <p:cTn id="129" presetID="6" presetClass="entr" presetSubtype="16"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circle(in)">
                                      <p:cBhvr>
                                        <p:cTn id="131" dur="2000"/>
                                        <p:tgtEl>
                                          <p:spTgt spid="27"/>
                                        </p:tgtEl>
                                      </p:cBhvr>
                                    </p:animEffect>
                                  </p:childTnLst>
                                </p:cTn>
                              </p:par>
                              <p:par>
                                <p:cTn id="132" presetID="6" presetClass="entr" presetSubtype="16" fill="hold" grpId="0" nodeType="withEffect">
                                  <p:stCondLst>
                                    <p:cond delay="0"/>
                                  </p:stCondLst>
                                  <p:childTnLst>
                                    <p:set>
                                      <p:cBhvr>
                                        <p:cTn id="133" dur="1" fill="hold">
                                          <p:stCondLst>
                                            <p:cond delay="0"/>
                                          </p:stCondLst>
                                        </p:cTn>
                                        <p:tgtEl>
                                          <p:spTgt spid="28"/>
                                        </p:tgtEl>
                                        <p:attrNameLst>
                                          <p:attrName>style.visibility</p:attrName>
                                        </p:attrNameLst>
                                      </p:cBhvr>
                                      <p:to>
                                        <p:strVal val="visible"/>
                                      </p:to>
                                    </p:set>
                                    <p:animEffect transition="in" filter="circle(in)">
                                      <p:cBhvr>
                                        <p:cTn id="134" dur="2000"/>
                                        <p:tgtEl>
                                          <p:spTgt spid="28"/>
                                        </p:tgtEl>
                                      </p:cBhvr>
                                    </p:animEffect>
                                  </p:childTnLst>
                                </p:cTn>
                              </p:par>
                              <p:par>
                                <p:cTn id="135" presetID="6" presetClass="entr" presetSubtype="16" fill="hold" grpId="0" nodeType="withEffect">
                                  <p:stCondLst>
                                    <p:cond delay="0"/>
                                  </p:stCondLst>
                                  <p:childTnLst>
                                    <p:set>
                                      <p:cBhvr>
                                        <p:cTn id="136" dur="1" fill="hold">
                                          <p:stCondLst>
                                            <p:cond delay="0"/>
                                          </p:stCondLst>
                                        </p:cTn>
                                        <p:tgtEl>
                                          <p:spTgt spid="29"/>
                                        </p:tgtEl>
                                        <p:attrNameLst>
                                          <p:attrName>style.visibility</p:attrName>
                                        </p:attrNameLst>
                                      </p:cBhvr>
                                      <p:to>
                                        <p:strVal val="visible"/>
                                      </p:to>
                                    </p:set>
                                    <p:animEffect transition="in" filter="circle(in)">
                                      <p:cBhvr>
                                        <p:cTn id="137" dur="2000"/>
                                        <p:tgtEl>
                                          <p:spTgt spid="2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29"/>
                                        </p:tgtEl>
                                      </p:cBhvr>
                                    </p:animEffect>
                                    <p:set>
                                      <p:cBhvr>
                                        <p:cTn id="142" dur="1" fill="hold">
                                          <p:stCondLst>
                                            <p:cond delay="499"/>
                                          </p:stCondLst>
                                        </p:cTn>
                                        <p:tgtEl>
                                          <p:spTgt spid="29"/>
                                        </p:tgtEl>
                                        <p:attrNameLst>
                                          <p:attrName>style.visibility</p:attrName>
                                        </p:attrNameLst>
                                      </p:cBhvr>
                                      <p:to>
                                        <p:strVal val="hidden"/>
                                      </p:to>
                                    </p:set>
                                  </p:childTnLst>
                                </p:cTn>
                              </p:par>
                              <p:par>
                                <p:cTn id="143" presetID="6" presetClass="entr" presetSubtype="16" fill="hold" grpId="0" nodeType="withEffect">
                                  <p:stCondLst>
                                    <p:cond delay="0"/>
                                  </p:stCondLst>
                                  <p:childTnLst>
                                    <p:set>
                                      <p:cBhvr>
                                        <p:cTn id="144" dur="1" fill="hold">
                                          <p:stCondLst>
                                            <p:cond delay="0"/>
                                          </p:stCondLst>
                                        </p:cTn>
                                        <p:tgtEl>
                                          <p:spTgt spid="30"/>
                                        </p:tgtEl>
                                        <p:attrNameLst>
                                          <p:attrName>style.visibility</p:attrName>
                                        </p:attrNameLst>
                                      </p:cBhvr>
                                      <p:to>
                                        <p:strVal val="visible"/>
                                      </p:to>
                                    </p:set>
                                    <p:animEffect transition="in" filter="circle(in)">
                                      <p:cBhvr>
                                        <p:cTn id="145" dur="2000"/>
                                        <p:tgtEl>
                                          <p:spTgt spid="3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25"/>
                                        </p:tgtEl>
                                      </p:cBhvr>
                                    </p:animEffect>
                                    <p:set>
                                      <p:cBhvr>
                                        <p:cTn id="150" dur="1" fill="hold">
                                          <p:stCondLst>
                                            <p:cond delay="499"/>
                                          </p:stCondLst>
                                        </p:cTn>
                                        <p:tgtEl>
                                          <p:spTgt spid="25"/>
                                        </p:tgtEl>
                                        <p:attrNameLst>
                                          <p:attrName>style.visibility</p:attrName>
                                        </p:attrNameLst>
                                      </p:cBhvr>
                                      <p:to>
                                        <p:strVal val="hidden"/>
                                      </p:to>
                                    </p:set>
                                  </p:childTnLst>
                                </p:cTn>
                              </p:par>
                            </p:childTnLst>
                          </p:cTn>
                        </p:par>
                        <p:par>
                          <p:cTn id="151" fill="hold">
                            <p:stCondLst>
                              <p:cond delay="500"/>
                            </p:stCondLst>
                            <p:childTnLst>
                              <p:par>
                                <p:cTn id="152" presetID="42" presetClass="entr" presetSubtype="0" fill="hold" grpId="0" nodeType="after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fade">
                                      <p:cBhvr>
                                        <p:cTn id="154" dur="1000"/>
                                        <p:tgtEl>
                                          <p:spTgt spid="31"/>
                                        </p:tgtEl>
                                      </p:cBhvr>
                                    </p:animEffect>
                                    <p:anim calcmode="lin" valueType="num">
                                      <p:cBhvr>
                                        <p:cTn id="155" dur="1000" fill="hold"/>
                                        <p:tgtEl>
                                          <p:spTgt spid="31"/>
                                        </p:tgtEl>
                                        <p:attrNameLst>
                                          <p:attrName>ppt_x</p:attrName>
                                        </p:attrNameLst>
                                      </p:cBhvr>
                                      <p:tavLst>
                                        <p:tav tm="0">
                                          <p:val>
                                            <p:strVal val="#ppt_x"/>
                                          </p:val>
                                        </p:tav>
                                        <p:tav tm="100000">
                                          <p:val>
                                            <p:strVal val="#ppt_x"/>
                                          </p:val>
                                        </p:tav>
                                      </p:tavLst>
                                    </p:anim>
                                    <p:anim calcmode="lin" valueType="num">
                                      <p:cBhvr>
                                        <p:cTn id="15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32"/>
                                        </p:tgtEl>
                                        <p:attrNameLst>
                                          <p:attrName>style.visibility</p:attrName>
                                        </p:attrNameLst>
                                      </p:cBhvr>
                                      <p:to>
                                        <p:strVal val="visible"/>
                                      </p:to>
                                    </p:set>
                                    <p:animEffect transition="in" filter="fade">
                                      <p:cBhvr>
                                        <p:cTn id="161" dur="1000"/>
                                        <p:tgtEl>
                                          <p:spTgt spid="32"/>
                                        </p:tgtEl>
                                      </p:cBhvr>
                                    </p:animEffect>
                                    <p:anim calcmode="lin" valueType="num">
                                      <p:cBhvr>
                                        <p:cTn id="162" dur="1000" fill="hold"/>
                                        <p:tgtEl>
                                          <p:spTgt spid="32"/>
                                        </p:tgtEl>
                                        <p:attrNameLst>
                                          <p:attrName>ppt_x</p:attrName>
                                        </p:attrNameLst>
                                      </p:cBhvr>
                                      <p:tavLst>
                                        <p:tav tm="0">
                                          <p:val>
                                            <p:strVal val="#ppt_x"/>
                                          </p:val>
                                        </p:tav>
                                        <p:tav tm="100000">
                                          <p:val>
                                            <p:strVal val="#ppt_x"/>
                                          </p:val>
                                        </p:tav>
                                      </p:tavLst>
                                    </p:anim>
                                    <p:anim calcmode="lin" valueType="num">
                                      <p:cBhvr>
                                        <p:cTn id="16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33"/>
                                        </p:tgtEl>
                                        <p:attrNameLst>
                                          <p:attrName>style.visibility</p:attrName>
                                        </p:attrNameLst>
                                      </p:cBhvr>
                                      <p:to>
                                        <p:strVal val="visible"/>
                                      </p:to>
                                    </p:set>
                                    <p:animEffect transition="in" filter="fade">
                                      <p:cBhvr>
                                        <p:cTn id="168" dur="1000"/>
                                        <p:tgtEl>
                                          <p:spTgt spid="33"/>
                                        </p:tgtEl>
                                      </p:cBhvr>
                                    </p:animEffect>
                                    <p:anim calcmode="lin" valueType="num">
                                      <p:cBhvr>
                                        <p:cTn id="169" dur="1000" fill="hold"/>
                                        <p:tgtEl>
                                          <p:spTgt spid="33"/>
                                        </p:tgtEl>
                                        <p:attrNameLst>
                                          <p:attrName>ppt_x</p:attrName>
                                        </p:attrNameLst>
                                      </p:cBhvr>
                                      <p:tavLst>
                                        <p:tav tm="0">
                                          <p:val>
                                            <p:strVal val="#ppt_x"/>
                                          </p:val>
                                        </p:tav>
                                        <p:tav tm="100000">
                                          <p:val>
                                            <p:strVal val="#ppt_x"/>
                                          </p:val>
                                        </p:tav>
                                      </p:tavLst>
                                    </p:anim>
                                    <p:anim calcmode="lin" valueType="num">
                                      <p:cBhvr>
                                        <p:cTn id="17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animBg="1"/>
      <p:bldP spid="10" grpId="0"/>
      <p:bldP spid="11" grpId="0"/>
      <p:bldP spid="12" grpId="0"/>
      <p:bldP spid="12" grpId="1"/>
      <p:bldP spid="13" grpId="0"/>
      <p:bldP spid="13" grpId="1"/>
      <p:bldP spid="15" grpId="0"/>
      <p:bldP spid="16" grpId="0"/>
      <p:bldP spid="17" grpId="0"/>
      <p:bldP spid="18" grpId="0"/>
      <p:bldP spid="18" grpId="1"/>
      <p:bldP spid="19" grpId="0"/>
      <p:bldP spid="21" grpId="0"/>
      <p:bldP spid="22" grpId="0"/>
      <p:bldP spid="23" grpId="0"/>
      <p:bldP spid="23" grpId="1"/>
      <p:bldP spid="24" grpId="0"/>
      <p:bldP spid="25" grpId="0"/>
      <p:bldP spid="25" grpId="1"/>
      <p:bldP spid="27" grpId="0"/>
      <p:bldP spid="28" grpId="0"/>
      <p:bldP spid="29" grpId="0"/>
      <p:bldP spid="29" grpId="1"/>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01291328"/>
              </p:ext>
            </p:extLst>
          </p:nvPr>
        </p:nvGraphicFramePr>
        <p:xfrm>
          <a:off x="0" y="873460"/>
          <a:ext cx="12192000" cy="5984540"/>
        </p:xfrm>
        <a:graphic>
          <a:graphicData uri="http://schemas.openxmlformats.org/drawingml/2006/table">
            <a:tbl>
              <a:tblPr firstRow="1" bandRow="1">
                <a:tableStyleId>{5C22544A-7EE6-4342-B048-85BDC9FD1C3A}</a:tableStyleId>
              </a:tblPr>
              <a:tblGrid>
                <a:gridCol w="2893325">
                  <a:extLst>
                    <a:ext uri="{9D8B030D-6E8A-4147-A177-3AD203B41FA5}">
                      <a16:colId xmlns:a16="http://schemas.microsoft.com/office/drawing/2014/main" val="2450754003"/>
                    </a:ext>
                  </a:extLst>
                </a:gridCol>
                <a:gridCol w="1446663">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390518">
                <a:tc>
                  <a:txBody>
                    <a:bodyPr/>
                    <a:lstStyle/>
                    <a:p>
                      <a:pPr algn="ctr"/>
                      <a:r>
                        <a:rPr lang="en-IN" sz="1800" b="1" i="0" kern="1200" dirty="0" smtClean="0">
                          <a:solidFill>
                            <a:schemeClr val="lt1"/>
                          </a:solidFill>
                          <a:effectLst/>
                          <a:latin typeface="+mn-lt"/>
                          <a:ea typeface="+mn-ea"/>
                          <a:cs typeface="+mn-cs"/>
                        </a:rPr>
                        <a:t>ANSI/ISO 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976295">
                <a:tc>
                  <a:txBody>
                    <a:bodyPr/>
                    <a:lstStyle/>
                    <a:p>
                      <a:endParaRPr lang="en-IN" dirty="0"/>
                    </a:p>
                  </a:txBody>
                  <a:tcPr/>
                </a:tc>
                <a:tc>
                  <a:txBody>
                    <a:bodyPr/>
                    <a:lstStyle/>
                    <a:p>
                      <a:pPr algn="ctr"/>
                      <a:r>
                        <a:rPr lang="en-IN" sz="1800" b="1" i="0" kern="1200" dirty="0" err="1" smtClean="0">
                          <a:solidFill>
                            <a:schemeClr val="dk1"/>
                          </a:solidFill>
                          <a:effectLst/>
                          <a:latin typeface="+mn-lt"/>
                          <a:ea typeface="+mn-ea"/>
                          <a:cs typeface="+mn-cs"/>
                        </a:rPr>
                        <a:t>Flowline</a:t>
                      </a:r>
                      <a:r>
                        <a:rPr lang="en-IN" sz="1800" b="1" i="0" kern="1200" dirty="0" smtClean="0">
                          <a:solidFill>
                            <a:schemeClr val="dk1"/>
                          </a:solidFill>
                          <a:effectLst/>
                          <a:latin typeface="+mn-lt"/>
                          <a:ea typeface="+mn-ea"/>
                          <a:cs typeface="+mn-cs"/>
                        </a:rPr>
                        <a:t> (Arrowhead)</a:t>
                      </a:r>
                      <a:endParaRPr lang="en-IN" b="1" dirty="0"/>
                    </a:p>
                  </a:txBody>
                  <a:tcPr anchor="ctr"/>
                </a:tc>
                <a:tc>
                  <a:txBody>
                    <a:bodyPr/>
                    <a:lstStyle/>
                    <a:p>
                      <a:r>
                        <a:rPr lang="en-US" sz="1800" b="0" i="0" kern="1200" dirty="0" smtClean="0">
                          <a:solidFill>
                            <a:schemeClr val="dk1"/>
                          </a:solidFill>
                          <a:effectLst/>
                          <a:latin typeface="+mn-lt"/>
                          <a:ea typeface="+mn-ea"/>
                          <a:cs typeface="+mn-cs"/>
                        </a:rPr>
                        <a:t>Shows the process's order of operation. A line coming from one symbol and pointing at another. Arrowheads are added if the flow is not the standard top-to-bottom, left-to right.</a:t>
                      </a:r>
                      <a:endParaRPr lang="en-IN" dirty="0"/>
                    </a:p>
                  </a:txBody>
                  <a:tcPr/>
                </a:tc>
                <a:extLst>
                  <a:ext uri="{0D108BD9-81ED-4DB2-BD59-A6C34878D82A}">
                    <a16:rowId xmlns:a16="http://schemas.microsoft.com/office/drawing/2014/main" val="3997047210"/>
                  </a:ext>
                </a:extLst>
              </a:tr>
              <a:tr h="1269184">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Terminal</a:t>
                      </a:r>
                      <a:endParaRPr lang="en-IN" b="1" dirty="0"/>
                    </a:p>
                  </a:txBody>
                  <a:tcPr anchor="ctr"/>
                </a:tc>
                <a:tc>
                  <a:txBody>
                    <a:bodyPr/>
                    <a:lstStyle/>
                    <a:p>
                      <a:r>
                        <a:rPr lang="en-US" sz="1800" b="0" i="0" kern="1200" dirty="0" smtClean="0">
                          <a:solidFill>
                            <a:schemeClr val="dk1"/>
                          </a:solidFill>
                          <a:effectLst/>
                          <a:latin typeface="+mn-lt"/>
                          <a:ea typeface="+mn-ea"/>
                          <a:cs typeface="+mn-cs"/>
                        </a:rPr>
                        <a:t>Indicates the beginning and ending of a program or sub-process. Represented as a </a:t>
                      </a:r>
                      <a:r>
                        <a:rPr lang="en-US" sz="1800" b="0" i="0" u="none" strike="noStrike" kern="1200" dirty="0" smtClean="0">
                          <a:solidFill>
                            <a:schemeClr val="dk1"/>
                          </a:solidFill>
                          <a:effectLst/>
                          <a:latin typeface="+mn-lt"/>
                          <a:ea typeface="+mn-ea"/>
                          <a:cs typeface="+mn-cs"/>
                        </a:rPr>
                        <a:t>stadium</a:t>
                      </a:r>
                      <a:r>
                        <a:rPr lang="en-US" sz="1800" b="0" i="0" kern="1200" dirty="0" smtClean="0">
                          <a:solidFill>
                            <a:schemeClr val="dk1"/>
                          </a:solidFill>
                          <a:effectLst/>
                          <a:latin typeface="+mn-lt"/>
                          <a:ea typeface="+mn-ea"/>
                          <a:cs typeface="+mn-cs"/>
                        </a:rPr>
                        <a:t>, oval or rounded (fillet) rectangle. They usually contain the word "Start" or "End", or another phrase signaling the start or end of a process, such as "submit inquiry" or "receive product".</a:t>
                      </a:r>
                      <a:endParaRPr lang="en-IN" dirty="0"/>
                    </a:p>
                  </a:txBody>
                  <a:tcPr/>
                </a:tc>
                <a:extLst>
                  <a:ext uri="{0D108BD9-81ED-4DB2-BD59-A6C34878D82A}">
                    <a16:rowId xmlns:a16="http://schemas.microsoft.com/office/drawing/2014/main" val="881009280"/>
                  </a:ext>
                </a:extLst>
              </a:tr>
              <a:tr h="1006892">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Process</a:t>
                      </a:r>
                      <a:endParaRPr lang="en-IN" b="1" dirty="0"/>
                    </a:p>
                  </a:txBody>
                  <a:tcPr anchor="ctr"/>
                </a:tc>
                <a:tc>
                  <a:txBody>
                    <a:bodyPr/>
                    <a:lstStyle/>
                    <a:p>
                      <a:r>
                        <a:rPr lang="en-US" sz="1800" b="0" i="0" kern="1200" dirty="0" smtClean="0">
                          <a:solidFill>
                            <a:schemeClr val="dk1"/>
                          </a:solidFill>
                          <a:effectLst/>
                          <a:latin typeface="+mn-lt"/>
                          <a:ea typeface="+mn-ea"/>
                          <a:cs typeface="+mn-cs"/>
                        </a:rPr>
                        <a:t>Represents a set of operations that changes value, form, or location of data. Represented as a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85530985"/>
                  </a:ext>
                </a:extLst>
              </a:tr>
              <a:tr h="1063725">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Decision</a:t>
                      </a:r>
                      <a:endParaRPr lang="en-IN" b="1" dirty="0"/>
                    </a:p>
                  </a:txBody>
                  <a:tcPr anchor="ctr"/>
                </a:tc>
                <a:tc>
                  <a:txBody>
                    <a:bodyPr/>
                    <a:lstStyle/>
                    <a:p>
                      <a:r>
                        <a:rPr lang="en-US" sz="1800" b="0" i="0" kern="1200" dirty="0" smtClean="0">
                          <a:solidFill>
                            <a:schemeClr val="dk1"/>
                          </a:solidFill>
                          <a:effectLst/>
                          <a:latin typeface="+mn-lt"/>
                          <a:ea typeface="+mn-ea"/>
                          <a:cs typeface="+mn-cs"/>
                        </a:rPr>
                        <a:t>Shows a conditional operation that determines which one of the two paths the program will take. The operation is commonly a yes/no question or true/false test. Represented as a diamond (</a:t>
                      </a:r>
                      <a:r>
                        <a:rPr lang="en-US" sz="1800" b="0" i="0" u="none" strike="noStrike" kern="1200" dirty="0" smtClean="0">
                          <a:solidFill>
                            <a:schemeClr val="dk1"/>
                          </a:solidFill>
                          <a:effectLst/>
                          <a:latin typeface="+mn-lt"/>
                          <a:ea typeface="+mn-ea"/>
                          <a:cs typeface="+mn-cs"/>
                        </a:rPr>
                        <a:t>rhombus</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r h="1277926">
                <a:tc>
                  <a:txBody>
                    <a:bodyPr/>
                    <a:lstStyle/>
                    <a:p>
                      <a:endParaRPr lang="en-IN"/>
                    </a:p>
                  </a:txBody>
                  <a:tcPr/>
                </a:tc>
                <a:tc>
                  <a:txBody>
                    <a:bodyPr/>
                    <a:lstStyle/>
                    <a:p>
                      <a:pPr algn="ctr"/>
                      <a:r>
                        <a:rPr lang="en-IN" sz="1800" b="1" i="0" kern="1200" dirty="0" smtClean="0">
                          <a:solidFill>
                            <a:schemeClr val="dk1"/>
                          </a:solidFill>
                          <a:effectLst/>
                          <a:latin typeface="+mn-lt"/>
                          <a:ea typeface="+mn-ea"/>
                          <a:cs typeface="+mn-cs"/>
                        </a:rPr>
                        <a:t>Input / Output</a:t>
                      </a:r>
                      <a:endParaRPr lang="en-IN" b="1" dirty="0"/>
                    </a:p>
                  </a:txBody>
                  <a:tcPr anchor="ctr"/>
                </a:tc>
                <a:tc>
                  <a:txBody>
                    <a:bodyPr/>
                    <a:lstStyle/>
                    <a:p>
                      <a:r>
                        <a:rPr lang="en-US" sz="1800" b="0" i="0" kern="1200" dirty="0" smtClean="0">
                          <a:solidFill>
                            <a:schemeClr val="dk1"/>
                          </a:solidFill>
                          <a:effectLst/>
                          <a:latin typeface="+mn-lt"/>
                          <a:ea typeface="+mn-ea"/>
                          <a:cs typeface="+mn-cs"/>
                        </a:rPr>
                        <a:t>Indicates the process of inputting and outputting data, as in entering data or displaying results. Represented as a </a:t>
                      </a:r>
                      <a:r>
                        <a:rPr lang="en-US" sz="1800" b="0" i="0" u="none" strike="noStrike" kern="1200" dirty="0" smtClean="0">
                          <a:solidFill>
                            <a:schemeClr val="dk1"/>
                          </a:solidFill>
                          <a:effectLst/>
                          <a:latin typeface="+mn-lt"/>
                          <a:ea typeface="+mn-ea"/>
                          <a:cs typeface="+mn-cs"/>
                        </a:rPr>
                        <a:t>parallelogram</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488871945"/>
                  </a:ext>
                </a:extLst>
              </a:tr>
            </a:tbl>
          </a:graphicData>
        </a:graphic>
      </p:graphicFrame>
      <p:cxnSp>
        <p:nvCxnSpPr>
          <p:cNvPr id="7" name="Straight Arrow Connector 6"/>
          <p:cNvCxnSpPr/>
          <p:nvPr/>
        </p:nvCxnSpPr>
        <p:spPr>
          <a:xfrm flipV="1">
            <a:off x="244239" y="1678675"/>
            <a:ext cx="2034938" cy="1364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9" name="Flowchart: Process 8"/>
          <p:cNvSpPr/>
          <p:nvPr/>
        </p:nvSpPr>
        <p:spPr>
          <a:xfrm>
            <a:off x="244239" y="3616659"/>
            <a:ext cx="2444371" cy="723331"/>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Flowchart: Decision 9"/>
          <p:cNvSpPr/>
          <p:nvPr/>
        </p:nvSpPr>
        <p:spPr>
          <a:xfrm>
            <a:off x="476250" y="4635549"/>
            <a:ext cx="2103177" cy="823555"/>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Flowchart: Data 10"/>
          <p:cNvSpPr/>
          <p:nvPr/>
        </p:nvSpPr>
        <p:spPr>
          <a:xfrm>
            <a:off x="244239" y="6059609"/>
            <a:ext cx="2444371" cy="573206"/>
          </a:xfrm>
          <a:prstGeom prst="flowChartInputOutpu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Terminator 11"/>
          <p:cNvSpPr/>
          <p:nvPr/>
        </p:nvSpPr>
        <p:spPr>
          <a:xfrm>
            <a:off x="244239" y="2483893"/>
            <a:ext cx="2239654" cy="655092"/>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026"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01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smtClean="0"/>
              <a:t>LinkedList</a:t>
            </a:r>
            <a:r>
              <a:rPr lang="en-US" dirty="0" smtClean="0"/>
              <a:t> (insert Last)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403676" y="966716"/>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396858" y="1230576"/>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409365" y="1510776"/>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4929315" y="1506651"/>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075079" y="1235973"/>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48903" y="1141444"/>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4938321" y="1485677"/>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084085" y="1214999"/>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32958" y="766295"/>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4939934" y="148028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23929" y="1664946"/>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4964189" y="1476425"/>
            <a:ext cx="755556" cy="369332"/>
          </a:xfrm>
          <a:prstGeom prst="rect">
            <a:avLst/>
          </a:prstGeom>
          <a:noFill/>
        </p:spPr>
        <p:txBody>
          <a:bodyPr wrap="square" rtlCol="0">
            <a:spAutoFit/>
          </a:bodyPr>
          <a:lstStyle/>
          <a:p>
            <a:r>
              <a:rPr lang="en-US" dirty="0" smtClean="0"/>
              <a:t>3000</a:t>
            </a:r>
            <a:endParaRPr lang="en-IN" dirty="0"/>
          </a:p>
        </p:txBody>
      </p:sp>
      <p:sp>
        <p:nvSpPr>
          <p:cNvPr id="32" name="TextBox 31"/>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a:t>    </a:t>
            </a:r>
            <a:r>
              <a:rPr lang="en-US" dirty="0"/>
              <a:t> Node *</a:t>
            </a:r>
            <a:r>
              <a:rPr lang="en-US" dirty="0" err="1"/>
              <a:t>nn</a:t>
            </a:r>
            <a:r>
              <a:rPr lang="en-US" dirty="0"/>
              <a:t> = new Node(data);</a:t>
            </a:r>
          </a:p>
          <a:p>
            <a:r>
              <a:rPr lang="en-US" dirty="0"/>
              <a:t>    if (this-&gt;head == </a:t>
            </a:r>
            <a:r>
              <a:rPr lang="en-US" dirty="0" err="1"/>
              <a:t>nullptr</a:t>
            </a:r>
            <a:r>
              <a:rPr lang="en-US" dirty="0"/>
              <a:t>)</a:t>
            </a:r>
          </a:p>
          <a:p>
            <a:r>
              <a:rPr lang="en-US" dirty="0"/>
              <a:t>    {</a:t>
            </a:r>
          </a:p>
          <a:p>
            <a:r>
              <a:rPr lang="en-US" dirty="0"/>
              <a:t>        this-&gt;head = this-&gt;tail = </a:t>
            </a:r>
            <a:r>
              <a:rPr lang="en-US" dirty="0" err="1"/>
              <a:t>nn</a:t>
            </a:r>
            <a:r>
              <a:rPr lang="en-US" dirty="0"/>
              <a:t>;</a:t>
            </a:r>
          </a:p>
          <a:p>
            <a:r>
              <a:rPr lang="en-US" dirty="0"/>
              <a:t>    }</a:t>
            </a:r>
          </a:p>
          <a:p>
            <a:r>
              <a:rPr lang="en-US" dirty="0"/>
              <a:t>    else</a:t>
            </a:r>
          </a:p>
          <a:p>
            <a:r>
              <a:rPr lang="en-US" dirty="0"/>
              <a:t>    {</a:t>
            </a:r>
          </a:p>
          <a:p>
            <a:r>
              <a:rPr lang="en-US" dirty="0"/>
              <a:t>        this-&gt;tail-&gt;</a:t>
            </a:r>
            <a:r>
              <a:rPr lang="en-US" dirty="0" err="1"/>
              <a:t>setNext</a:t>
            </a:r>
            <a:r>
              <a:rPr lang="en-US" dirty="0"/>
              <a:t>(</a:t>
            </a:r>
            <a:r>
              <a:rPr lang="en-US" dirty="0" err="1"/>
              <a:t>nn</a:t>
            </a:r>
            <a:r>
              <a:rPr lang="en-US" dirty="0"/>
              <a:t>);</a:t>
            </a:r>
          </a:p>
          <a:p>
            <a:r>
              <a:rPr lang="en-US" dirty="0"/>
              <a:t>        tail = </a:t>
            </a:r>
            <a:r>
              <a:rPr lang="en-US" dirty="0" err="1"/>
              <a:t>nn</a:t>
            </a:r>
            <a:r>
              <a:rPr lang="en-US" dirty="0"/>
              <a:t>;</a:t>
            </a:r>
          </a:p>
          <a:p>
            <a:r>
              <a:rPr lang="en-US" dirty="0"/>
              <a:t>    }</a:t>
            </a:r>
          </a:p>
          <a:p>
            <a:r>
              <a:rPr lang="en-IN" dirty="0" smtClean="0"/>
              <a:t>  }</a:t>
            </a:r>
          </a:p>
          <a:p>
            <a:r>
              <a:rPr lang="en-US" dirty="0" smtClean="0"/>
              <a:t>}</a:t>
            </a:r>
            <a:endParaRPr lang="en-IN" dirty="0"/>
          </a:p>
        </p:txBody>
      </p:sp>
      <p:sp>
        <p:nvSpPr>
          <p:cNvPr id="33" name="TextBox 32"/>
          <p:cNvSpPr txBox="1"/>
          <p:nvPr/>
        </p:nvSpPr>
        <p:spPr>
          <a:xfrm>
            <a:off x="5241880" y="2418498"/>
            <a:ext cx="6111920" cy="1477328"/>
          </a:xfrm>
          <a:prstGeom prst="rect">
            <a:avLst/>
          </a:prstGeom>
          <a:noFill/>
        </p:spPr>
        <p:txBody>
          <a:bodyPr wrap="square" rtlCol="0">
            <a:spAutoFit/>
          </a:bodyPr>
          <a:lstStyle/>
          <a:p>
            <a:r>
              <a:rPr lang="en-US" dirty="0" smtClean="0"/>
              <a:t>Class </a:t>
            </a:r>
            <a:r>
              <a:rPr lang="en-US" dirty="0" err="1" smtClean="0"/>
              <a:t>LinkeList</a:t>
            </a:r>
            <a:r>
              <a:rPr lang="en-US" dirty="0" smtClean="0"/>
              <a:t>{</a:t>
            </a:r>
          </a:p>
          <a:p>
            <a:r>
              <a:rPr lang="en-US" dirty="0" smtClean="0"/>
              <a:t>   bool </a:t>
            </a:r>
            <a:r>
              <a:rPr lang="en-US" dirty="0" err="1" smtClean="0"/>
              <a:t>isEmpty</a:t>
            </a:r>
            <a:r>
              <a:rPr lang="en-US" dirty="0" smtClean="0"/>
              <a:t>(){</a:t>
            </a:r>
          </a:p>
          <a:p>
            <a:r>
              <a:rPr lang="en-US" dirty="0" smtClean="0"/>
              <a:t>	return </a:t>
            </a:r>
            <a:r>
              <a:rPr lang="en-IN" dirty="0"/>
              <a:t>this-&gt;head == </a:t>
            </a:r>
            <a:r>
              <a:rPr lang="en-IN" dirty="0" err="1" smtClean="0"/>
              <a:t>nullptr</a:t>
            </a:r>
            <a:r>
              <a:rPr lang="en-IN" dirty="0" smtClean="0"/>
              <a:t> &amp;&amp; this-&gt;tail == </a:t>
            </a:r>
            <a:r>
              <a:rPr lang="en-IN" dirty="0" err="1" smtClean="0"/>
              <a:t>nullptr</a:t>
            </a:r>
            <a:r>
              <a:rPr lang="en-IN" dirty="0" smtClean="0"/>
              <a:t>;</a:t>
            </a:r>
            <a:endParaRPr lang="en-US" dirty="0"/>
          </a:p>
          <a:p>
            <a:r>
              <a:rPr lang="en-US" dirty="0" smtClean="0"/>
              <a:t>  }</a:t>
            </a:r>
          </a:p>
          <a:p>
            <a:r>
              <a:rPr lang="en-US" dirty="0"/>
              <a:t>}</a:t>
            </a:r>
            <a:endParaRPr lang="en-IN" dirty="0"/>
          </a:p>
        </p:txBody>
      </p:sp>
    </p:spTree>
    <p:extLst>
      <p:ext uri="{BB962C8B-B14F-4D97-AF65-F5344CB8AC3E}">
        <p14:creationId xmlns:p14="http://schemas.microsoft.com/office/powerpoint/2010/main" val="63824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2000"/>
                                        <p:tgtEl>
                                          <p:spTgt spid="12"/>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circle(in)">
                                      <p:cBhvr>
                                        <p:cTn id="51" dur="2000"/>
                                        <p:tgtEl>
                                          <p:spTgt spid="13"/>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circle(in)">
                                      <p:cBhvr>
                                        <p:cTn id="54" dur="2000"/>
                                        <p:tgtEl>
                                          <p:spTgt spid="14"/>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circle(in)">
                                      <p:cBhvr>
                                        <p:cTn id="57" dur="20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42"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1000"/>
                                        <p:tgtEl>
                                          <p:spTgt spid="10"/>
                                        </p:tgtEl>
                                      </p:cBhvr>
                                    </p:animEffect>
                                    <p:anim calcmode="lin" valueType="num">
                                      <p:cBhvr>
                                        <p:cTn id="81" dur="1000" fill="hold"/>
                                        <p:tgtEl>
                                          <p:spTgt spid="10"/>
                                        </p:tgtEl>
                                        <p:attrNameLst>
                                          <p:attrName>ppt_x</p:attrName>
                                        </p:attrNameLst>
                                      </p:cBhvr>
                                      <p:tavLst>
                                        <p:tav tm="0">
                                          <p:val>
                                            <p:strVal val="#ppt_x"/>
                                          </p:val>
                                        </p:tav>
                                        <p:tav tm="100000">
                                          <p:val>
                                            <p:strVal val="#ppt_x"/>
                                          </p:val>
                                        </p:tav>
                                      </p:tavLst>
                                    </p:anim>
                                    <p:anim calcmode="lin" valueType="num">
                                      <p:cBhvr>
                                        <p:cTn id="8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circle(in)">
                                      <p:cBhvr>
                                        <p:cTn id="87" dur="2000"/>
                                        <p:tgtEl>
                                          <p:spTgt spid="18"/>
                                        </p:tgtEl>
                                      </p:cBhvr>
                                    </p:animEffect>
                                  </p:childTnLst>
                                </p:cTn>
                              </p:par>
                              <p:par>
                                <p:cTn id="88" presetID="6" presetClass="entr" presetSubtype="16"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circle(in)">
                                      <p:cBhvr>
                                        <p:cTn id="90" dur="2000"/>
                                        <p:tgtEl>
                                          <p:spTgt spid="19"/>
                                        </p:tgtEl>
                                      </p:cBhvr>
                                    </p:animEffect>
                                  </p:childTnLst>
                                </p:cTn>
                              </p:par>
                              <p:par>
                                <p:cTn id="91" presetID="6" presetClass="entr" presetSubtype="16"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circle(in)">
                                      <p:cBhvr>
                                        <p:cTn id="93" dur="2000"/>
                                        <p:tgtEl>
                                          <p:spTgt spid="20"/>
                                        </p:tgtEl>
                                      </p:cBhvr>
                                    </p:animEffect>
                                  </p:childTnLst>
                                </p:cTn>
                              </p:par>
                              <p:par>
                                <p:cTn id="94" presetID="6" presetClass="entr" presetSubtype="16"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circle(in)">
                                      <p:cBhvr>
                                        <p:cTn id="96" dur="20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grpId="1" nodeType="clickEffect">
                                  <p:stCondLst>
                                    <p:cond delay="0"/>
                                  </p:stCondLst>
                                  <p:childTnLst>
                                    <p:animEffect transition="out" filter="wipe(down)">
                                      <p:cBhvr>
                                        <p:cTn id="100" dur="500"/>
                                        <p:tgtEl>
                                          <p:spTgt spid="15"/>
                                        </p:tgtEl>
                                      </p:cBhvr>
                                    </p:animEffect>
                                    <p:set>
                                      <p:cBhvr>
                                        <p:cTn id="101" dur="1" fill="hold">
                                          <p:stCondLst>
                                            <p:cond delay="499"/>
                                          </p:stCondLst>
                                        </p:cTn>
                                        <p:tgtEl>
                                          <p:spTgt spid="15"/>
                                        </p:tgtEl>
                                        <p:attrNameLst>
                                          <p:attrName>style.visibility</p:attrName>
                                        </p:attrNameLst>
                                      </p:cBhvr>
                                      <p:to>
                                        <p:strVal val="hidden"/>
                                      </p:to>
                                    </p:set>
                                  </p:childTnLst>
                                </p:cTn>
                              </p:par>
                            </p:childTnLst>
                          </p:cTn>
                        </p:par>
                        <p:par>
                          <p:cTn id="102" fill="hold">
                            <p:stCondLst>
                              <p:cond delay="500"/>
                            </p:stCondLst>
                            <p:childTnLst>
                              <p:par>
                                <p:cTn id="103" presetID="10" presetClass="entr" presetSubtype="0" fill="hold" grpId="0" nodeType="after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childTnLst>
                          </p:cTn>
                        </p:par>
                        <p:par>
                          <p:cTn id="111" fill="hold">
                            <p:stCondLst>
                              <p:cond delay="500"/>
                            </p:stCondLst>
                            <p:childTnLst>
                              <p:par>
                                <p:cTn id="112" presetID="10" presetClass="entr" presetSubtype="0"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fade">
                                      <p:cBhvr>
                                        <p:cTn id="114" dur="500"/>
                                        <p:tgtEl>
                                          <p:spTgt spid="24"/>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fade">
                                      <p:cBhvr>
                                        <p:cTn id="119" dur="1000"/>
                                        <p:tgtEl>
                                          <p:spTgt spid="11"/>
                                        </p:tgtEl>
                                      </p:cBhvr>
                                    </p:animEffect>
                                    <p:anim calcmode="lin" valueType="num">
                                      <p:cBhvr>
                                        <p:cTn id="120" dur="1000" fill="hold"/>
                                        <p:tgtEl>
                                          <p:spTgt spid="11"/>
                                        </p:tgtEl>
                                        <p:attrNameLst>
                                          <p:attrName>ppt_x</p:attrName>
                                        </p:attrNameLst>
                                      </p:cBhvr>
                                      <p:tavLst>
                                        <p:tav tm="0">
                                          <p:val>
                                            <p:strVal val="#ppt_x"/>
                                          </p:val>
                                        </p:tav>
                                        <p:tav tm="100000">
                                          <p:val>
                                            <p:strVal val="#ppt_x"/>
                                          </p:val>
                                        </p:tav>
                                      </p:tavLst>
                                    </p:anim>
                                    <p:anim calcmode="lin" valueType="num">
                                      <p:cBhvr>
                                        <p:cTn id="1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6" presetClass="entr" presetSubtype="16" fill="hold" nodeType="click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circle(in)">
                                      <p:cBhvr>
                                        <p:cTn id="126" dur="2000"/>
                                        <p:tgtEl>
                                          <p:spTgt spid="25"/>
                                        </p:tgtEl>
                                      </p:cBhvr>
                                    </p:animEffect>
                                  </p:childTnLst>
                                </p:cTn>
                              </p:par>
                              <p:par>
                                <p:cTn id="127" presetID="6" presetClass="entr" presetSubtype="16" fill="hold" grpId="0"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circle(in)">
                                      <p:cBhvr>
                                        <p:cTn id="129" dur="2000"/>
                                        <p:tgtEl>
                                          <p:spTgt spid="26"/>
                                        </p:tgtEl>
                                      </p:cBhvr>
                                    </p:animEffect>
                                  </p:childTnLst>
                                </p:cTn>
                              </p:par>
                              <p:par>
                                <p:cTn id="130" presetID="6" presetClass="entr" presetSubtype="16" fill="hold" grpId="0" nodeType="with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circle(in)">
                                      <p:cBhvr>
                                        <p:cTn id="132" dur="2000"/>
                                        <p:tgtEl>
                                          <p:spTgt spid="27"/>
                                        </p:tgtEl>
                                      </p:cBhvr>
                                    </p:animEffect>
                                  </p:childTnLst>
                                </p:cTn>
                              </p:par>
                              <p:par>
                                <p:cTn id="133" presetID="6" presetClass="entr" presetSubtype="16" fill="hold" grpId="0" nodeType="with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circle(in)">
                                      <p:cBhvr>
                                        <p:cTn id="135" dur="2000"/>
                                        <p:tgtEl>
                                          <p:spTgt spid="28"/>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21"/>
                                        </p:tgtEl>
                                      </p:cBhvr>
                                    </p:animEffect>
                                    <p:set>
                                      <p:cBhvr>
                                        <p:cTn id="140" dur="1" fill="hold">
                                          <p:stCondLst>
                                            <p:cond delay="499"/>
                                          </p:stCondLst>
                                        </p:cTn>
                                        <p:tgtEl>
                                          <p:spTgt spid="21"/>
                                        </p:tgtEl>
                                        <p:attrNameLst>
                                          <p:attrName>style.visibility</p:attrName>
                                        </p:attrNameLst>
                                      </p:cBhvr>
                                      <p:to>
                                        <p:strVal val="hidden"/>
                                      </p:to>
                                    </p:set>
                                  </p:childTnLst>
                                </p:cTn>
                              </p:par>
                            </p:childTnLst>
                          </p:cTn>
                        </p:par>
                        <p:par>
                          <p:cTn id="141" fill="hold">
                            <p:stCondLst>
                              <p:cond delay="500"/>
                            </p:stCondLst>
                            <p:childTnLst>
                              <p:par>
                                <p:cTn id="142" presetID="10" presetClass="entr" presetSubtype="0"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fade">
                                      <p:cBhvr>
                                        <p:cTn id="144" dur="500"/>
                                        <p:tgtEl>
                                          <p:spTgt spid="3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24"/>
                                        </p:tgtEl>
                                      </p:cBhvr>
                                    </p:animEffect>
                                    <p:set>
                                      <p:cBhvr>
                                        <p:cTn id="149" dur="1" fill="hold">
                                          <p:stCondLst>
                                            <p:cond delay="499"/>
                                          </p:stCondLst>
                                        </p:cTn>
                                        <p:tgtEl>
                                          <p:spTgt spid="24"/>
                                        </p:tgtEl>
                                        <p:attrNameLst>
                                          <p:attrName>style.visibility</p:attrName>
                                        </p:attrNameLst>
                                      </p:cBhvr>
                                      <p:to>
                                        <p:strVal val="hidden"/>
                                      </p:to>
                                    </p:set>
                                  </p:childTnLst>
                                </p:cTn>
                              </p:par>
                            </p:childTnLst>
                          </p:cTn>
                        </p:par>
                        <p:par>
                          <p:cTn id="150" fill="hold">
                            <p:stCondLst>
                              <p:cond delay="500"/>
                            </p:stCondLst>
                            <p:childTnLst>
                              <p:par>
                                <p:cTn id="151" presetID="10" presetClass="entr" presetSubtype="0" fill="hold" grpId="0" nodeType="afterEffect">
                                  <p:stCondLst>
                                    <p:cond delay="0"/>
                                  </p:stCondLst>
                                  <p:childTnLst>
                                    <p:set>
                                      <p:cBhvr>
                                        <p:cTn id="152" dur="1" fill="hold">
                                          <p:stCondLst>
                                            <p:cond delay="0"/>
                                          </p:stCondLst>
                                        </p:cTn>
                                        <p:tgtEl>
                                          <p:spTgt spid="31"/>
                                        </p:tgtEl>
                                        <p:attrNameLst>
                                          <p:attrName>style.visibility</p:attrName>
                                        </p:attrNameLst>
                                      </p:cBhvr>
                                      <p:to>
                                        <p:strVal val="visible"/>
                                      </p:to>
                                    </p:set>
                                    <p:animEffect transition="in" filter="fade">
                                      <p:cBhvr>
                                        <p:cTn id="153" dur="500"/>
                                        <p:tgtEl>
                                          <p:spTgt spid="31"/>
                                        </p:tgtEl>
                                      </p:cBhvr>
                                    </p:animEffect>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fade">
                                      <p:cBhvr>
                                        <p:cTn id="158" dur="1000"/>
                                        <p:tgtEl>
                                          <p:spTgt spid="32"/>
                                        </p:tgtEl>
                                      </p:cBhvr>
                                    </p:animEffect>
                                    <p:anim calcmode="lin" valueType="num">
                                      <p:cBhvr>
                                        <p:cTn id="159" dur="1000" fill="hold"/>
                                        <p:tgtEl>
                                          <p:spTgt spid="32"/>
                                        </p:tgtEl>
                                        <p:attrNameLst>
                                          <p:attrName>ppt_x</p:attrName>
                                        </p:attrNameLst>
                                      </p:cBhvr>
                                      <p:tavLst>
                                        <p:tav tm="0">
                                          <p:val>
                                            <p:strVal val="#ppt_x"/>
                                          </p:val>
                                        </p:tav>
                                        <p:tav tm="100000">
                                          <p:val>
                                            <p:strVal val="#ppt_x"/>
                                          </p:val>
                                        </p:tav>
                                      </p:tavLst>
                                    </p:anim>
                                    <p:anim calcmode="lin" valueType="num">
                                      <p:cBhvr>
                                        <p:cTn id="16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1000"/>
                                        <p:tgtEl>
                                          <p:spTgt spid="33"/>
                                        </p:tgtEl>
                                      </p:cBhvr>
                                    </p:animEffect>
                                    <p:anim calcmode="lin" valueType="num">
                                      <p:cBhvr>
                                        <p:cTn id="166" dur="1000" fill="hold"/>
                                        <p:tgtEl>
                                          <p:spTgt spid="33"/>
                                        </p:tgtEl>
                                        <p:attrNameLst>
                                          <p:attrName>ppt_x</p:attrName>
                                        </p:attrNameLst>
                                      </p:cBhvr>
                                      <p:tavLst>
                                        <p:tav tm="0">
                                          <p:val>
                                            <p:strVal val="#ppt_x"/>
                                          </p:val>
                                        </p:tav>
                                        <p:tav tm="100000">
                                          <p:val>
                                            <p:strVal val="#ppt_x"/>
                                          </p:val>
                                        </p:tav>
                                      </p:tavLst>
                                    </p:anim>
                                    <p:anim calcmode="lin" valueType="num">
                                      <p:cBhvr>
                                        <p:cTn id="1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4" grpId="0"/>
      <p:bldP spid="15" grpId="0"/>
      <p:bldP spid="15" grpId="1"/>
      <p:bldP spid="16" grpId="0"/>
      <p:bldP spid="16" grpId="1"/>
      <p:bldP spid="17" grpId="0"/>
      <p:bldP spid="19" grpId="0"/>
      <p:bldP spid="20" grpId="0"/>
      <p:bldP spid="21" grpId="0"/>
      <p:bldP spid="21" grpId="1"/>
      <p:bldP spid="23" grpId="0"/>
      <p:bldP spid="24" grpId="0"/>
      <p:bldP spid="24" grpId="1"/>
      <p:bldP spid="26" grpId="0"/>
      <p:bldP spid="27" grpId="0"/>
      <p:bldP spid="28" grpId="0"/>
      <p:bldP spid="30" grpId="0"/>
      <p:bldP spid="31" grpId="0"/>
      <p:bldP spid="32"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a:t>LinkedList</a:t>
            </a:r>
            <a:r>
              <a:rPr lang="en-US" dirty="0"/>
              <a:t> (Delete First)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649338" y="966716"/>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642520" y="1230576"/>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655027" y="1510776"/>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5174977" y="1506651"/>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320741" y="1235973"/>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60268" y="1139307"/>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5183983" y="1485677"/>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329747" y="1214999"/>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32958" y="766295"/>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5185596" y="148028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23929" y="1664946"/>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5209851" y="1476425"/>
            <a:ext cx="755556" cy="369332"/>
          </a:xfrm>
          <a:prstGeom prst="rect">
            <a:avLst/>
          </a:prstGeom>
          <a:noFill/>
        </p:spPr>
        <p:txBody>
          <a:bodyPr wrap="square" rtlCol="0">
            <a:spAutoFit/>
          </a:bodyPr>
          <a:lstStyle/>
          <a:p>
            <a:r>
              <a:rPr lang="en-US" dirty="0" smtClean="0"/>
              <a:t>3000</a:t>
            </a:r>
            <a:endParaRPr lang="en-IN" dirty="0"/>
          </a:p>
        </p:txBody>
      </p:sp>
      <p:sp>
        <p:nvSpPr>
          <p:cNvPr id="34" name="TextBox 33"/>
          <p:cNvSpPr txBox="1"/>
          <p:nvPr/>
        </p:nvSpPr>
        <p:spPr>
          <a:xfrm>
            <a:off x="1797041" y="907256"/>
            <a:ext cx="2227531" cy="369332"/>
          </a:xfrm>
          <a:prstGeom prst="rect">
            <a:avLst/>
          </a:prstGeom>
          <a:noFill/>
        </p:spPr>
        <p:txBody>
          <a:bodyPr wrap="square" rtlCol="0">
            <a:spAutoFit/>
          </a:bodyPr>
          <a:lstStyle/>
          <a:p>
            <a:r>
              <a:rPr lang="en-US" dirty="0" err="1" smtClean="0"/>
              <a:t>cout</a:t>
            </a:r>
            <a:r>
              <a:rPr lang="en-US" dirty="0" smtClean="0"/>
              <a:t>&lt;&lt;</a:t>
            </a:r>
            <a:r>
              <a:rPr lang="en-US" dirty="0" err="1" smtClean="0"/>
              <a:t>ll.deleteFirst</a:t>
            </a:r>
            <a:r>
              <a:rPr lang="en-US" dirty="0" smtClean="0"/>
              <a:t>();</a:t>
            </a:r>
            <a:endParaRPr lang="en-IN" dirty="0"/>
          </a:p>
        </p:txBody>
      </p:sp>
      <p:sp>
        <p:nvSpPr>
          <p:cNvPr id="35" name="TextBox 34"/>
          <p:cNvSpPr txBox="1"/>
          <p:nvPr/>
        </p:nvSpPr>
        <p:spPr>
          <a:xfrm>
            <a:off x="1798229" y="1166603"/>
            <a:ext cx="2219526" cy="369332"/>
          </a:xfrm>
          <a:prstGeom prst="rect">
            <a:avLst/>
          </a:prstGeom>
          <a:noFill/>
        </p:spPr>
        <p:txBody>
          <a:bodyPr wrap="square" rtlCol="0">
            <a:spAutoFit/>
          </a:bodyPr>
          <a:lstStyle/>
          <a:p>
            <a:r>
              <a:rPr lang="en-US" dirty="0" err="1" smtClean="0"/>
              <a:t>cout</a:t>
            </a:r>
            <a:r>
              <a:rPr lang="en-US" dirty="0" smtClean="0"/>
              <a:t>&lt;&lt;</a:t>
            </a:r>
            <a:r>
              <a:rPr lang="en-US" dirty="0" err="1" smtClean="0"/>
              <a:t>ll.deleteFirst</a:t>
            </a:r>
            <a:r>
              <a:rPr lang="en-US" dirty="0" smtClean="0"/>
              <a:t>();</a:t>
            </a:r>
            <a:endParaRPr lang="en-IN" dirty="0"/>
          </a:p>
        </p:txBody>
      </p:sp>
      <p:sp>
        <p:nvSpPr>
          <p:cNvPr id="22" name="TextBox 21"/>
          <p:cNvSpPr txBox="1"/>
          <p:nvPr/>
        </p:nvSpPr>
        <p:spPr>
          <a:xfrm>
            <a:off x="5320741" y="2047161"/>
            <a:ext cx="465910" cy="369332"/>
          </a:xfrm>
          <a:prstGeom prst="rect">
            <a:avLst/>
          </a:prstGeom>
          <a:noFill/>
        </p:spPr>
        <p:txBody>
          <a:bodyPr wrap="square" rtlCol="0">
            <a:spAutoFit/>
          </a:bodyPr>
          <a:lstStyle/>
          <a:p>
            <a:r>
              <a:rPr lang="en-US" dirty="0" smtClean="0"/>
              <a:t>*it</a:t>
            </a:r>
            <a:endParaRPr lang="en-IN" dirty="0"/>
          </a:p>
        </p:txBody>
      </p:sp>
      <p:sp>
        <p:nvSpPr>
          <p:cNvPr id="29" name="Rectangle 28"/>
          <p:cNvSpPr/>
          <p:nvPr/>
        </p:nvSpPr>
        <p:spPr>
          <a:xfrm>
            <a:off x="5209851" y="2388353"/>
            <a:ext cx="901320"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6" name="TextBox 35"/>
          <p:cNvSpPr txBox="1"/>
          <p:nvPr/>
        </p:nvSpPr>
        <p:spPr>
          <a:xfrm>
            <a:off x="5329747" y="1226269"/>
            <a:ext cx="790430" cy="369332"/>
          </a:xfrm>
          <a:prstGeom prst="rect">
            <a:avLst/>
          </a:prstGeom>
          <a:noFill/>
        </p:spPr>
        <p:txBody>
          <a:bodyPr wrap="square" rtlCol="0">
            <a:spAutoFit/>
          </a:bodyPr>
          <a:lstStyle/>
          <a:p>
            <a:r>
              <a:rPr lang="en-US" dirty="0" smtClean="0"/>
              <a:t>2000</a:t>
            </a:r>
            <a:endParaRPr lang="en-IN" dirty="0"/>
          </a:p>
        </p:txBody>
      </p:sp>
      <p:sp>
        <p:nvSpPr>
          <p:cNvPr id="37" name="TextBox 36"/>
          <p:cNvSpPr txBox="1"/>
          <p:nvPr/>
        </p:nvSpPr>
        <p:spPr>
          <a:xfrm>
            <a:off x="4312693" y="2061403"/>
            <a:ext cx="897158" cy="369332"/>
          </a:xfrm>
          <a:prstGeom prst="rect">
            <a:avLst/>
          </a:prstGeom>
          <a:noFill/>
        </p:spPr>
        <p:txBody>
          <a:bodyPr wrap="square" rtlCol="0">
            <a:spAutoFit/>
          </a:bodyPr>
          <a:lstStyle/>
          <a:p>
            <a:r>
              <a:rPr lang="en-US" dirty="0" smtClean="0"/>
              <a:t>Data</a:t>
            </a:r>
            <a:endParaRPr lang="en-IN" dirty="0"/>
          </a:p>
        </p:txBody>
      </p:sp>
      <p:sp>
        <p:nvSpPr>
          <p:cNvPr id="38" name="Rectangle 37"/>
          <p:cNvSpPr/>
          <p:nvPr/>
        </p:nvSpPr>
        <p:spPr>
          <a:xfrm>
            <a:off x="4135272" y="2388353"/>
            <a:ext cx="1039705"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9" name="TextBox 38"/>
          <p:cNvSpPr txBox="1"/>
          <p:nvPr/>
        </p:nvSpPr>
        <p:spPr>
          <a:xfrm>
            <a:off x="4421875" y="2430735"/>
            <a:ext cx="568656" cy="367051"/>
          </a:xfrm>
          <a:prstGeom prst="rect">
            <a:avLst/>
          </a:prstGeom>
          <a:noFill/>
        </p:spPr>
        <p:txBody>
          <a:bodyPr wrap="square" rtlCol="0">
            <a:spAutoFit/>
          </a:bodyPr>
          <a:lstStyle/>
          <a:p>
            <a:r>
              <a:rPr lang="en-US" dirty="0" smtClean="0"/>
              <a:t>10</a:t>
            </a:r>
            <a:endParaRPr lang="en-IN" dirty="0"/>
          </a:p>
        </p:txBody>
      </p:sp>
      <p:sp>
        <p:nvSpPr>
          <p:cNvPr id="40" name="TextBox 39"/>
          <p:cNvSpPr txBox="1"/>
          <p:nvPr/>
        </p:nvSpPr>
        <p:spPr>
          <a:xfrm>
            <a:off x="5329747" y="2388353"/>
            <a:ext cx="702566" cy="369332"/>
          </a:xfrm>
          <a:prstGeom prst="rect">
            <a:avLst/>
          </a:prstGeom>
          <a:noFill/>
        </p:spPr>
        <p:txBody>
          <a:bodyPr wrap="square" rtlCol="0">
            <a:spAutoFit/>
          </a:bodyPr>
          <a:lstStyle/>
          <a:p>
            <a:r>
              <a:rPr lang="en-US" dirty="0" smtClean="0"/>
              <a:t>1000</a:t>
            </a:r>
            <a:endParaRPr lang="en-IN" dirty="0"/>
          </a:p>
        </p:txBody>
      </p:sp>
      <p:sp>
        <p:nvSpPr>
          <p:cNvPr id="41" name="TextBox 40"/>
          <p:cNvSpPr txBox="1"/>
          <p:nvPr/>
        </p:nvSpPr>
        <p:spPr>
          <a:xfrm>
            <a:off x="5305570" y="2374111"/>
            <a:ext cx="790430" cy="369332"/>
          </a:xfrm>
          <a:prstGeom prst="rect">
            <a:avLst/>
          </a:prstGeom>
          <a:noFill/>
        </p:spPr>
        <p:txBody>
          <a:bodyPr wrap="square" rtlCol="0">
            <a:spAutoFit/>
          </a:bodyPr>
          <a:lstStyle/>
          <a:p>
            <a:r>
              <a:rPr lang="en-US" dirty="0" smtClean="0"/>
              <a:t>2000</a:t>
            </a:r>
            <a:endParaRPr lang="en-IN" dirty="0"/>
          </a:p>
        </p:txBody>
      </p:sp>
      <p:sp>
        <p:nvSpPr>
          <p:cNvPr id="42" name="TextBox 41"/>
          <p:cNvSpPr txBox="1"/>
          <p:nvPr/>
        </p:nvSpPr>
        <p:spPr>
          <a:xfrm>
            <a:off x="5332576" y="1242584"/>
            <a:ext cx="790430" cy="369332"/>
          </a:xfrm>
          <a:prstGeom prst="rect">
            <a:avLst/>
          </a:prstGeom>
          <a:noFill/>
        </p:spPr>
        <p:txBody>
          <a:bodyPr wrap="square" rtlCol="0">
            <a:spAutoFit/>
          </a:bodyPr>
          <a:lstStyle/>
          <a:p>
            <a:r>
              <a:rPr lang="en-US" dirty="0"/>
              <a:t>3</a:t>
            </a:r>
            <a:r>
              <a:rPr lang="en-US" dirty="0" smtClean="0"/>
              <a:t>000</a:t>
            </a:r>
            <a:endParaRPr lang="en-IN" dirty="0"/>
          </a:p>
        </p:txBody>
      </p:sp>
      <p:sp>
        <p:nvSpPr>
          <p:cNvPr id="43" name="TextBox 42"/>
          <p:cNvSpPr txBox="1"/>
          <p:nvPr/>
        </p:nvSpPr>
        <p:spPr>
          <a:xfrm>
            <a:off x="4423685" y="2416493"/>
            <a:ext cx="568656" cy="367051"/>
          </a:xfrm>
          <a:prstGeom prst="rect">
            <a:avLst/>
          </a:prstGeom>
          <a:noFill/>
        </p:spPr>
        <p:txBody>
          <a:bodyPr wrap="square" rtlCol="0">
            <a:spAutoFit/>
          </a:bodyPr>
          <a:lstStyle/>
          <a:p>
            <a:r>
              <a:rPr lang="en-US" dirty="0"/>
              <a:t>2</a:t>
            </a:r>
            <a:r>
              <a:rPr lang="en-US" dirty="0" smtClean="0"/>
              <a:t>0</a:t>
            </a:r>
            <a:endParaRPr lang="en-IN" dirty="0"/>
          </a:p>
        </p:txBody>
      </p:sp>
      <p:sp>
        <p:nvSpPr>
          <p:cNvPr id="44" name="TextBox 43"/>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smtClean="0"/>
              <a:t>    </a:t>
            </a:r>
            <a:r>
              <a:rPr lang="en-US" dirty="0"/>
              <a:t>if (</a:t>
            </a:r>
            <a:r>
              <a:rPr lang="en-US" dirty="0" err="1"/>
              <a:t>isEmpty</a:t>
            </a:r>
            <a:r>
              <a:rPr lang="en-US" dirty="0"/>
              <a:t>())</a:t>
            </a:r>
          </a:p>
          <a:p>
            <a:r>
              <a:rPr lang="en-US" dirty="0"/>
              <a:t>        throw "Linked list is empty...";</a:t>
            </a:r>
          </a:p>
          <a:p>
            <a:r>
              <a:rPr lang="en-US" dirty="0"/>
              <a:t>    Node *ep = this-&gt;head;</a:t>
            </a:r>
          </a:p>
          <a:p>
            <a:r>
              <a:rPr lang="en-US" dirty="0"/>
              <a:t>    this-&gt;head = this-&gt;head-&gt;</a:t>
            </a:r>
            <a:r>
              <a:rPr lang="en-US" dirty="0" err="1"/>
              <a:t>getNext</a:t>
            </a:r>
            <a:r>
              <a:rPr lang="en-US" dirty="0"/>
              <a:t>();</a:t>
            </a:r>
          </a:p>
          <a:p>
            <a:r>
              <a:rPr lang="en-US" dirty="0"/>
              <a:t>    if (this-&gt;head == </a:t>
            </a:r>
            <a:r>
              <a:rPr lang="en-US" dirty="0" err="1"/>
              <a:t>nullptr</a:t>
            </a:r>
            <a:r>
              <a:rPr lang="en-US" dirty="0"/>
              <a:t>)</a:t>
            </a:r>
          </a:p>
          <a:p>
            <a:r>
              <a:rPr lang="en-US" dirty="0"/>
              <a:t>        this-&gt;tail = </a:t>
            </a:r>
            <a:r>
              <a:rPr lang="en-US" dirty="0" err="1"/>
              <a:t>nullptr</a:t>
            </a:r>
            <a:r>
              <a:rPr lang="en-US" dirty="0"/>
              <a:t>;</a:t>
            </a:r>
          </a:p>
          <a:p>
            <a:r>
              <a:rPr lang="en-US" dirty="0"/>
              <a:t>    </a:t>
            </a:r>
            <a:r>
              <a:rPr lang="en-US" dirty="0" err="1"/>
              <a:t>int</a:t>
            </a:r>
            <a:r>
              <a:rPr lang="en-US" dirty="0"/>
              <a:t> data = ep-&gt;</a:t>
            </a:r>
            <a:r>
              <a:rPr lang="en-US" dirty="0" err="1"/>
              <a:t>getData</a:t>
            </a:r>
            <a:r>
              <a:rPr lang="en-US" dirty="0"/>
              <a:t>();</a:t>
            </a:r>
          </a:p>
          <a:p>
            <a:r>
              <a:rPr lang="en-US" dirty="0"/>
              <a:t>    delete ep;</a:t>
            </a:r>
          </a:p>
          <a:p>
            <a:r>
              <a:rPr lang="en-US" dirty="0"/>
              <a:t>    this-&gt;</a:t>
            </a:r>
            <a:r>
              <a:rPr lang="en-US" dirty="0" err="1"/>
              <a:t>len</a:t>
            </a:r>
            <a:r>
              <a:rPr lang="en-US" dirty="0"/>
              <a:t>-</a:t>
            </a:r>
            <a:r>
              <a:rPr lang="en-US" dirty="0" smtClean="0"/>
              <a:t>-;3</a:t>
            </a:r>
            <a:endParaRPr lang="en-US" dirty="0"/>
          </a:p>
          <a:p>
            <a:r>
              <a:rPr lang="en-US" dirty="0"/>
              <a:t>    return data;</a:t>
            </a:r>
          </a:p>
          <a:p>
            <a:r>
              <a:rPr lang="en-IN" dirty="0" smtClean="0"/>
              <a:t>  }</a:t>
            </a:r>
          </a:p>
          <a:p>
            <a:r>
              <a:rPr lang="en-US" dirty="0" smtClean="0"/>
              <a:t>}</a:t>
            </a:r>
            <a:endParaRPr lang="en-IN" dirty="0"/>
          </a:p>
        </p:txBody>
      </p:sp>
    </p:spTree>
    <p:extLst>
      <p:ext uri="{BB962C8B-B14F-4D97-AF65-F5344CB8AC3E}">
        <p14:creationId xmlns:p14="http://schemas.microsoft.com/office/powerpoint/2010/main" val="290925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6" presetClass="entr" presetSubtype="16"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2000"/>
                                        <p:tgtEl>
                                          <p:spTgt spid="1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ircle(in)">
                                      <p:cBhvr>
                                        <p:cTn id="50" dur="2000"/>
                                        <p:tgtEl>
                                          <p:spTgt spid="1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2000"/>
                                        <p:tgtEl>
                                          <p:spTgt spid="15"/>
                                        </p:tgtEl>
                                      </p:cBhvr>
                                    </p:animEffect>
                                  </p:childTnLst>
                                </p:cTn>
                              </p:par>
                              <p:par>
                                <p:cTn id="54" presetID="22" presetClass="exit" presetSubtype="4" fill="hold" grpId="1" nodeType="withEffect">
                                  <p:stCondLst>
                                    <p:cond delay="0"/>
                                  </p:stCondLst>
                                  <p:childTnLst>
                                    <p:animEffect transition="out" filter="wipe(down)">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par>
                                <p:cTn id="75" presetID="6" presetClass="entr" presetSubtype="16"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circle(in)">
                                      <p:cBhvr>
                                        <p:cTn id="77" dur="2000"/>
                                        <p:tgtEl>
                                          <p:spTgt spid="18"/>
                                        </p:tgtEl>
                                      </p:cBhvr>
                                    </p:animEffect>
                                  </p:childTnLst>
                                </p:cTn>
                              </p:par>
                              <p:par>
                                <p:cTn id="78" presetID="6" presetClass="entr" presetSubtype="16"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circle(in)">
                                      <p:cBhvr>
                                        <p:cTn id="80" dur="2000"/>
                                        <p:tgtEl>
                                          <p:spTgt spid="19"/>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circle(in)">
                                      <p:cBhvr>
                                        <p:cTn id="83" dur="2000"/>
                                        <p:tgtEl>
                                          <p:spTgt spid="20"/>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circle(in)">
                                      <p:cBhvr>
                                        <p:cTn id="86" dur="2000"/>
                                        <p:tgtEl>
                                          <p:spTgt spid="21"/>
                                        </p:tgtEl>
                                      </p:cBhvr>
                                    </p:animEffect>
                                  </p:childTnLst>
                                </p:cTn>
                              </p:par>
                              <p:par>
                                <p:cTn id="87" presetID="22" presetClass="exit" presetSubtype="4" fill="hold" grpId="1" nodeType="withEffect">
                                  <p:stCondLst>
                                    <p:cond delay="0"/>
                                  </p:stCondLst>
                                  <p:childTnLst>
                                    <p:animEffect transition="out" filter="wipe(down)">
                                      <p:cBhvr>
                                        <p:cTn id="88" dur="500"/>
                                        <p:tgtEl>
                                          <p:spTgt spid="15"/>
                                        </p:tgtEl>
                                      </p:cBhvr>
                                    </p:animEffect>
                                    <p:set>
                                      <p:cBhvr>
                                        <p:cTn id="89" dur="1" fill="hold">
                                          <p:stCondLst>
                                            <p:cond delay="499"/>
                                          </p:stCondLst>
                                        </p:cTn>
                                        <p:tgtEl>
                                          <p:spTgt spid="15"/>
                                        </p:tgtEl>
                                        <p:attrNameLst>
                                          <p:attrName>style.visibility</p:attrName>
                                        </p:attrNameLst>
                                      </p:cBhvr>
                                      <p:to>
                                        <p:strVal val="hidden"/>
                                      </p:to>
                                    </p:se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par>
                                <p:cTn id="94" presetID="22" presetClass="exit" presetSubtype="4" fill="hold" grpId="1" nodeType="withEffect">
                                  <p:stCondLst>
                                    <p:cond delay="0"/>
                                  </p:stCondLst>
                                  <p:childTnLst>
                                    <p:animEffect transition="out" filter="wipe(down)">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par>
                          <p:cTn id="97" fill="hold">
                            <p:stCondLst>
                              <p:cond delay="2500"/>
                            </p:stCondLst>
                            <p:childTnLst>
                              <p:par>
                                <p:cTn id="98" presetID="10"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par>
                                <p:cTn id="101" presetID="42" presetClass="entr" presetSubtype="0" fill="hold" grpId="0" nodeType="with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1000"/>
                                        <p:tgtEl>
                                          <p:spTgt spid="11"/>
                                        </p:tgtEl>
                                      </p:cBhvr>
                                    </p:animEffect>
                                    <p:anim calcmode="lin" valueType="num">
                                      <p:cBhvr>
                                        <p:cTn id="104" dur="1000" fill="hold"/>
                                        <p:tgtEl>
                                          <p:spTgt spid="11"/>
                                        </p:tgtEl>
                                        <p:attrNameLst>
                                          <p:attrName>ppt_x</p:attrName>
                                        </p:attrNameLst>
                                      </p:cBhvr>
                                      <p:tavLst>
                                        <p:tav tm="0">
                                          <p:val>
                                            <p:strVal val="#ppt_x"/>
                                          </p:val>
                                        </p:tav>
                                        <p:tav tm="100000">
                                          <p:val>
                                            <p:strVal val="#ppt_x"/>
                                          </p:val>
                                        </p:tav>
                                      </p:tavLst>
                                    </p:anim>
                                    <p:anim calcmode="lin" valueType="num">
                                      <p:cBhvr>
                                        <p:cTn id="105" dur="1000" fill="hold"/>
                                        <p:tgtEl>
                                          <p:spTgt spid="11"/>
                                        </p:tgtEl>
                                        <p:attrNameLst>
                                          <p:attrName>ppt_y</p:attrName>
                                        </p:attrNameLst>
                                      </p:cBhvr>
                                      <p:tavLst>
                                        <p:tav tm="0">
                                          <p:val>
                                            <p:strVal val="#ppt_y+.1"/>
                                          </p:val>
                                        </p:tav>
                                        <p:tav tm="100000">
                                          <p:val>
                                            <p:strVal val="#ppt_y"/>
                                          </p:val>
                                        </p:tav>
                                      </p:tavLst>
                                    </p:anim>
                                  </p:childTnLst>
                                </p:cTn>
                              </p:par>
                              <p:par>
                                <p:cTn id="106" presetID="6" presetClass="entr" presetSubtype="16"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circle(in)">
                                      <p:cBhvr>
                                        <p:cTn id="108" dur="2000"/>
                                        <p:tgtEl>
                                          <p:spTgt spid="25"/>
                                        </p:tgtEl>
                                      </p:cBhvr>
                                    </p:animEffect>
                                  </p:childTnLst>
                                </p:cTn>
                              </p:par>
                              <p:par>
                                <p:cTn id="109" presetID="6" presetClass="entr" presetSubtype="16"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circle(in)">
                                      <p:cBhvr>
                                        <p:cTn id="111" dur="2000"/>
                                        <p:tgtEl>
                                          <p:spTgt spid="26"/>
                                        </p:tgtEl>
                                      </p:cBhvr>
                                    </p:animEffect>
                                  </p:childTnLst>
                                </p:cTn>
                              </p:par>
                              <p:par>
                                <p:cTn id="112" presetID="6" presetClass="entr" presetSubtype="16" fill="hold" grpId="0"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circle(in)">
                                      <p:cBhvr>
                                        <p:cTn id="114" dur="2000"/>
                                        <p:tgtEl>
                                          <p:spTgt spid="27"/>
                                        </p:tgtEl>
                                      </p:cBhvr>
                                    </p:animEffect>
                                  </p:childTnLst>
                                </p:cTn>
                              </p:par>
                              <p:par>
                                <p:cTn id="115" presetID="6" presetClass="entr" presetSubtype="16" fill="hold" grpId="0" nodeType="with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circle(in)">
                                      <p:cBhvr>
                                        <p:cTn id="117" dur="2000"/>
                                        <p:tgtEl>
                                          <p:spTgt spid="28"/>
                                        </p:tgtEl>
                                      </p:cBhvr>
                                    </p:animEffect>
                                  </p:childTnLst>
                                </p:cTn>
                              </p:par>
                              <p:par>
                                <p:cTn id="118" presetID="22" presetClass="exit" presetSubtype="4" fill="hold" grpId="1" nodeType="withEffect">
                                  <p:stCondLst>
                                    <p:cond delay="0"/>
                                  </p:stCondLst>
                                  <p:childTnLst>
                                    <p:animEffect transition="out" filter="wipe(down)">
                                      <p:cBhvr>
                                        <p:cTn id="119" dur="500"/>
                                        <p:tgtEl>
                                          <p:spTgt spid="21"/>
                                        </p:tgtEl>
                                      </p:cBhvr>
                                    </p:animEffect>
                                    <p:set>
                                      <p:cBhvr>
                                        <p:cTn id="120" dur="1" fill="hold">
                                          <p:stCondLst>
                                            <p:cond delay="499"/>
                                          </p:stCondLst>
                                        </p:cTn>
                                        <p:tgtEl>
                                          <p:spTgt spid="21"/>
                                        </p:tgtEl>
                                        <p:attrNameLst>
                                          <p:attrName>style.visibility</p:attrName>
                                        </p:attrNameLst>
                                      </p:cBhvr>
                                      <p:to>
                                        <p:strVal val="hidden"/>
                                      </p:to>
                                    </p:set>
                                  </p:childTnLst>
                                </p:cTn>
                              </p:par>
                            </p:childTnLst>
                          </p:cTn>
                        </p:par>
                        <p:par>
                          <p:cTn id="121" fill="hold">
                            <p:stCondLst>
                              <p:cond delay="4500"/>
                            </p:stCondLst>
                            <p:childTnLst>
                              <p:par>
                                <p:cTn id="122" presetID="10" presetClass="entr" presetSubtype="0" fill="hold" grpId="0" nodeType="after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par>
                                <p:cTn id="125" presetID="22" presetClass="exit" presetSubtype="4" fill="hold" grpId="1" nodeType="withEffect">
                                  <p:stCondLst>
                                    <p:cond delay="0"/>
                                  </p:stCondLst>
                                  <p:childTnLst>
                                    <p:animEffect transition="out" filter="wipe(down)">
                                      <p:cBhvr>
                                        <p:cTn id="126" dur="500"/>
                                        <p:tgtEl>
                                          <p:spTgt spid="24"/>
                                        </p:tgtEl>
                                      </p:cBhvr>
                                    </p:animEffect>
                                    <p:set>
                                      <p:cBhvr>
                                        <p:cTn id="127" dur="1" fill="hold">
                                          <p:stCondLst>
                                            <p:cond delay="499"/>
                                          </p:stCondLst>
                                        </p:cTn>
                                        <p:tgtEl>
                                          <p:spTgt spid="24"/>
                                        </p:tgtEl>
                                        <p:attrNameLst>
                                          <p:attrName>style.visibility</p:attrName>
                                        </p:attrNameLst>
                                      </p:cBhvr>
                                      <p:to>
                                        <p:strVal val="hidden"/>
                                      </p:to>
                                    </p:set>
                                  </p:childTnLst>
                                </p:cTn>
                              </p:par>
                            </p:childTnLst>
                          </p:cTn>
                        </p:par>
                        <p:par>
                          <p:cTn id="128" fill="hold">
                            <p:stCondLst>
                              <p:cond delay="5000"/>
                            </p:stCondLst>
                            <p:childTnLst>
                              <p:par>
                                <p:cTn id="129" presetID="10" presetClass="entr" presetSubtype="0"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fade">
                                      <p:cBhvr>
                                        <p:cTn id="136" dur="1000"/>
                                        <p:tgtEl>
                                          <p:spTgt spid="34"/>
                                        </p:tgtEl>
                                      </p:cBhvr>
                                    </p:animEffect>
                                    <p:anim calcmode="lin" valueType="num">
                                      <p:cBhvr>
                                        <p:cTn id="137" dur="1000" fill="hold"/>
                                        <p:tgtEl>
                                          <p:spTgt spid="34"/>
                                        </p:tgtEl>
                                        <p:attrNameLst>
                                          <p:attrName>ppt_x</p:attrName>
                                        </p:attrNameLst>
                                      </p:cBhvr>
                                      <p:tavLst>
                                        <p:tav tm="0">
                                          <p:val>
                                            <p:strVal val="#ppt_x"/>
                                          </p:val>
                                        </p:tav>
                                        <p:tav tm="100000">
                                          <p:val>
                                            <p:strVal val="#ppt_x"/>
                                          </p:val>
                                        </p:tav>
                                      </p:tavLst>
                                    </p:anim>
                                    <p:anim calcmode="lin" valueType="num">
                                      <p:cBhvr>
                                        <p:cTn id="13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29"/>
                                        </p:tgtEl>
                                        <p:attrNameLst>
                                          <p:attrName>style.visibility</p:attrName>
                                        </p:attrNameLst>
                                      </p:cBhvr>
                                      <p:to>
                                        <p:strVal val="visible"/>
                                      </p:to>
                                    </p:set>
                                    <p:animEffect transition="in" filter="fade">
                                      <p:cBhvr>
                                        <p:cTn id="143" dur="1000"/>
                                        <p:tgtEl>
                                          <p:spTgt spid="29"/>
                                        </p:tgtEl>
                                      </p:cBhvr>
                                    </p:animEffect>
                                    <p:anim calcmode="lin" valueType="num">
                                      <p:cBhvr>
                                        <p:cTn id="144" dur="1000" fill="hold"/>
                                        <p:tgtEl>
                                          <p:spTgt spid="29"/>
                                        </p:tgtEl>
                                        <p:attrNameLst>
                                          <p:attrName>ppt_x</p:attrName>
                                        </p:attrNameLst>
                                      </p:cBhvr>
                                      <p:tavLst>
                                        <p:tav tm="0">
                                          <p:val>
                                            <p:strVal val="#ppt_x"/>
                                          </p:val>
                                        </p:tav>
                                        <p:tav tm="100000">
                                          <p:val>
                                            <p:strVal val="#ppt_x"/>
                                          </p:val>
                                        </p:tav>
                                      </p:tavLst>
                                    </p:anim>
                                    <p:anim calcmode="lin" valueType="num">
                                      <p:cBhvr>
                                        <p:cTn id="145" dur="1000" fill="hold"/>
                                        <p:tgtEl>
                                          <p:spTgt spid="29"/>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22"/>
                                        </p:tgtEl>
                                        <p:attrNameLst>
                                          <p:attrName>style.visibility</p:attrName>
                                        </p:attrNameLst>
                                      </p:cBhvr>
                                      <p:to>
                                        <p:strVal val="visible"/>
                                      </p:to>
                                    </p:set>
                                    <p:animEffect transition="in" filter="fade">
                                      <p:cBhvr>
                                        <p:cTn id="148" dur="1000"/>
                                        <p:tgtEl>
                                          <p:spTgt spid="22"/>
                                        </p:tgtEl>
                                      </p:cBhvr>
                                    </p:animEffect>
                                    <p:anim calcmode="lin" valueType="num">
                                      <p:cBhvr>
                                        <p:cTn id="149" dur="1000" fill="hold"/>
                                        <p:tgtEl>
                                          <p:spTgt spid="22"/>
                                        </p:tgtEl>
                                        <p:attrNameLst>
                                          <p:attrName>ppt_x</p:attrName>
                                        </p:attrNameLst>
                                      </p:cBhvr>
                                      <p:tavLst>
                                        <p:tav tm="0">
                                          <p:val>
                                            <p:strVal val="#ppt_x"/>
                                          </p:val>
                                        </p:tav>
                                        <p:tav tm="100000">
                                          <p:val>
                                            <p:strVal val="#ppt_x"/>
                                          </p:val>
                                        </p:tav>
                                      </p:tavLst>
                                    </p:anim>
                                    <p:anim calcmode="lin" valueType="num">
                                      <p:cBhvr>
                                        <p:cTn id="150" dur="1000" fill="hold"/>
                                        <p:tgtEl>
                                          <p:spTgt spid="2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Effect transition="in" filter="fade">
                                      <p:cBhvr>
                                        <p:cTn id="153" dur="1000"/>
                                        <p:tgtEl>
                                          <p:spTgt spid="40"/>
                                        </p:tgtEl>
                                      </p:cBhvr>
                                    </p:animEffect>
                                    <p:anim calcmode="lin" valueType="num">
                                      <p:cBhvr>
                                        <p:cTn id="154" dur="1000" fill="hold"/>
                                        <p:tgtEl>
                                          <p:spTgt spid="40"/>
                                        </p:tgtEl>
                                        <p:attrNameLst>
                                          <p:attrName>ppt_x</p:attrName>
                                        </p:attrNameLst>
                                      </p:cBhvr>
                                      <p:tavLst>
                                        <p:tav tm="0">
                                          <p:val>
                                            <p:strVal val="#ppt_x"/>
                                          </p:val>
                                        </p:tav>
                                        <p:tav tm="100000">
                                          <p:val>
                                            <p:strVal val="#ppt_x"/>
                                          </p:val>
                                        </p:tav>
                                      </p:tavLst>
                                    </p:anim>
                                    <p:anim calcmode="lin" valueType="num">
                                      <p:cBhvr>
                                        <p:cTn id="1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17"/>
                                        </p:tgtEl>
                                      </p:cBhvr>
                                    </p:animEffect>
                                    <p:set>
                                      <p:cBhvr>
                                        <p:cTn id="160" dur="1" fill="hold">
                                          <p:stCondLst>
                                            <p:cond delay="499"/>
                                          </p:stCondLst>
                                        </p:cTn>
                                        <p:tgtEl>
                                          <p:spTgt spid="17"/>
                                        </p:tgtEl>
                                        <p:attrNameLst>
                                          <p:attrName>style.visibility</p:attrName>
                                        </p:attrNameLst>
                                      </p:cBhvr>
                                      <p:to>
                                        <p:strVal val="hidden"/>
                                      </p:to>
                                    </p:set>
                                  </p:childTnLst>
                                </p:cTn>
                              </p:par>
                            </p:childTnLst>
                          </p:cTn>
                        </p:par>
                        <p:par>
                          <p:cTn id="161" fill="hold">
                            <p:stCondLst>
                              <p:cond delay="500"/>
                            </p:stCondLst>
                            <p:childTnLst>
                              <p:par>
                                <p:cTn id="162" presetID="42" presetClass="entr" presetSubtype="0" fill="hold" grpId="0" nodeType="afterEffect">
                                  <p:stCondLst>
                                    <p:cond delay="0"/>
                                  </p:stCondLst>
                                  <p:childTnLst>
                                    <p:set>
                                      <p:cBhvr>
                                        <p:cTn id="163" dur="1" fill="hold">
                                          <p:stCondLst>
                                            <p:cond delay="0"/>
                                          </p:stCondLst>
                                        </p:cTn>
                                        <p:tgtEl>
                                          <p:spTgt spid="36"/>
                                        </p:tgtEl>
                                        <p:attrNameLst>
                                          <p:attrName>style.visibility</p:attrName>
                                        </p:attrNameLst>
                                      </p:cBhvr>
                                      <p:to>
                                        <p:strVal val="visible"/>
                                      </p:to>
                                    </p:set>
                                    <p:animEffect transition="in" filter="fade">
                                      <p:cBhvr>
                                        <p:cTn id="164" dur="1000"/>
                                        <p:tgtEl>
                                          <p:spTgt spid="36"/>
                                        </p:tgtEl>
                                      </p:cBhvr>
                                    </p:animEffect>
                                    <p:anim calcmode="lin" valueType="num">
                                      <p:cBhvr>
                                        <p:cTn id="165" dur="1000" fill="hold"/>
                                        <p:tgtEl>
                                          <p:spTgt spid="36"/>
                                        </p:tgtEl>
                                        <p:attrNameLst>
                                          <p:attrName>ppt_x</p:attrName>
                                        </p:attrNameLst>
                                      </p:cBhvr>
                                      <p:tavLst>
                                        <p:tav tm="0">
                                          <p:val>
                                            <p:strVal val="#ppt_x"/>
                                          </p:val>
                                        </p:tav>
                                        <p:tav tm="100000">
                                          <p:val>
                                            <p:strVal val="#ppt_x"/>
                                          </p:val>
                                        </p:tav>
                                      </p:tavLst>
                                    </p:anim>
                                    <p:anim calcmode="lin" valueType="num">
                                      <p:cBhvr>
                                        <p:cTn id="16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grpId="0" nodeType="clickEffect">
                                  <p:stCondLst>
                                    <p:cond delay="0"/>
                                  </p:stCondLst>
                                  <p:childTnLst>
                                    <p:set>
                                      <p:cBhvr>
                                        <p:cTn id="170" dur="1" fill="hold">
                                          <p:stCondLst>
                                            <p:cond delay="0"/>
                                          </p:stCondLst>
                                        </p:cTn>
                                        <p:tgtEl>
                                          <p:spTgt spid="37"/>
                                        </p:tgtEl>
                                        <p:attrNameLst>
                                          <p:attrName>style.visibility</p:attrName>
                                        </p:attrNameLst>
                                      </p:cBhvr>
                                      <p:to>
                                        <p:strVal val="visible"/>
                                      </p:to>
                                    </p:set>
                                    <p:animEffect transition="in" filter="fade">
                                      <p:cBhvr>
                                        <p:cTn id="171" dur="1000"/>
                                        <p:tgtEl>
                                          <p:spTgt spid="37"/>
                                        </p:tgtEl>
                                      </p:cBhvr>
                                    </p:animEffect>
                                    <p:anim calcmode="lin" valueType="num">
                                      <p:cBhvr>
                                        <p:cTn id="172" dur="1000" fill="hold"/>
                                        <p:tgtEl>
                                          <p:spTgt spid="37"/>
                                        </p:tgtEl>
                                        <p:attrNameLst>
                                          <p:attrName>ppt_x</p:attrName>
                                        </p:attrNameLst>
                                      </p:cBhvr>
                                      <p:tavLst>
                                        <p:tav tm="0">
                                          <p:val>
                                            <p:strVal val="#ppt_x"/>
                                          </p:val>
                                        </p:tav>
                                        <p:tav tm="100000">
                                          <p:val>
                                            <p:strVal val="#ppt_x"/>
                                          </p:val>
                                        </p:tav>
                                      </p:tavLst>
                                    </p:anim>
                                    <p:anim calcmode="lin" valueType="num">
                                      <p:cBhvr>
                                        <p:cTn id="173" dur="1000" fill="hold"/>
                                        <p:tgtEl>
                                          <p:spTgt spid="37"/>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38"/>
                                        </p:tgtEl>
                                        <p:attrNameLst>
                                          <p:attrName>style.visibility</p:attrName>
                                        </p:attrNameLst>
                                      </p:cBhvr>
                                      <p:to>
                                        <p:strVal val="visible"/>
                                      </p:to>
                                    </p:set>
                                    <p:animEffect transition="in" filter="fade">
                                      <p:cBhvr>
                                        <p:cTn id="176" dur="1000"/>
                                        <p:tgtEl>
                                          <p:spTgt spid="38"/>
                                        </p:tgtEl>
                                      </p:cBhvr>
                                    </p:animEffect>
                                    <p:anim calcmode="lin" valueType="num">
                                      <p:cBhvr>
                                        <p:cTn id="177" dur="1000" fill="hold"/>
                                        <p:tgtEl>
                                          <p:spTgt spid="38"/>
                                        </p:tgtEl>
                                        <p:attrNameLst>
                                          <p:attrName>ppt_x</p:attrName>
                                        </p:attrNameLst>
                                      </p:cBhvr>
                                      <p:tavLst>
                                        <p:tav tm="0">
                                          <p:val>
                                            <p:strVal val="#ppt_x"/>
                                          </p:val>
                                        </p:tav>
                                        <p:tav tm="100000">
                                          <p:val>
                                            <p:strVal val="#ppt_x"/>
                                          </p:val>
                                        </p:tav>
                                      </p:tavLst>
                                    </p:anim>
                                    <p:anim calcmode="lin" valueType="num">
                                      <p:cBhvr>
                                        <p:cTn id="17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fade">
                                      <p:cBhvr>
                                        <p:cTn id="183" dur="500"/>
                                        <p:tgtEl>
                                          <p:spTgt spid="39"/>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xit" presetSubtype="4" fill="hold" nodeType="clickEffect">
                                  <p:stCondLst>
                                    <p:cond delay="0"/>
                                  </p:stCondLst>
                                  <p:childTnLst>
                                    <p:animEffect transition="out" filter="wipe(down)">
                                      <p:cBhvr>
                                        <p:cTn id="187" dur="500"/>
                                        <p:tgtEl>
                                          <p:spTgt spid="12"/>
                                        </p:tgtEl>
                                      </p:cBhvr>
                                    </p:animEffect>
                                    <p:set>
                                      <p:cBhvr>
                                        <p:cTn id="188" dur="1" fill="hold">
                                          <p:stCondLst>
                                            <p:cond delay="499"/>
                                          </p:stCondLst>
                                        </p:cTn>
                                        <p:tgtEl>
                                          <p:spTgt spid="12"/>
                                        </p:tgtEl>
                                        <p:attrNameLst>
                                          <p:attrName>style.visibility</p:attrName>
                                        </p:attrNameLst>
                                      </p:cBhvr>
                                      <p:to>
                                        <p:strVal val="hidden"/>
                                      </p:to>
                                    </p:set>
                                  </p:childTnLst>
                                </p:cTn>
                              </p:par>
                              <p:par>
                                <p:cTn id="189" presetID="22" presetClass="exit" presetSubtype="4" fill="hold" grpId="1" nodeType="withEffect">
                                  <p:stCondLst>
                                    <p:cond delay="0"/>
                                  </p:stCondLst>
                                  <p:childTnLst>
                                    <p:animEffect transition="out" filter="wipe(down)">
                                      <p:cBhvr>
                                        <p:cTn id="190" dur="500"/>
                                        <p:tgtEl>
                                          <p:spTgt spid="13"/>
                                        </p:tgtEl>
                                      </p:cBhvr>
                                    </p:animEffect>
                                    <p:set>
                                      <p:cBhvr>
                                        <p:cTn id="191" dur="1" fill="hold">
                                          <p:stCondLst>
                                            <p:cond delay="499"/>
                                          </p:stCondLst>
                                        </p:cTn>
                                        <p:tgtEl>
                                          <p:spTgt spid="13"/>
                                        </p:tgtEl>
                                        <p:attrNameLst>
                                          <p:attrName>style.visibility</p:attrName>
                                        </p:attrNameLst>
                                      </p:cBhvr>
                                      <p:to>
                                        <p:strVal val="hidden"/>
                                      </p:to>
                                    </p:set>
                                  </p:childTnLst>
                                </p:cTn>
                              </p:par>
                              <p:par>
                                <p:cTn id="192" presetID="22" presetClass="exit" presetSubtype="4" fill="hold" grpId="1" nodeType="withEffect">
                                  <p:stCondLst>
                                    <p:cond delay="0"/>
                                  </p:stCondLst>
                                  <p:childTnLst>
                                    <p:animEffect transition="out" filter="wipe(down)">
                                      <p:cBhvr>
                                        <p:cTn id="193" dur="500"/>
                                        <p:tgtEl>
                                          <p:spTgt spid="14"/>
                                        </p:tgtEl>
                                      </p:cBhvr>
                                    </p:animEffect>
                                    <p:set>
                                      <p:cBhvr>
                                        <p:cTn id="194" dur="1" fill="hold">
                                          <p:stCondLst>
                                            <p:cond delay="499"/>
                                          </p:stCondLst>
                                        </p:cTn>
                                        <p:tgtEl>
                                          <p:spTgt spid="14"/>
                                        </p:tgtEl>
                                        <p:attrNameLst>
                                          <p:attrName>style.visibility</p:attrName>
                                        </p:attrNameLst>
                                      </p:cBhvr>
                                      <p:to>
                                        <p:strVal val="hidden"/>
                                      </p:to>
                                    </p:set>
                                  </p:childTnLst>
                                </p:cTn>
                              </p:par>
                              <p:par>
                                <p:cTn id="195" presetID="22" presetClass="exit" presetSubtype="4" fill="hold" grpId="2" nodeType="withEffect">
                                  <p:stCondLst>
                                    <p:cond delay="0"/>
                                  </p:stCondLst>
                                  <p:childTnLst>
                                    <p:animEffect transition="out" filter="wipe(down)">
                                      <p:cBhvr>
                                        <p:cTn id="196" dur="500"/>
                                        <p:tgtEl>
                                          <p:spTgt spid="15"/>
                                        </p:tgtEl>
                                      </p:cBhvr>
                                    </p:animEffect>
                                    <p:set>
                                      <p:cBhvr>
                                        <p:cTn id="197" dur="1" fill="hold">
                                          <p:stCondLst>
                                            <p:cond delay="499"/>
                                          </p:stCondLst>
                                        </p:cTn>
                                        <p:tgtEl>
                                          <p:spTgt spid="15"/>
                                        </p:tgtEl>
                                        <p:attrNameLst>
                                          <p:attrName>style.visibility</p:attrName>
                                        </p:attrNameLst>
                                      </p:cBhvr>
                                      <p:to>
                                        <p:strVal val="hidden"/>
                                      </p:to>
                                    </p:set>
                                  </p:childTnLst>
                                </p:cTn>
                              </p:par>
                              <p:par>
                                <p:cTn id="198" presetID="22" presetClass="exit" presetSubtype="4" fill="hold" grpId="1" nodeType="withEffect">
                                  <p:stCondLst>
                                    <p:cond delay="0"/>
                                  </p:stCondLst>
                                  <p:childTnLst>
                                    <p:animEffect transition="out" filter="wipe(down)">
                                      <p:cBhvr>
                                        <p:cTn id="199" dur="500"/>
                                        <p:tgtEl>
                                          <p:spTgt spid="23"/>
                                        </p:tgtEl>
                                      </p:cBhvr>
                                    </p:animEffect>
                                    <p:set>
                                      <p:cBhvr>
                                        <p:cTn id="200" dur="1" fill="hold">
                                          <p:stCondLst>
                                            <p:cond delay="499"/>
                                          </p:stCondLst>
                                        </p:cTn>
                                        <p:tgtEl>
                                          <p:spTgt spid="23"/>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2" presetClass="exit" presetSubtype="4" fill="hold" grpId="1" nodeType="clickEffect">
                                  <p:stCondLst>
                                    <p:cond delay="0"/>
                                  </p:stCondLst>
                                  <p:childTnLst>
                                    <p:animEffect transition="out" filter="wipe(down)">
                                      <p:cBhvr>
                                        <p:cTn id="204" dur="500"/>
                                        <p:tgtEl>
                                          <p:spTgt spid="29"/>
                                        </p:tgtEl>
                                      </p:cBhvr>
                                    </p:animEffect>
                                    <p:set>
                                      <p:cBhvr>
                                        <p:cTn id="205" dur="1" fill="hold">
                                          <p:stCondLst>
                                            <p:cond delay="499"/>
                                          </p:stCondLst>
                                        </p:cTn>
                                        <p:tgtEl>
                                          <p:spTgt spid="29"/>
                                        </p:tgtEl>
                                        <p:attrNameLst>
                                          <p:attrName>style.visibility</p:attrName>
                                        </p:attrNameLst>
                                      </p:cBhvr>
                                      <p:to>
                                        <p:strVal val="hidden"/>
                                      </p:to>
                                    </p:set>
                                  </p:childTnLst>
                                </p:cTn>
                              </p:par>
                              <p:par>
                                <p:cTn id="206" presetID="22" presetClass="exit" presetSubtype="4" fill="hold" grpId="1" nodeType="withEffect">
                                  <p:stCondLst>
                                    <p:cond delay="0"/>
                                  </p:stCondLst>
                                  <p:childTnLst>
                                    <p:animEffect transition="out" filter="wipe(down)">
                                      <p:cBhvr>
                                        <p:cTn id="207" dur="500"/>
                                        <p:tgtEl>
                                          <p:spTgt spid="22"/>
                                        </p:tgtEl>
                                      </p:cBhvr>
                                    </p:animEffect>
                                    <p:set>
                                      <p:cBhvr>
                                        <p:cTn id="208" dur="1" fill="hold">
                                          <p:stCondLst>
                                            <p:cond delay="499"/>
                                          </p:stCondLst>
                                        </p:cTn>
                                        <p:tgtEl>
                                          <p:spTgt spid="22"/>
                                        </p:tgtEl>
                                        <p:attrNameLst>
                                          <p:attrName>style.visibility</p:attrName>
                                        </p:attrNameLst>
                                      </p:cBhvr>
                                      <p:to>
                                        <p:strVal val="hidden"/>
                                      </p:to>
                                    </p:set>
                                  </p:childTnLst>
                                </p:cTn>
                              </p:par>
                              <p:par>
                                <p:cTn id="209" presetID="22" presetClass="exit" presetSubtype="4" fill="hold" grpId="1" nodeType="withEffect">
                                  <p:stCondLst>
                                    <p:cond delay="0"/>
                                  </p:stCondLst>
                                  <p:childTnLst>
                                    <p:animEffect transition="out" filter="wipe(down)">
                                      <p:cBhvr>
                                        <p:cTn id="210" dur="500"/>
                                        <p:tgtEl>
                                          <p:spTgt spid="39"/>
                                        </p:tgtEl>
                                      </p:cBhvr>
                                    </p:animEffect>
                                    <p:set>
                                      <p:cBhvr>
                                        <p:cTn id="211" dur="1" fill="hold">
                                          <p:stCondLst>
                                            <p:cond delay="499"/>
                                          </p:stCondLst>
                                        </p:cTn>
                                        <p:tgtEl>
                                          <p:spTgt spid="39"/>
                                        </p:tgtEl>
                                        <p:attrNameLst>
                                          <p:attrName>style.visibility</p:attrName>
                                        </p:attrNameLst>
                                      </p:cBhvr>
                                      <p:to>
                                        <p:strVal val="hidden"/>
                                      </p:to>
                                    </p:set>
                                  </p:childTnLst>
                                </p:cTn>
                              </p:par>
                              <p:par>
                                <p:cTn id="212" presetID="22" presetClass="exit" presetSubtype="4" fill="hold" grpId="1" nodeType="withEffect">
                                  <p:stCondLst>
                                    <p:cond delay="0"/>
                                  </p:stCondLst>
                                  <p:childTnLst>
                                    <p:animEffect transition="out" filter="wipe(down)">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22" presetClass="exit" presetSubtype="4" fill="hold" grpId="1" nodeType="withEffect">
                                  <p:stCondLst>
                                    <p:cond delay="0"/>
                                  </p:stCondLst>
                                  <p:childTnLst>
                                    <p:animEffect transition="out" filter="wipe(down)">
                                      <p:cBhvr>
                                        <p:cTn id="216" dur="500"/>
                                        <p:tgtEl>
                                          <p:spTgt spid="37"/>
                                        </p:tgtEl>
                                      </p:cBhvr>
                                    </p:animEffect>
                                    <p:set>
                                      <p:cBhvr>
                                        <p:cTn id="217" dur="1" fill="hold">
                                          <p:stCondLst>
                                            <p:cond delay="499"/>
                                          </p:stCondLst>
                                        </p:cTn>
                                        <p:tgtEl>
                                          <p:spTgt spid="37"/>
                                        </p:tgtEl>
                                        <p:attrNameLst>
                                          <p:attrName>style.visibility</p:attrName>
                                        </p:attrNameLst>
                                      </p:cBhvr>
                                      <p:to>
                                        <p:strVal val="hidden"/>
                                      </p:to>
                                    </p:set>
                                  </p:childTnLst>
                                </p:cTn>
                              </p:par>
                              <p:par>
                                <p:cTn id="218" presetID="22" presetClass="exit" presetSubtype="4" fill="hold" grpId="1" nodeType="withEffect">
                                  <p:stCondLst>
                                    <p:cond delay="0"/>
                                  </p:stCondLst>
                                  <p:childTnLst>
                                    <p:animEffect transition="out" filter="wipe(down)">
                                      <p:cBhvr>
                                        <p:cTn id="219" dur="500"/>
                                        <p:tgtEl>
                                          <p:spTgt spid="38"/>
                                        </p:tgtEl>
                                      </p:cBhvr>
                                    </p:animEffect>
                                    <p:set>
                                      <p:cBhvr>
                                        <p:cTn id="220" dur="1" fill="hold">
                                          <p:stCondLst>
                                            <p:cond delay="499"/>
                                          </p:stCondLst>
                                        </p:cTn>
                                        <p:tgtEl>
                                          <p:spTgt spid="38"/>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grpId="0" nodeType="clickEffect">
                                  <p:stCondLst>
                                    <p:cond delay="0"/>
                                  </p:stCondLst>
                                  <p:childTnLst>
                                    <p:set>
                                      <p:cBhvr>
                                        <p:cTn id="224" dur="1" fill="hold">
                                          <p:stCondLst>
                                            <p:cond delay="0"/>
                                          </p:stCondLst>
                                        </p:cTn>
                                        <p:tgtEl>
                                          <p:spTgt spid="35"/>
                                        </p:tgtEl>
                                        <p:attrNameLst>
                                          <p:attrName>style.visibility</p:attrName>
                                        </p:attrNameLst>
                                      </p:cBhvr>
                                      <p:to>
                                        <p:strVal val="visible"/>
                                      </p:to>
                                    </p:set>
                                    <p:animEffect transition="in" filter="fade">
                                      <p:cBhvr>
                                        <p:cTn id="225" dur="1000"/>
                                        <p:tgtEl>
                                          <p:spTgt spid="35"/>
                                        </p:tgtEl>
                                      </p:cBhvr>
                                    </p:animEffect>
                                    <p:anim calcmode="lin" valueType="num">
                                      <p:cBhvr>
                                        <p:cTn id="226" dur="1000" fill="hold"/>
                                        <p:tgtEl>
                                          <p:spTgt spid="35"/>
                                        </p:tgtEl>
                                        <p:attrNameLst>
                                          <p:attrName>ppt_x</p:attrName>
                                        </p:attrNameLst>
                                      </p:cBhvr>
                                      <p:tavLst>
                                        <p:tav tm="0">
                                          <p:val>
                                            <p:strVal val="#ppt_x"/>
                                          </p:val>
                                        </p:tav>
                                        <p:tav tm="100000">
                                          <p:val>
                                            <p:strVal val="#ppt_x"/>
                                          </p:val>
                                        </p:tav>
                                      </p:tavLst>
                                    </p:anim>
                                    <p:anim calcmode="lin" valueType="num">
                                      <p:cBhvr>
                                        <p:cTn id="2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42" presetClass="entr" presetSubtype="0" fill="hold" grpId="2" nodeType="clickEffect">
                                  <p:stCondLst>
                                    <p:cond delay="0"/>
                                  </p:stCondLst>
                                  <p:childTnLst>
                                    <p:set>
                                      <p:cBhvr>
                                        <p:cTn id="231" dur="1" fill="hold">
                                          <p:stCondLst>
                                            <p:cond delay="0"/>
                                          </p:stCondLst>
                                        </p:cTn>
                                        <p:tgtEl>
                                          <p:spTgt spid="29"/>
                                        </p:tgtEl>
                                        <p:attrNameLst>
                                          <p:attrName>style.visibility</p:attrName>
                                        </p:attrNameLst>
                                      </p:cBhvr>
                                      <p:to>
                                        <p:strVal val="visible"/>
                                      </p:to>
                                    </p:set>
                                    <p:animEffect transition="in" filter="fade">
                                      <p:cBhvr>
                                        <p:cTn id="232" dur="1000"/>
                                        <p:tgtEl>
                                          <p:spTgt spid="29"/>
                                        </p:tgtEl>
                                      </p:cBhvr>
                                    </p:animEffect>
                                    <p:anim calcmode="lin" valueType="num">
                                      <p:cBhvr>
                                        <p:cTn id="233" dur="1000" fill="hold"/>
                                        <p:tgtEl>
                                          <p:spTgt spid="29"/>
                                        </p:tgtEl>
                                        <p:attrNameLst>
                                          <p:attrName>ppt_x</p:attrName>
                                        </p:attrNameLst>
                                      </p:cBhvr>
                                      <p:tavLst>
                                        <p:tav tm="0">
                                          <p:val>
                                            <p:strVal val="#ppt_x"/>
                                          </p:val>
                                        </p:tav>
                                        <p:tav tm="100000">
                                          <p:val>
                                            <p:strVal val="#ppt_x"/>
                                          </p:val>
                                        </p:tav>
                                      </p:tavLst>
                                    </p:anim>
                                    <p:anim calcmode="lin" valueType="num">
                                      <p:cBhvr>
                                        <p:cTn id="234" dur="1000" fill="hold"/>
                                        <p:tgtEl>
                                          <p:spTgt spid="29"/>
                                        </p:tgtEl>
                                        <p:attrNameLst>
                                          <p:attrName>ppt_y</p:attrName>
                                        </p:attrNameLst>
                                      </p:cBhvr>
                                      <p:tavLst>
                                        <p:tav tm="0">
                                          <p:val>
                                            <p:strVal val="#ppt_y+.1"/>
                                          </p:val>
                                        </p:tav>
                                        <p:tav tm="100000">
                                          <p:val>
                                            <p:strVal val="#ppt_y"/>
                                          </p:val>
                                        </p:tav>
                                      </p:tavLst>
                                    </p:anim>
                                  </p:childTnLst>
                                </p:cTn>
                              </p:par>
                              <p:par>
                                <p:cTn id="235" presetID="42" presetClass="entr" presetSubtype="0" fill="hold" grpId="2" nodeType="withEffect">
                                  <p:stCondLst>
                                    <p:cond delay="0"/>
                                  </p:stCondLst>
                                  <p:childTnLst>
                                    <p:set>
                                      <p:cBhvr>
                                        <p:cTn id="236" dur="1" fill="hold">
                                          <p:stCondLst>
                                            <p:cond delay="0"/>
                                          </p:stCondLst>
                                        </p:cTn>
                                        <p:tgtEl>
                                          <p:spTgt spid="22"/>
                                        </p:tgtEl>
                                        <p:attrNameLst>
                                          <p:attrName>style.visibility</p:attrName>
                                        </p:attrNameLst>
                                      </p:cBhvr>
                                      <p:to>
                                        <p:strVal val="visible"/>
                                      </p:to>
                                    </p:set>
                                    <p:animEffect transition="in" filter="fade">
                                      <p:cBhvr>
                                        <p:cTn id="237" dur="1000"/>
                                        <p:tgtEl>
                                          <p:spTgt spid="22"/>
                                        </p:tgtEl>
                                      </p:cBhvr>
                                    </p:animEffect>
                                    <p:anim calcmode="lin" valueType="num">
                                      <p:cBhvr>
                                        <p:cTn id="238" dur="1000" fill="hold"/>
                                        <p:tgtEl>
                                          <p:spTgt spid="22"/>
                                        </p:tgtEl>
                                        <p:attrNameLst>
                                          <p:attrName>ppt_x</p:attrName>
                                        </p:attrNameLst>
                                      </p:cBhvr>
                                      <p:tavLst>
                                        <p:tav tm="0">
                                          <p:val>
                                            <p:strVal val="#ppt_x"/>
                                          </p:val>
                                        </p:tav>
                                        <p:tav tm="100000">
                                          <p:val>
                                            <p:strVal val="#ppt_x"/>
                                          </p:val>
                                        </p:tav>
                                      </p:tavLst>
                                    </p:anim>
                                    <p:anim calcmode="lin" valueType="num">
                                      <p:cBhvr>
                                        <p:cTn id="2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41"/>
                                        </p:tgtEl>
                                        <p:attrNameLst>
                                          <p:attrName>style.visibility</p:attrName>
                                        </p:attrNameLst>
                                      </p:cBhvr>
                                      <p:to>
                                        <p:strVal val="visible"/>
                                      </p:to>
                                    </p:set>
                                    <p:animEffect transition="in" filter="fade">
                                      <p:cBhvr>
                                        <p:cTn id="244" dur="1000"/>
                                        <p:tgtEl>
                                          <p:spTgt spid="41"/>
                                        </p:tgtEl>
                                      </p:cBhvr>
                                    </p:animEffect>
                                    <p:anim calcmode="lin" valueType="num">
                                      <p:cBhvr>
                                        <p:cTn id="245" dur="1000" fill="hold"/>
                                        <p:tgtEl>
                                          <p:spTgt spid="41"/>
                                        </p:tgtEl>
                                        <p:attrNameLst>
                                          <p:attrName>ppt_x</p:attrName>
                                        </p:attrNameLst>
                                      </p:cBhvr>
                                      <p:tavLst>
                                        <p:tav tm="0">
                                          <p:val>
                                            <p:strVal val="#ppt_x"/>
                                          </p:val>
                                        </p:tav>
                                        <p:tav tm="100000">
                                          <p:val>
                                            <p:strVal val="#ppt_x"/>
                                          </p:val>
                                        </p:tav>
                                      </p:tavLst>
                                    </p:anim>
                                    <p:anim calcmode="lin" valueType="num">
                                      <p:cBhvr>
                                        <p:cTn id="24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2" presetClass="exit" presetSubtype="4" fill="hold" grpId="1" nodeType="clickEffect">
                                  <p:stCondLst>
                                    <p:cond delay="0"/>
                                  </p:stCondLst>
                                  <p:childTnLst>
                                    <p:animEffect transition="out" filter="wipe(down)">
                                      <p:cBhvr>
                                        <p:cTn id="250" dur="500"/>
                                        <p:tgtEl>
                                          <p:spTgt spid="36"/>
                                        </p:tgtEl>
                                      </p:cBhvr>
                                    </p:animEffect>
                                    <p:set>
                                      <p:cBhvr>
                                        <p:cTn id="251" dur="1" fill="hold">
                                          <p:stCondLst>
                                            <p:cond delay="499"/>
                                          </p:stCondLst>
                                        </p:cTn>
                                        <p:tgtEl>
                                          <p:spTgt spid="36"/>
                                        </p:tgtEl>
                                        <p:attrNameLst>
                                          <p:attrName>style.visibility</p:attrName>
                                        </p:attrNameLst>
                                      </p:cBhvr>
                                      <p:to>
                                        <p:strVal val="hidden"/>
                                      </p:to>
                                    </p:set>
                                  </p:childTnLst>
                                </p:cTn>
                              </p:par>
                            </p:childTnLst>
                          </p:cTn>
                        </p:par>
                        <p:par>
                          <p:cTn id="252" fill="hold">
                            <p:stCondLst>
                              <p:cond delay="500"/>
                            </p:stCondLst>
                            <p:childTnLst>
                              <p:par>
                                <p:cTn id="253" presetID="42" presetClass="entr" presetSubtype="0" fill="hold" grpId="0"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fade">
                                      <p:cBhvr>
                                        <p:cTn id="255" dur="1000"/>
                                        <p:tgtEl>
                                          <p:spTgt spid="42"/>
                                        </p:tgtEl>
                                      </p:cBhvr>
                                    </p:animEffect>
                                    <p:anim calcmode="lin" valueType="num">
                                      <p:cBhvr>
                                        <p:cTn id="256" dur="1000" fill="hold"/>
                                        <p:tgtEl>
                                          <p:spTgt spid="42"/>
                                        </p:tgtEl>
                                        <p:attrNameLst>
                                          <p:attrName>ppt_x</p:attrName>
                                        </p:attrNameLst>
                                      </p:cBhvr>
                                      <p:tavLst>
                                        <p:tav tm="0">
                                          <p:val>
                                            <p:strVal val="#ppt_x"/>
                                          </p:val>
                                        </p:tav>
                                        <p:tav tm="100000">
                                          <p:val>
                                            <p:strVal val="#ppt_x"/>
                                          </p:val>
                                        </p:tav>
                                      </p:tavLst>
                                    </p:anim>
                                    <p:anim calcmode="lin" valueType="num">
                                      <p:cBhvr>
                                        <p:cTn id="2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42" presetClass="entr" presetSubtype="0" fill="hold" grpId="2" nodeType="clickEffect">
                                  <p:stCondLst>
                                    <p:cond delay="0"/>
                                  </p:stCondLst>
                                  <p:childTnLst>
                                    <p:set>
                                      <p:cBhvr>
                                        <p:cTn id="261" dur="1" fill="hold">
                                          <p:stCondLst>
                                            <p:cond delay="0"/>
                                          </p:stCondLst>
                                        </p:cTn>
                                        <p:tgtEl>
                                          <p:spTgt spid="37"/>
                                        </p:tgtEl>
                                        <p:attrNameLst>
                                          <p:attrName>style.visibility</p:attrName>
                                        </p:attrNameLst>
                                      </p:cBhvr>
                                      <p:to>
                                        <p:strVal val="visible"/>
                                      </p:to>
                                    </p:set>
                                    <p:animEffect transition="in" filter="fade">
                                      <p:cBhvr>
                                        <p:cTn id="262" dur="1000"/>
                                        <p:tgtEl>
                                          <p:spTgt spid="37"/>
                                        </p:tgtEl>
                                      </p:cBhvr>
                                    </p:animEffect>
                                    <p:anim calcmode="lin" valueType="num">
                                      <p:cBhvr>
                                        <p:cTn id="263" dur="1000" fill="hold"/>
                                        <p:tgtEl>
                                          <p:spTgt spid="37"/>
                                        </p:tgtEl>
                                        <p:attrNameLst>
                                          <p:attrName>ppt_x</p:attrName>
                                        </p:attrNameLst>
                                      </p:cBhvr>
                                      <p:tavLst>
                                        <p:tav tm="0">
                                          <p:val>
                                            <p:strVal val="#ppt_x"/>
                                          </p:val>
                                        </p:tav>
                                        <p:tav tm="100000">
                                          <p:val>
                                            <p:strVal val="#ppt_x"/>
                                          </p:val>
                                        </p:tav>
                                      </p:tavLst>
                                    </p:anim>
                                    <p:anim calcmode="lin" valueType="num">
                                      <p:cBhvr>
                                        <p:cTn id="264" dur="1000" fill="hold"/>
                                        <p:tgtEl>
                                          <p:spTgt spid="37"/>
                                        </p:tgtEl>
                                        <p:attrNameLst>
                                          <p:attrName>ppt_y</p:attrName>
                                        </p:attrNameLst>
                                      </p:cBhvr>
                                      <p:tavLst>
                                        <p:tav tm="0">
                                          <p:val>
                                            <p:strVal val="#ppt_y+.1"/>
                                          </p:val>
                                        </p:tav>
                                        <p:tav tm="100000">
                                          <p:val>
                                            <p:strVal val="#ppt_y"/>
                                          </p:val>
                                        </p:tav>
                                      </p:tavLst>
                                    </p:anim>
                                  </p:childTnLst>
                                </p:cTn>
                              </p:par>
                              <p:par>
                                <p:cTn id="265" presetID="42" presetClass="entr" presetSubtype="0" fill="hold" grpId="2" nodeType="withEffect">
                                  <p:stCondLst>
                                    <p:cond delay="0"/>
                                  </p:stCondLst>
                                  <p:childTnLst>
                                    <p:set>
                                      <p:cBhvr>
                                        <p:cTn id="266" dur="1" fill="hold">
                                          <p:stCondLst>
                                            <p:cond delay="0"/>
                                          </p:stCondLst>
                                        </p:cTn>
                                        <p:tgtEl>
                                          <p:spTgt spid="38"/>
                                        </p:tgtEl>
                                        <p:attrNameLst>
                                          <p:attrName>style.visibility</p:attrName>
                                        </p:attrNameLst>
                                      </p:cBhvr>
                                      <p:to>
                                        <p:strVal val="visible"/>
                                      </p:to>
                                    </p:set>
                                    <p:animEffect transition="in" filter="fade">
                                      <p:cBhvr>
                                        <p:cTn id="267" dur="1000"/>
                                        <p:tgtEl>
                                          <p:spTgt spid="38"/>
                                        </p:tgtEl>
                                      </p:cBhvr>
                                    </p:animEffect>
                                    <p:anim calcmode="lin" valueType="num">
                                      <p:cBhvr>
                                        <p:cTn id="268" dur="1000" fill="hold"/>
                                        <p:tgtEl>
                                          <p:spTgt spid="38"/>
                                        </p:tgtEl>
                                        <p:attrNameLst>
                                          <p:attrName>ppt_x</p:attrName>
                                        </p:attrNameLst>
                                      </p:cBhvr>
                                      <p:tavLst>
                                        <p:tav tm="0">
                                          <p:val>
                                            <p:strVal val="#ppt_x"/>
                                          </p:val>
                                        </p:tav>
                                        <p:tav tm="100000">
                                          <p:val>
                                            <p:strVal val="#ppt_x"/>
                                          </p:val>
                                        </p:tav>
                                      </p:tavLst>
                                    </p:anim>
                                    <p:anim calcmode="lin" valueType="num">
                                      <p:cBhvr>
                                        <p:cTn id="26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43"/>
                                        </p:tgtEl>
                                        <p:attrNameLst>
                                          <p:attrName>style.visibility</p:attrName>
                                        </p:attrNameLst>
                                      </p:cBhvr>
                                      <p:to>
                                        <p:strVal val="visible"/>
                                      </p:to>
                                    </p:set>
                                    <p:animEffect transition="in" filter="fade">
                                      <p:cBhvr>
                                        <p:cTn id="274" dur="500"/>
                                        <p:tgtEl>
                                          <p:spTgt spid="43"/>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xit" presetSubtype="4" fill="hold" nodeType="clickEffect">
                                  <p:stCondLst>
                                    <p:cond delay="0"/>
                                  </p:stCondLst>
                                  <p:childTnLst>
                                    <p:animEffect transition="out" filter="wipe(down)">
                                      <p:cBhvr>
                                        <p:cTn id="278" dur="500"/>
                                        <p:tgtEl>
                                          <p:spTgt spid="18"/>
                                        </p:tgtEl>
                                      </p:cBhvr>
                                    </p:animEffect>
                                    <p:set>
                                      <p:cBhvr>
                                        <p:cTn id="279" dur="1" fill="hold">
                                          <p:stCondLst>
                                            <p:cond delay="499"/>
                                          </p:stCondLst>
                                        </p:cTn>
                                        <p:tgtEl>
                                          <p:spTgt spid="18"/>
                                        </p:tgtEl>
                                        <p:attrNameLst>
                                          <p:attrName>style.visibility</p:attrName>
                                        </p:attrNameLst>
                                      </p:cBhvr>
                                      <p:to>
                                        <p:strVal val="hidden"/>
                                      </p:to>
                                    </p:set>
                                  </p:childTnLst>
                                </p:cTn>
                              </p:par>
                              <p:par>
                                <p:cTn id="280" presetID="22" presetClass="exit" presetSubtype="4" fill="hold" grpId="1" nodeType="withEffect">
                                  <p:stCondLst>
                                    <p:cond delay="0"/>
                                  </p:stCondLst>
                                  <p:childTnLst>
                                    <p:animEffect transition="out" filter="wipe(down)">
                                      <p:cBhvr>
                                        <p:cTn id="281" dur="500"/>
                                        <p:tgtEl>
                                          <p:spTgt spid="19"/>
                                        </p:tgtEl>
                                      </p:cBhvr>
                                    </p:animEffect>
                                    <p:set>
                                      <p:cBhvr>
                                        <p:cTn id="282" dur="1" fill="hold">
                                          <p:stCondLst>
                                            <p:cond delay="499"/>
                                          </p:stCondLst>
                                        </p:cTn>
                                        <p:tgtEl>
                                          <p:spTgt spid="19"/>
                                        </p:tgtEl>
                                        <p:attrNameLst>
                                          <p:attrName>style.visibility</p:attrName>
                                        </p:attrNameLst>
                                      </p:cBhvr>
                                      <p:to>
                                        <p:strVal val="hidden"/>
                                      </p:to>
                                    </p:set>
                                  </p:childTnLst>
                                </p:cTn>
                              </p:par>
                              <p:par>
                                <p:cTn id="283" presetID="22" presetClass="exit" presetSubtype="4" fill="hold" grpId="1" nodeType="withEffect">
                                  <p:stCondLst>
                                    <p:cond delay="0"/>
                                  </p:stCondLst>
                                  <p:childTnLst>
                                    <p:animEffect transition="out" filter="wipe(down)">
                                      <p:cBhvr>
                                        <p:cTn id="284" dur="500"/>
                                        <p:tgtEl>
                                          <p:spTgt spid="20"/>
                                        </p:tgtEl>
                                      </p:cBhvr>
                                    </p:animEffect>
                                    <p:set>
                                      <p:cBhvr>
                                        <p:cTn id="285" dur="1" fill="hold">
                                          <p:stCondLst>
                                            <p:cond delay="499"/>
                                          </p:stCondLst>
                                        </p:cTn>
                                        <p:tgtEl>
                                          <p:spTgt spid="20"/>
                                        </p:tgtEl>
                                        <p:attrNameLst>
                                          <p:attrName>style.visibility</p:attrName>
                                        </p:attrNameLst>
                                      </p:cBhvr>
                                      <p:to>
                                        <p:strVal val="hidden"/>
                                      </p:to>
                                    </p:set>
                                  </p:childTnLst>
                                </p:cTn>
                              </p:par>
                              <p:par>
                                <p:cTn id="286" presetID="22" presetClass="exit" presetSubtype="4" fill="hold" grpId="2" nodeType="withEffect">
                                  <p:stCondLst>
                                    <p:cond delay="0"/>
                                  </p:stCondLst>
                                  <p:childTnLst>
                                    <p:animEffect transition="out" filter="wipe(down)">
                                      <p:cBhvr>
                                        <p:cTn id="287" dur="500"/>
                                        <p:tgtEl>
                                          <p:spTgt spid="21"/>
                                        </p:tgtEl>
                                      </p:cBhvr>
                                    </p:animEffect>
                                    <p:set>
                                      <p:cBhvr>
                                        <p:cTn id="288" dur="1" fill="hold">
                                          <p:stCondLst>
                                            <p:cond delay="499"/>
                                          </p:stCondLst>
                                        </p:cTn>
                                        <p:tgtEl>
                                          <p:spTgt spid="21"/>
                                        </p:tgtEl>
                                        <p:attrNameLst>
                                          <p:attrName>style.visibility</p:attrName>
                                        </p:attrNameLst>
                                      </p:cBhvr>
                                      <p:to>
                                        <p:strVal val="hidden"/>
                                      </p:to>
                                    </p:set>
                                  </p:childTnLst>
                                </p:cTn>
                              </p:par>
                              <p:par>
                                <p:cTn id="289" presetID="22" presetClass="exit" presetSubtype="4" fill="hold" grpId="1" nodeType="withEffect">
                                  <p:stCondLst>
                                    <p:cond delay="0"/>
                                  </p:stCondLst>
                                  <p:childTnLst>
                                    <p:animEffect transition="out" filter="wipe(down)">
                                      <p:cBhvr>
                                        <p:cTn id="290" dur="500"/>
                                        <p:tgtEl>
                                          <p:spTgt spid="30"/>
                                        </p:tgtEl>
                                      </p:cBhvr>
                                    </p:animEffect>
                                    <p:set>
                                      <p:cBhvr>
                                        <p:cTn id="291" dur="1" fill="hold">
                                          <p:stCondLst>
                                            <p:cond delay="499"/>
                                          </p:stCondLst>
                                        </p:cTn>
                                        <p:tgtEl>
                                          <p:spTgt spid="30"/>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22" presetClass="exit" presetSubtype="4" fill="hold" grpId="3" nodeType="clickEffect">
                                  <p:stCondLst>
                                    <p:cond delay="0"/>
                                  </p:stCondLst>
                                  <p:childTnLst>
                                    <p:animEffect transition="out" filter="wipe(down)">
                                      <p:cBhvr>
                                        <p:cTn id="295" dur="500"/>
                                        <p:tgtEl>
                                          <p:spTgt spid="29"/>
                                        </p:tgtEl>
                                      </p:cBhvr>
                                    </p:animEffect>
                                    <p:set>
                                      <p:cBhvr>
                                        <p:cTn id="296" dur="1" fill="hold">
                                          <p:stCondLst>
                                            <p:cond delay="499"/>
                                          </p:stCondLst>
                                        </p:cTn>
                                        <p:tgtEl>
                                          <p:spTgt spid="29"/>
                                        </p:tgtEl>
                                        <p:attrNameLst>
                                          <p:attrName>style.visibility</p:attrName>
                                        </p:attrNameLst>
                                      </p:cBhvr>
                                      <p:to>
                                        <p:strVal val="hidden"/>
                                      </p:to>
                                    </p:set>
                                  </p:childTnLst>
                                </p:cTn>
                              </p:par>
                              <p:par>
                                <p:cTn id="297" presetID="22" presetClass="exit" presetSubtype="4" fill="hold" grpId="3" nodeType="withEffect">
                                  <p:stCondLst>
                                    <p:cond delay="0"/>
                                  </p:stCondLst>
                                  <p:childTnLst>
                                    <p:animEffect transition="out" filter="wipe(down)">
                                      <p:cBhvr>
                                        <p:cTn id="298" dur="500"/>
                                        <p:tgtEl>
                                          <p:spTgt spid="22"/>
                                        </p:tgtEl>
                                      </p:cBhvr>
                                    </p:animEffect>
                                    <p:set>
                                      <p:cBhvr>
                                        <p:cTn id="299" dur="1" fill="hold">
                                          <p:stCondLst>
                                            <p:cond delay="499"/>
                                          </p:stCondLst>
                                        </p:cTn>
                                        <p:tgtEl>
                                          <p:spTgt spid="22"/>
                                        </p:tgtEl>
                                        <p:attrNameLst>
                                          <p:attrName>style.visibility</p:attrName>
                                        </p:attrNameLst>
                                      </p:cBhvr>
                                      <p:to>
                                        <p:strVal val="hidden"/>
                                      </p:to>
                                    </p:set>
                                  </p:childTnLst>
                                </p:cTn>
                              </p:par>
                              <p:par>
                                <p:cTn id="300" presetID="22" presetClass="exit" presetSubtype="4" fill="hold" grpId="2" nodeType="withEffect">
                                  <p:stCondLst>
                                    <p:cond delay="0"/>
                                  </p:stCondLst>
                                  <p:childTnLst>
                                    <p:animEffect transition="out" filter="wipe(down)">
                                      <p:cBhvr>
                                        <p:cTn id="301" dur="500"/>
                                        <p:tgtEl>
                                          <p:spTgt spid="40"/>
                                        </p:tgtEl>
                                      </p:cBhvr>
                                    </p:animEffect>
                                    <p:set>
                                      <p:cBhvr>
                                        <p:cTn id="302" dur="1" fill="hold">
                                          <p:stCondLst>
                                            <p:cond delay="499"/>
                                          </p:stCondLst>
                                        </p:cTn>
                                        <p:tgtEl>
                                          <p:spTgt spid="40"/>
                                        </p:tgtEl>
                                        <p:attrNameLst>
                                          <p:attrName>style.visibility</p:attrName>
                                        </p:attrNameLst>
                                      </p:cBhvr>
                                      <p:to>
                                        <p:strVal val="hidden"/>
                                      </p:to>
                                    </p:set>
                                  </p:childTnLst>
                                </p:cTn>
                              </p:par>
                              <p:par>
                                <p:cTn id="303" presetID="22" presetClass="exit" presetSubtype="4" fill="hold" grpId="3" nodeType="withEffect">
                                  <p:stCondLst>
                                    <p:cond delay="0"/>
                                  </p:stCondLst>
                                  <p:childTnLst>
                                    <p:animEffect transition="out" filter="wipe(down)">
                                      <p:cBhvr>
                                        <p:cTn id="304" dur="500"/>
                                        <p:tgtEl>
                                          <p:spTgt spid="37"/>
                                        </p:tgtEl>
                                      </p:cBhvr>
                                    </p:animEffect>
                                    <p:set>
                                      <p:cBhvr>
                                        <p:cTn id="305" dur="1" fill="hold">
                                          <p:stCondLst>
                                            <p:cond delay="499"/>
                                          </p:stCondLst>
                                        </p:cTn>
                                        <p:tgtEl>
                                          <p:spTgt spid="37"/>
                                        </p:tgtEl>
                                        <p:attrNameLst>
                                          <p:attrName>style.visibility</p:attrName>
                                        </p:attrNameLst>
                                      </p:cBhvr>
                                      <p:to>
                                        <p:strVal val="hidden"/>
                                      </p:to>
                                    </p:set>
                                  </p:childTnLst>
                                </p:cTn>
                              </p:par>
                              <p:par>
                                <p:cTn id="306" presetID="22" presetClass="exit" presetSubtype="4" fill="hold" grpId="3" nodeType="withEffect">
                                  <p:stCondLst>
                                    <p:cond delay="0"/>
                                  </p:stCondLst>
                                  <p:childTnLst>
                                    <p:animEffect transition="out" filter="wipe(down)">
                                      <p:cBhvr>
                                        <p:cTn id="307" dur="500"/>
                                        <p:tgtEl>
                                          <p:spTgt spid="38"/>
                                        </p:tgtEl>
                                      </p:cBhvr>
                                    </p:animEffect>
                                    <p:set>
                                      <p:cBhvr>
                                        <p:cTn id="308" dur="1" fill="hold">
                                          <p:stCondLst>
                                            <p:cond delay="499"/>
                                          </p:stCondLst>
                                        </p:cTn>
                                        <p:tgtEl>
                                          <p:spTgt spid="38"/>
                                        </p:tgtEl>
                                        <p:attrNameLst>
                                          <p:attrName>style.visibility</p:attrName>
                                        </p:attrNameLst>
                                      </p:cBhvr>
                                      <p:to>
                                        <p:strVal val="hidden"/>
                                      </p:to>
                                    </p:set>
                                  </p:childTnLst>
                                </p:cTn>
                              </p:par>
                              <p:par>
                                <p:cTn id="309" presetID="22" presetClass="exit" presetSubtype="4" fill="hold" grpId="2" nodeType="withEffect">
                                  <p:stCondLst>
                                    <p:cond delay="0"/>
                                  </p:stCondLst>
                                  <p:childTnLst>
                                    <p:animEffect transition="out" filter="wipe(down)">
                                      <p:cBhvr>
                                        <p:cTn id="310" dur="500"/>
                                        <p:tgtEl>
                                          <p:spTgt spid="39"/>
                                        </p:tgtEl>
                                      </p:cBhvr>
                                    </p:animEffect>
                                    <p:set>
                                      <p:cBhvr>
                                        <p:cTn id="311" dur="1" fill="hold">
                                          <p:stCondLst>
                                            <p:cond delay="499"/>
                                          </p:stCondLst>
                                        </p:cTn>
                                        <p:tgtEl>
                                          <p:spTgt spid="39"/>
                                        </p:tgtEl>
                                        <p:attrNameLst>
                                          <p:attrName>style.visibility</p:attrName>
                                        </p:attrNameLst>
                                      </p:cBhvr>
                                      <p:to>
                                        <p:strVal val="hidden"/>
                                      </p:to>
                                    </p:set>
                                  </p:childTnLst>
                                </p:cTn>
                              </p:par>
                              <p:par>
                                <p:cTn id="312" presetID="22" presetClass="exit" presetSubtype="4" fill="hold" grpId="1" nodeType="withEffect">
                                  <p:stCondLst>
                                    <p:cond delay="0"/>
                                  </p:stCondLst>
                                  <p:childTnLst>
                                    <p:animEffect transition="out" filter="wipe(down)">
                                      <p:cBhvr>
                                        <p:cTn id="313" dur="500"/>
                                        <p:tgtEl>
                                          <p:spTgt spid="41"/>
                                        </p:tgtEl>
                                      </p:cBhvr>
                                    </p:animEffect>
                                    <p:set>
                                      <p:cBhvr>
                                        <p:cTn id="314" dur="1" fill="hold">
                                          <p:stCondLst>
                                            <p:cond delay="499"/>
                                          </p:stCondLst>
                                        </p:cTn>
                                        <p:tgtEl>
                                          <p:spTgt spid="41"/>
                                        </p:tgtEl>
                                        <p:attrNameLst>
                                          <p:attrName>style.visibility</p:attrName>
                                        </p:attrNameLst>
                                      </p:cBhvr>
                                      <p:to>
                                        <p:strVal val="hidden"/>
                                      </p:to>
                                    </p:set>
                                  </p:childTnLst>
                                </p:cTn>
                              </p:par>
                              <p:par>
                                <p:cTn id="315" presetID="22" presetClass="exit" presetSubtype="4" fill="hold" grpId="1" nodeType="withEffect">
                                  <p:stCondLst>
                                    <p:cond delay="0"/>
                                  </p:stCondLst>
                                  <p:childTnLst>
                                    <p:animEffect transition="out" filter="wipe(down)">
                                      <p:cBhvr>
                                        <p:cTn id="316" dur="500"/>
                                        <p:tgtEl>
                                          <p:spTgt spid="43"/>
                                        </p:tgtEl>
                                      </p:cBhvr>
                                    </p:animEffect>
                                    <p:set>
                                      <p:cBhvr>
                                        <p:cTn id="317" dur="1" fill="hold">
                                          <p:stCondLst>
                                            <p:cond delay="499"/>
                                          </p:stCondLst>
                                        </p:cTn>
                                        <p:tgtEl>
                                          <p:spTgt spid="43"/>
                                        </p:tgtEl>
                                        <p:attrNameLst>
                                          <p:attrName>style.visibility</p:attrName>
                                        </p:attrNameLst>
                                      </p:cBhvr>
                                      <p:to>
                                        <p:strVal val="hidden"/>
                                      </p:to>
                                    </p:set>
                                  </p:childTnLst>
                                </p:cTn>
                              </p:par>
                            </p:childTnLst>
                          </p:cTn>
                        </p:par>
                      </p:childTnLst>
                    </p:cTn>
                  </p:par>
                  <p:par>
                    <p:cTn id="318" fill="hold">
                      <p:stCondLst>
                        <p:cond delay="indefinite"/>
                      </p:stCondLst>
                      <p:childTnLst>
                        <p:par>
                          <p:cTn id="319" fill="hold">
                            <p:stCondLst>
                              <p:cond delay="0"/>
                            </p:stCondLst>
                            <p:childTnLst>
                              <p:par>
                                <p:cTn id="320" presetID="42" presetClass="entr" presetSubtype="0" fill="hold" grpId="0" nodeType="clickEffect">
                                  <p:stCondLst>
                                    <p:cond delay="0"/>
                                  </p:stCondLst>
                                  <p:childTnLst>
                                    <p:set>
                                      <p:cBhvr>
                                        <p:cTn id="321" dur="1" fill="hold">
                                          <p:stCondLst>
                                            <p:cond delay="0"/>
                                          </p:stCondLst>
                                        </p:cTn>
                                        <p:tgtEl>
                                          <p:spTgt spid="44"/>
                                        </p:tgtEl>
                                        <p:attrNameLst>
                                          <p:attrName>style.visibility</p:attrName>
                                        </p:attrNameLst>
                                      </p:cBhvr>
                                      <p:to>
                                        <p:strVal val="visible"/>
                                      </p:to>
                                    </p:set>
                                    <p:animEffect transition="in" filter="fade">
                                      <p:cBhvr>
                                        <p:cTn id="322" dur="1000"/>
                                        <p:tgtEl>
                                          <p:spTgt spid="44"/>
                                        </p:tgtEl>
                                      </p:cBhvr>
                                    </p:animEffect>
                                    <p:anim calcmode="lin" valueType="num">
                                      <p:cBhvr>
                                        <p:cTn id="323" dur="1000" fill="hold"/>
                                        <p:tgtEl>
                                          <p:spTgt spid="44"/>
                                        </p:tgtEl>
                                        <p:attrNameLst>
                                          <p:attrName>ppt_x</p:attrName>
                                        </p:attrNameLst>
                                      </p:cBhvr>
                                      <p:tavLst>
                                        <p:tav tm="0">
                                          <p:val>
                                            <p:strVal val="#ppt_x"/>
                                          </p:val>
                                        </p:tav>
                                        <p:tav tm="100000">
                                          <p:val>
                                            <p:strVal val="#ppt_x"/>
                                          </p:val>
                                        </p:tav>
                                      </p:tavLst>
                                    </p:anim>
                                    <p:anim calcmode="lin" valueType="num">
                                      <p:cBhvr>
                                        <p:cTn id="32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3" grpId="1"/>
      <p:bldP spid="14" grpId="0"/>
      <p:bldP spid="14" grpId="1"/>
      <p:bldP spid="15" grpId="0"/>
      <p:bldP spid="15" grpId="1"/>
      <p:bldP spid="15" grpId="2"/>
      <p:bldP spid="16" grpId="0"/>
      <p:bldP spid="16" grpId="1"/>
      <p:bldP spid="17" grpId="0"/>
      <p:bldP spid="17" grpId="1"/>
      <p:bldP spid="19" grpId="0"/>
      <p:bldP spid="19" grpId="1"/>
      <p:bldP spid="20" grpId="0"/>
      <p:bldP spid="20" grpId="1"/>
      <p:bldP spid="21" grpId="0"/>
      <p:bldP spid="21" grpId="1"/>
      <p:bldP spid="21" grpId="2"/>
      <p:bldP spid="23" grpId="0"/>
      <p:bldP spid="23" grpId="1"/>
      <p:bldP spid="24" grpId="0"/>
      <p:bldP spid="24" grpId="1"/>
      <p:bldP spid="26" grpId="0"/>
      <p:bldP spid="27" grpId="0"/>
      <p:bldP spid="28" grpId="0"/>
      <p:bldP spid="30" grpId="0"/>
      <p:bldP spid="30" grpId="1"/>
      <p:bldP spid="31" grpId="0"/>
      <p:bldP spid="34" grpId="0"/>
      <p:bldP spid="35" grpId="0"/>
      <p:bldP spid="22" grpId="0"/>
      <p:bldP spid="22" grpId="1"/>
      <p:bldP spid="22" grpId="2"/>
      <p:bldP spid="22" grpId="3"/>
      <p:bldP spid="29" grpId="0" animBg="1"/>
      <p:bldP spid="29" grpId="1" animBg="1"/>
      <p:bldP spid="29" grpId="2" animBg="1"/>
      <p:bldP spid="29" grpId="3" animBg="1"/>
      <p:bldP spid="36" grpId="0"/>
      <p:bldP spid="36" grpId="1"/>
      <p:bldP spid="37" grpId="0"/>
      <p:bldP spid="37" grpId="1"/>
      <p:bldP spid="37" grpId="2"/>
      <p:bldP spid="37" grpId="3"/>
      <p:bldP spid="38" grpId="0" animBg="1"/>
      <p:bldP spid="38" grpId="1" animBg="1"/>
      <p:bldP spid="38" grpId="2" animBg="1"/>
      <p:bldP spid="38" grpId="3" animBg="1"/>
      <p:bldP spid="39" grpId="0"/>
      <p:bldP spid="39" grpId="1"/>
      <p:bldP spid="39" grpId="2"/>
      <p:bldP spid="40" grpId="0"/>
      <p:bldP spid="40" grpId="1"/>
      <p:bldP spid="40" grpId="2"/>
      <p:bldP spid="41" grpId="0"/>
      <p:bldP spid="41" grpId="1"/>
      <p:bldP spid="42" grpId="0"/>
      <p:bldP spid="43" grpId="0"/>
      <p:bldP spid="43" grpId="1"/>
      <p:bldP spid="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smtClean="0"/>
              <a:t>LinkedList</a:t>
            </a:r>
            <a:r>
              <a:rPr lang="en-US" dirty="0" smtClean="0"/>
              <a:t> (Delete Last)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403677" y="787109"/>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394671" y="986512"/>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424007" y="1305724"/>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4944251" y="1315172"/>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060850" y="990367"/>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48903" y="1141444"/>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4925343" y="1321231"/>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041443" y="988627"/>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68673" y="793591"/>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4937747" y="130004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70925" y="1693711"/>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4960491" y="1300040"/>
            <a:ext cx="755556" cy="369332"/>
          </a:xfrm>
          <a:prstGeom prst="rect">
            <a:avLst/>
          </a:prstGeom>
          <a:noFill/>
        </p:spPr>
        <p:txBody>
          <a:bodyPr wrap="square" rtlCol="0">
            <a:spAutoFit/>
          </a:bodyPr>
          <a:lstStyle/>
          <a:p>
            <a:r>
              <a:rPr lang="en-US" dirty="0" smtClean="0"/>
              <a:t>3000</a:t>
            </a:r>
            <a:endParaRPr lang="en-IN" dirty="0"/>
          </a:p>
        </p:txBody>
      </p:sp>
      <p:sp>
        <p:nvSpPr>
          <p:cNvPr id="34" name="TextBox 33"/>
          <p:cNvSpPr txBox="1"/>
          <p:nvPr/>
        </p:nvSpPr>
        <p:spPr>
          <a:xfrm>
            <a:off x="460093" y="1884677"/>
            <a:ext cx="6196986" cy="5078313"/>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smtClean="0"/>
              <a:t>   </a:t>
            </a:r>
            <a:r>
              <a:rPr lang="en-IN" dirty="0"/>
              <a:t>if (</a:t>
            </a:r>
            <a:r>
              <a:rPr lang="en-IN" dirty="0" err="1"/>
              <a:t>isEmpty</a:t>
            </a:r>
            <a:r>
              <a:rPr lang="en-IN" dirty="0" smtClean="0"/>
              <a:t>())</a:t>
            </a:r>
            <a:r>
              <a:rPr lang="en-IN" dirty="0"/>
              <a:t>        throw "Linked list is empty...";</a:t>
            </a:r>
          </a:p>
          <a:p>
            <a:r>
              <a:rPr lang="en-IN" dirty="0"/>
              <a:t>    Node *ep = this-&gt;head;</a:t>
            </a:r>
          </a:p>
          <a:p>
            <a:r>
              <a:rPr lang="en-IN" dirty="0"/>
              <a:t>    if (ep-&gt;</a:t>
            </a:r>
            <a:r>
              <a:rPr lang="en-IN" dirty="0" err="1"/>
              <a:t>getNext</a:t>
            </a:r>
            <a:r>
              <a:rPr lang="en-IN" dirty="0"/>
              <a:t>() == </a:t>
            </a:r>
            <a:r>
              <a:rPr lang="en-IN" dirty="0" err="1"/>
              <a:t>nullptr</a:t>
            </a:r>
            <a:r>
              <a:rPr lang="en-IN" dirty="0" smtClean="0"/>
              <a:t>)</a:t>
            </a:r>
          </a:p>
          <a:p>
            <a:r>
              <a:rPr lang="en-IN" dirty="0"/>
              <a:t>        this-&gt;head = this-&gt;tail = </a:t>
            </a:r>
            <a:r>
              <a:rPr lang="en-IN" dirty="0" err="1"/>
              <a:t>nullptr</a:t>
            </a:r>
            <a:r>
              <a:rPr lang="en-IN" dirty="0" smtClean="0"/>
              <a:t>;</a:t>
            </a:r>
            <a:endParaRPr lang="en-IN" dirty="0"/>
          </a:p>
          <a:p>
            <a:r>
              <a:rPr lang="en-IN" dirty="0"/>
              <a:t>    else</a:t>
            </a:r>
          </a:p>
          <a:p>
            <a:r>
              <a:rPr lang="en-IN" dirty="0"/>
              <a:t>    {</a:t>
            </a:r>
          </a:p>
          <a:p>
            <a:r>
              <a:rPr lang="en-IN" dirty="0"/>
              <a:t>        while (ep-&gt;</a:t>
            </a:r>
            <a:r>
              <a:rPr lang="en-IN" dirty="0" err="1"/>
              <a:t>getNext</a:t>
            </a:r>
            <a:r>
              <a:rPr lang="en-IN" dirty="0"/>
              <a:t>() != this-&gt;</a:t>
            </a:r>
            <a:r>
              <a:rPr lang="en-IN" dirty="0" smtClean="0"/>
              <a:t>tail)</a:t>
            </a:r>
          </a:p>
          <a:p>
            <a:r>
              <a:rPr lang="en-IN" dirty="0"/>
              <a:t> </a:t>
            </a:r>
            <a:r>
              <a:rPr lang="en-IN" dirty="0" smtClean="0"/>
              <a:t>            ep</a:t>
            </a:r>
            <a:r>
              <a:rPr lang="en-IN" dirty="0"/>
              <a:t> = ep-&gt;</a:t>
            </a:r>
            <a:r>
              <a:rPr lang="en-IN" dirty="0" err="1"/>
              <a:t>getNext</a:t>
            </a:r>
            <a:r>
              <a:rPr lang="en-IN" dirty="0" smtClean="0"/>
              <a:t>();</a:t>
            </a:r>
            <a:endParaRPr lang="en-IN" dirty="0"/>
          </a:p>
          <a:p>
            <a:r>
              <a:rPr lang="en-IN" dirty="0"/>
              <a:t>        this-&gt;tail = ep;</a:t>
            </a:r>
          </a:p>
          <a:p>
            <a:r>
              <a:rPr lang="en-IN" dirty="0"/>
              <a:t>        ep = this-&gt;tail-&gt;</a:t>
            </a:r>
            <a:r>
              <a:rPr lang="en-IN" dirty="0" err="1"/>
              <a:t>getNext</a:t>
            </a:r>
            <a:r>
              <a:rPr lang="en-IN" dirty="0"/>
              <a:t>();</a:t>
            </a:r>
          </a:p>
          <a:p>
            <a:r>
              <a:rPr lang="en-IN" dirty="0"/>
              <a:t>        this-&gt;tail-&gt;</a:t>
            </a:r>
            <a:r>
              <a:rPr lang="en-IN" dirty="0" err="1"/>
              <a:t>setNext</a:t>
            </a:r>
            <a:r>
              <a:rPr lang="en-IN" dirty="0"/>
              <a:t>(</a:t>
            </a:r>
            <a:r>
              <a:rPr lang="en-IN" dirty="0" err="1"/>
              <a:t>nullptr</a:t>
            </a:r>
            <a:r>
              <a:rPr lang="en-IN" dirty="0"/>
              <a:t>);</a:t>
            </a:r>
          </a:p>
          <a:p>
            <a:r>
              <a:rPr lang="en-IN" dirty="0"/>
              <a:t>    }</a:t>
            </a:r>
          </a:p>
          <a:p>
            <a:r>
              <a:rPr lang="en-IN" dirty="0"/>
              <a:t>    </a:t>
            </a:r>
            <a:r>
              <a:rPr lang="en-IN" dirty="0" err="1"/>
              <a:t>int</a:t>
            </a:r>
            <a:r>
              <a:rPr lang="en-IN" dirty="0"/>
              <a:t> data = ep-&gt;</a:t>
            </a:r>
            <a:r>
              <a:rPr lang="en-IN" dirty="0" err="1"/>
              <a:t>getData</a:t>
            </a:r>
            <a:r>
              <a:rPr lang="en-IN" dirty="0"/>
              <a:t>();</a:t>
            </a:r>
          </a:p>
          <a:p>
            <a:r>
              <a:rPr lang="en-IN" dirty="0"/>
              <a:t>    delete ep</a:t>
            </a:r>
            <a:r>
              <a:rPr lang="en-IN" dirty="0" smtClean="0"/>
              <a:t>; </a:t>
            </a:r>
            <a:r>
              <a:rPr lang="en-IN" dirty="0"/>
              <a:t>    return data;</a:t>
            </a:r>
          </a:p>
          <a:p>
            <a:r>
              <a:rPr lang="en-IN" dirty="0" smtClean="0"/>
              <a:t>  }</a:t>
            </a:r>
          </a:p>
          <a:p>
            <a:r>
              <a:rPr lang="en-US" dirty="0" smtClean="0"/>
              <a:t>}</a:t>
            </a:r>
            <a:endParaRPr lang="en-IN" dirty="0"/>
          </a:p>
        </p:txBody>
      </p:sp>
      <p:sp>
        <p:nvSpPr>
          <p:cNvPr id="32" name="TextBox 31"/>
          <p:cNvSpPr txBox="1"/>
          <p:nvPr/>
        </p:nvSpPr>
        <p:spPr>
          <a:xfrm>
            <a:off x="5368676" y="1731321"/>
            <a:ext cx="451928" cy="373212"/>
          </a:xfrm>
          <a:prstGeom prst="rect">
            <a:avLst/>
          </a:prstGeom>
          <a:noFill/>
        </p:spPr>
        <p:txBody>
          <a:bodyPr wrap="square" rtlCol="0">
            <a:spAutoFit/>
          </a:bodyPr>
          <a:lstStyle/>
          <a:p>
            <a:r>
              <a:rPr lang="en-US" dirty="0" smtClean="0"/>
              <a:t>*it</a:t>
            </a:r>
            <a:endParaRPr lang="en-IN" dirty="0"/>
          </a:p>
        </p:txBody>
      </p:sp>
      <p:sp>
        <p:nvSpPr>
          <p:cNvPr id="33" name="Rectangle 32"/>
          <p:cNvSpPr/>
          <p:nvPr/>
        </p:nvSpPr>
        <p:spPr>
          <a:xfrm>
            <a:off x="5250795" y="2074453"/>
            <a:ext cx="901320"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5" name="TextBox 34"/>
          <p:cNvSpPr txBox="1"/>
          <p:nvPr/>
        </p:nvSpPr>
        <p:spPr>
          <a:xfrm>
            <a:off x="4367098" y="1745563"/>
            <a:ext cx="870236" cy="373212"/>
          </a:xfrm>
          <a:prstGeom prst="rect">
            <a:avLst/>
          </a:prstGeom>
          <a:noFill/>
        </p:spPr>
        <p:txBody>
          <a:bodyPr wrap="square" rtlCol="0">
            <a:spAutoFit/>
          </a:bodyPr>
          <a:lstStyle/>
          <a:p>
            <a:r>
              <a:rPr lang="en-US" dirty="0" smtClean="0"/>
              <a:t>Data</a:t>
            </a:r>
            <a:endParaRPr lang="en-IN" dirty="0"/>
          </a:p>
        </p:txBody>
      </p:sp>
      <p:sp>
        <p:nvSpPr>
          <p:cNvPr id="36" name="Rectangle 35"/>
          <p:cNvSpPr/>
          <p:nvPr/>
        </p:nvSpPr>
        <p:spPr>
          <a:xfrm>
            <a:off x="4191816" y="2072303"/>
            <a:ext cx="1008506" cy="4137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7" name="TextBox 36"/>
          <p:cNvSpPr txBox="1"/>
          <p:nvPr/>
        </p:nvSpPr>
        <p:spPr>
          <a:xfrm>
            <a:off x="1701966" y="1130506"/>
            <a:ext cx="2155203"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ll.deleteLast</a:t>
            </a:r>
            <a:r>
              <a:rPr lang="en-US" dirty="0" smtClean="0"/>
              <a:t>();</a:t>
            </a:r>
            <a:endParaRPr lang="en-IN" dirty="0"/>
          </a:p>
        </p:txBody>
      </p:sp>
      <p:sp>
        <p:nvSpPr>
          <p:cNvPr id="38" name="TextBox 37"/>
          <p:cNvSpPr txBox="1"/>
          <p:nvPr/>
        </p:nvSpPr>
        <p:spPr>
          <a:xfrm>
            <a:off x="1706712" y="1388813"/>
            <a:ext cx="2155203"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ll.deleteLast</a:t>
            </a:r>
            <a:r>
              <a:rPr lang="en-US" dirty="0" smtClean="0"/>
              <a:t>();</a:t>
            </a:r>
            <a:endParaRPr lang="en-IN" dirty="0"/>
          </a:p>
        </p:txBody>
      </p:sp>
      <p:sp>
        <p:nvSpPr>
          <p:cNvPr id="29" name="TextBox 28"/>
          <p:cNvSpPr txBox="1"/>
          <p:nvPr/>
        </p:nvSpPr>
        <p:spPr>
          <a:xfrm>
            <a:off x="5361685" y="2074453"/>
            <a:ext cx="734315" cy="369332"/>
          </a:xfrm>
          <a:prstGeom prst="rect">
            <a:avLst/>
          </a:prstGeom>
          <a:noFill/>
        </p:spPr>
        <p:txBody>
          <a:bodyPr wrap="square" rtlCol="0">
            <a:spAutoFit/>
          </a:bodyPr>
          <a:lstStyle/>
          <a:p>
            <a:r>
              <a:rPr lang="en-US" dirty="0" smtClean="0"/>
              <a:t>1000</a:t>
            </a:r>
            <a:endParaRPr lang="en-IN" dirty="0"/>
          </a:p>
        </p:txBody>
      </p:sp>
      <p:sp>
        <p:nvSpPr>
          <p:cNvPr id="41" name="TextBox 40"/>
          <p:cNvSpPr txBox="1"/>
          <p:nvPr/>
        </p:nvSpPr>
        <p:spPr>
          <a:xfrm>
            <a:off x="4424007" y="2074453"/>
            <a:ext cx="617436" cy="369332"/>
          </a:xfrm>
          <a:prstGeom prst="rect">
            <a:avLst/>
          </a:prstGeom>
          <a:noFill/>
        </p:spPr>
        <p:txBody>
          <a:bodyPr wrap="square" rtlCol="0">
            <a:spAutoFit/>
          </a:bodyPr>
          <a:lstStyle/>
          <a:p>
            <a:r>
              <a:rPr lang="en-US" dirty="0"/>
              <a:t>3</a:t>
            </a:r>
            <a:r>
              <a:rPr lang="en-US" dirty="0" smtClean="0"/>
              <a:t>0</a:t>
            </a:r>
            <a:endParaRPr lang="en-IN" dirty="0"/>
          </a:p>
        </p:txBody>
      </p:sp>
      <p:sp>
        <p:nvSpPr>
          <p:cNvPr id="42" name="TextBox 41"/>
          <p:cNvSpPr txBox="1"/>
          <p:nvPr/>
        </p:nvSpPr>
        <p:spPr>
          <a:xfrm>
            <a:off x="5361685" y="2083183"/>
            <a:ext cx="734315" cy="369332"/>
          </a:xfrm>
          <a:prstGeom prst="rect">
            <a:avLst/>
          </a:prstGeom>
          <a:noFill/>
        </p:spPr>
        <p:txBody>
          <a:bodyPr wrap="square" rtlCol="0">
            <a:spAutoFit/>
          </a:bodyPr>
          <a:lstStyle/>
          <a:p>
            <a:r>
              <a:rPr lang="en-US" dirty="0"/>
              <a:t>2</a:t>
            </a:r>
            <a:r>
              <a:rPr lang="en-US" dirty="0" smtClean="0"/>
              <a:t>000</a:t>
            </a:r>
            <a:endParaRPr lang="en-IN" dirty="0"/>
          </a:p>
        </p:txBody>
      </p:sp>
      <p:sp>
        <p:nvSpPr>
          <p:cNvPr id="43" name="TextBox 42"/>
          <p:cNvSpPr txBox="1"/>
          <p:nvPr/>
        </p:nvSpPr>
        <p:spPr>
          <a:xfrm>
            <a:off x="5381725" y="2072513"/>
            <a:ext cx="712280" cy="373212"/>
          </a:xfrm>
          <a:prstGeom prst="rect">
            <a:avLst/>
          </a:prstGeom>
          <a:noFill/>
        </p:spPr>
        <p:txBody>
          <a:bodyPr wrap="square" rtlCol="0">
            <a:spAutoFit/>
          </a:bodyPr>
          <a:lstStyle/>
          <a:p>
            <a:r>
              <a:rPr lang="en-US" dirty="0" smtClean="0"/>
              <a:t>3000</a:t>
            </a:r>
            <a:endParaRPr lang="en-IN" dirty="0"/>
          </a:p>
        </p:txBody>
      </p:sp>
      <p:sp>
        <p:nvSpPr>
          <p:cNvPr id="44" name="TextBox 43"/>
          <p:cNvSpPr txBox="1"/>
          <p:nvPr/>
        </p:nvSpPr>
        <p:spPr>
          <a:xfrm>
            <a:off x="4437793" y="2074121"/>
            <a:ext cx="598908" cy="373212"/>
          </a:xfrm>
          <a:prstGeom prst="rect">
            <a:avLst/>
          </a:prstGeom>
          <a:noFill/>
        </p:spPr>
        <p:txBody>
          <a:bodyPr wrap="square" rtlCol="0">
            <a:spAutoFit/>
          </a:bodyPr>
          <a:lstStyle/>
          <a:p>
            <a:r>
              <a:rPr lang="en-US" dirty="0" smtClean="0"/>
              <a:t>20</a:t>
            </a:r>
            <a:endParaRPr lang="en-IN" dirty="0"/>
          </a:p>
        </p:txBody>
      </p:sp>
    </p:spTree>
    <p:extLst>
      <p:ext uri="{BB962C8B-B14F-4D97-AF65-F5344CB8AC3E}">
        <p14:creationId xmlns:p14="http://schemas.microsoft.com/office/powerpoint/2010/main" val="271063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6" presetClass="entr" presetSubtype="16"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2000"/>
                                        <p:tgtEl>
                                          <p:spTgt spid="1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ircle(in)">
                                      <p:cBhvr>
                                        <p:cTn id="50" dur="2000"/>
                                        <p:tgtEl>
                                          <p:spTgt spid="1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2000"/>
                                        <p:tgtEl>
                                          <p:spTgt spid="15"/>
                                        </p:tgtEl>
                                      </p:cBhvr>
                                    </p:animEffect>
                                  </p:childTnLst>
                                </p:cTn>
                              </p:par>
                              <p:par>
                                <p:cTn id="54" presetID="22" presetClass="exit" presetSubtype="4" fill="hold" grpId="1" nodeType="withEffect">
                                  <p:stCondLst>
                                    <p:cond delay="0"/>
                                  </p:stCondLst>
                                  <p:childTnLst>
                                    <p:animEffect transition="out" filter="wipe(down)">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par>
                                <p:cTn id="76" presetID="6" presetClass="entr" presetSubtype="16"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circle(in)">
                                      <p:cBhvr>
                                        <p:cTn id="78" dur="2000"/>
                                        <p:tgtEl>
                                          <p:spTgt spid="18"/>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circle(in)">
                                      <p:cBhvr>
                                        <p:cTn id="81" dur="2000"/>
                                        <p:tgtEl>
                                          <p:spTgt spid="19"/>
                                        </p:tgtEl>
                                      </p:cBhvr>
                                    </p:animEffect>
                                  </p:childTnLst>
                                </p:cTn>
                              </p:par>
                              <p:par>
                                <p:cTn id="82" presetID="6" presetClass="entr" presetSubtype="16"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circle(in)">
                                      <p:cBhvr>
                                        <p:cTn id="84" dur="2000"/>
                                        <p:tgtEl>
                                          <p:spTgt spid="20"/>
                                        </p:tgtEl>
                                      </p:cBhvr>
                                    </p:animEffect>
                                  </p:childTnLst>
                                </p:cTn>
                              </p:par>
                              <p:par>
                                <p:cTn id="85" presetID="6" presetClass="entr" presetSubtype="16"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circle(in)">
                                      <p:cBhvr>
                                        <p:cTn id="87" dur="2000"/>
                                        <p:tgtEl>
                                          <p:spTgt spid="21"/>
                                        </p:tgtEl>
                                      </p:cBhvr>
                                    </p:animEffect>
                                  </p:childTnLst>
                                </p:cTn>
                              </p:par>
                              <p:par>
                                <p:cTn id="88" presetID="22" presetClass="exit" presetSubtype="4" fill="hold" grpId="1" nodeType="withEffect">
                                  <p:stCondLst>
                                    <p:cond delay="0"/>
                                  </p:stCondLst>
                                  <p:childTnLst>
                                    <p:animEffect transition="out" filter="wipe(down)">
                                      <p:cBhvr>
                                        <p:cTn id="89" dur="500"/>
                                        <p:tgtEl>
                                          <p:spTgt spid="15"/>
                                        </p:tgtEl>
                                      </p:cBhvr>
                                    </p:animEffect>
                                    <p:set>
                                      <p:cBhvr>
                                        <p:cTn id="90" dur="1" fill="hold">
                                          <p:stCondLst>
                                            <p:cond delay="499"/>
                                          </p:stCondLst>
                                        </p:cTn>
                                        <p:tgtEl>
                                          <p:spTgt spid="15"/>
                                        </p:tgtEl>
                                        <p:attrNameLst>
                                          <p:attrName>style.visibility</p:attrName>
                                        </p:attrNameLst>
                                      </p:cBhvr>
                                      <p:to>
                                        <p:strVal val="hidden"/>
                                      </p:to>
                                    </p:set>
                                  </p:childTnLst>
                                </p:cTn>
                              </p:par>
                            </p:childTnLst>
                          </p:cTn>
                        </p:par>
                        <p:par>
                          <p:cTn id="91" fill="hold">
                            <p:stCondLst>
                              <p:cond delay="60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22" presetClass="exit" presetSubtype="4" fill="hold" grpId="1" nodeType="withEffect">
                                  <p:stCondLst>
                                    <p:cond delay="0"/>
                                  </p:stCondLst>
                                  <p:childTnLst>
                                    <p:animEffect transition="out" filter="wipe(down)">
                                      <p:cBhvr>
                                        <p:cTn id="96" dur="500"/>
                                        <p:tgtEl>
                                          <p:spTgt spid="16"/>
                                        </p:tgtEl>
                                      </p:cBhvr>
                                    </p:animEffect>
                                    <p:set>
                                      <p:cBhvr>
                                        <p:cTn id="97" dur="1" fill="hold">
                                          <p:stCondLst>
                                            <p:cond delay="499"/>
                                          </p:stCondLst>
                                        </p:cTn>
                                        <p:tgtEl>
                                          <p:spTgt spid="16"/>
                                        </p:tgtEl>
                                        <p:attrNameLst>
                                          <p:attrName>style.visibility</p:attrName>
                                        </p:attrNameLst>
                                      </p:cBhvr>
                                      <p:to>
                                        <p:strVal val="hidden"/>
                                      </p:to>
                                    </p:set>
                                  </p:childTnLst>
                                </p:cTn>
                              </p:par>
                            </p:childTnLst>
                          </p:cTn>
                        </p:par>
                        <p:par>
                          <p:cTn id="98" fill="hold">
                            <p:stCondLst>
                              <p:cond delay="6500"/>
                            </p:stCondLst>
                            <p:childTnLst>
                              <p:par>
                                <p:cTn id="99" presetID="10" presetClass="entr" presetSubtype="0" fill="hold" grpId="0" nodeType="after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500"/>
                                        <p:tgtEl>
                                          <p:spTgt spid="24"/>
                                        </p:tgtEl>
                                      </p:cBhvr>
                                    </p:animEffect>
                                  </p:childTnLst>
                                </p:cTn>
                              </p:par>
                              <p:par>
                                <p:cTn id="102" presetID="42"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1000"/>
                                        <p:tgtEl>
                                          <p:spTgt spid="11"/>
                                        </p:tgtEl>
                                      </p:cBhvr>
                                    </p:animEffect>
                                    <p:anim calcmode="lin" valueType="num">
                                      <p:cBhvr>
                                        <p:cTn id="105" dur="1000" fill="hold"/>
                                        <p:tgtEl>
                                          <p:spTgt spid="11"/>
                                        </p:tgtEl>
                                        <p:attrNameLst>
                                          <p:attrName>ppt_x</p:attrName>
                                        </p:attrNameLst>
                                      </p:cBhvr>
                                      <p:tavLst>
                                        <p:tav tm="0">
                                          <p:val>
                                            <p:strVal val="#ppt_x"/>
                                          </p:val>
                                        </p:tav>
                                        <p:tav tm="100000">
                                          <p:val>
                                            <p:strVal val="#ppt_x"/>
                                          </p:val>
                                        </p:tav>
                                      </p:tavLst>
                                    </p:anim>
                                    <p:anim calcmode="lin" valueType="num">
                                      <p:cBhvr>
                                        <p:cTn id="106" dur="1000" fill="hold"/>
                                        <p:tgtEl>
                                          <p:spTgt spid="11"/>
                                        </p:tgtEl>
                                        <p:attrNameLst>
                                          <p:attrName>ppt_y</p:attrName>
                                        </p:attrNameLst>
                                      </p:cBhvr>
                                      <p:tavLst>
                                        <p:tav tm="0">
                                          <p:val>
                                            <p:strVal val="#ppt_y+.1"/>
                                          </p:val>
                                        </p:tav>
                                        <p:tav tm="100000">
                                          <p:val>
                                            <p:strVal val="#ppt_y"/>
                                          </p:val>
                                        </p:tav>
                                      </p:tavLst>
                                    </p:anim>
                                  </p:childTnLst>
                                </p:cTn>
                              </p:par>
                              <p:par>
                                <p:cTn id="107" presetID="6" presetClass="entr" presetSubtype="16"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circle(in)">
                                      <p:cBhvr>
                                        <p:cTn id="109" dur="2000"/>
                                        <p:tgtEl>
                                          <p:spTgt spid="25"/>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circle(in)">
                                      <p:cBhvr>
                                        <p:cTn id="112" dur="2000"/>
                                        <p:tgtEl>
                                          <p:spTgt spid="26"/>
                                        </p:tgtEl>
                                      </p:cBhvr>
                                    </p:animEffect>
                                  </p:childTnLst>
                                </p:cTn>
                              </p:par>
                              <p:par>
                                <p:cTn id="113" presetID="6" presetClass="entr" presetSubtype="16" fill="hold" grpId="0" nodeType="with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circle(in)">
                                      <p:cBhvr>
                                        <p:cTn id="115" dur="2000"/>
                                        <p:tgtEl>
                                          <p:spTgt spid="27"/>
                                        </p:tgtEl>
                                      </p:cBhvr>
                                    </p:animEffect>
                                  </p:childTnLst>
                                </p:cTn>
                              </p:par>
                              <p:par>
                                <p:cTn id="116" presetID="6" presetClass="entr" presetSubtype="16"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circle(in)">
                                      <p:cBhvr>
                                        <p:cTn id="118" dur="2000"/>
                                        <p:tgtEl>
                                          <p:spTgt spid="28"/>
                                        </p:tgtEl>
                                      </p:cBhvr>
                                    </p:animEffect>
                                  </p:childTnLst>
                                </p:cTn>
                              </p:par>
                              <p:par>
                                <p:cTn id="119" presetID="22" presetClass="exit" presetSubtype="4" fill="hold" grpId="1" nodeType="withEffect">
                                  <p:stCondLst>
                                    <p:cond delay="0"/>
                                  </p:stCondLst>
                                  <p:childTnLst>
                                    <p:animEffect transition="out" filter="wipe(down)">
                                      <p:cBhvr>
                                        <p:cTn id="120" dur="500"/>
                                        <p:tgtEl>
                                          <p:spTgt spid="21"/>
                                        </p:tgtEl>
                                      </p:cBhvr>
                                    </p:animEffect>
                                    <p:set>
                                      <p:cBhvr>
                                        <p:cTn id="121" dur="1" fill="hold">
                                          <p:stCondLst>
                                            <p:cond delay="499"/>
                                          </p:stCondLst>
                                        </p:cTn>
                                        <p:tgtEl>
                                          <p:spTgt spid="2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par>
                                <p:cTn id="125" presetID="22" presetClass="exit" presetSubtype="4" fill="hold" grpId="1" nodeType="withEffect">
                                  <p:stCondLst>
                                    <p:cond delay="0"/>
                                  </p:stCondLst>
                                  <p:childTnLst>
                                    <p:animEffect transition="out" filter="wipe(down)">
                                      <p:cBhvr>
                                        <p:cTn id="126" dur="500"/>
                                        <p:tgtEl>
                                          <p:spTgt spid="24"/>
                                        </p:tgtEl>
                                      </p:cBhvr>
                                    </p:animEffect>
                                    <p:set>
                                      <p:cBhvr>
                                        <p:cTn id="127" dur="1" fill="hold">
                                          <p:stCondLst>
                                            <p:cond delay="499"/>
                                          </p:stCondLst>
                                        </p:cTn>
                                        <p:tgtEl>
                                          <p:spTgt spid="24"/>
                                        </p:tgtEl>
                                        <p:attrNameLst>
                                          <p:attrName>style.visibility</p:attrName>
                                        </p:attrNameLst>
                                      </p:cBhvr>
                                      <p:to>
                                        <p:strVal val="hidden"/>
                                      </p:to>
                                    </p:set>
                                  </p:childTnLst>
                                </p:cTn>
                              </p:par>
                            </p:childTnLst>
                          </p:cTn>
                        </p:par>
                        <p:par>
                          <p:cTn id="128" fill="hold">
                            <p:stCondLst>
                              <p:cond delay="8500"/>
                            </p:stCondLst>
                            <p:childTnLst>
                              <p:par>
                                <p:cTn id="129" presetID="10" presetClass="entr" presetSubtype="0"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fade">
                                      <p:cBhvr>
                                        <p:cTn id="136" dur="1000"/>
                                        <p:tgtEl>
                                          <p:spTgt spid="37"/>
                                        </p:tgtEl>
                                      </p:cBhvr>
                                    </p:animEffect>
                                    <p:anim calcmode="lin" valueType="num">
                                      <p:cBhvr>
                                        <p:cTn id="137" dur="1000" fill="hold"/>
                                        <p:tgtEl>
                                          <p:spTgt spid="37"/>
                                        </p:tgtEl>
                                        <p:attrNameLst>
                                          <p:attrName>ppt_x</p:attrName>
                                        </p:attrNameLst>
                                      </p:cBhvr>
                                      <p:tavLst>
                                        <p:tav tm="0">
                                          <p:val>
                                            <p:strVal val="#ppt_x"/>
                                          </p:val>
                                        </p:tav>
                                        <p:tav tm="100000">
                                          <p:val>
                                            <p:strVal val="#ppt_x"/>
                                          </p:val>
                                        </p:tav>
                                      </p:tavLst>
                                    </p:anim>
                                    <p:anim calcmode="lin" valueType="num">
                                      <p:cBhvr>
                                        <p:cTn id="13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fade">
                                      <p:cBhvr>
                                        <p:cTn id="143" dur="1000"/>
                                        <p:tgtEl>
                                          <p:spTgt spid="35"/>
                                        </p:tgtEl>
                                      </p:cBhvr>
                                    </p:animEffect>
                                    <p:anim calcmode="lin" valueType="num">
                                      <p:cBhvr>
                                        <p:cTn id="144" dur="1000" fill="hold"/>
                                        <p:tgtEl>
                                          <p:spTgt spid="35"/>
                                        </p:tgtEl>
                                        <p:attrNameLst>
                                          <p:attrName>ppt_x</p:attrName>
                                        </p:attrNameLst>
                                      </p:cBhvr>
                                      <p:tavLst>
                                        <p:tav tm="0">
                                          <p:val>
                                            <p:strVal val="#ppt_x"/>
                                          </p:val>
                                        </p:tav>
                                        <p:tav tm="100000">
                                          <p:val>
                                            <p:strVal val="#ppt_x"/>
                                          </p:val>
                                        </p:tav>
                                      </p:tavLst>
                                    </p:anim>
                                    <p:anim calcmode="lin" valueType="num">
                                      <p:cBhvr>
                                        <p:cTn id="145" dur="1000" fill="hold"/>
                                        <p:tgtEl>
                                          <p:spTgt spid="3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fade">
                                      <p:cBhvr>
                                        <p:cTn id="148" dur="1000"/>
                                        <p:tgtEl>
                                          <p:spTgt spid="32"/>
                                        </p:tgtEl>
                                      </p:cBhvr>
                                    </p:animEffect>
                                    <p:anim calcmode="lin" valueType="num">
                                      <p:cBhvr>
                                        <p:cTn id="149" dur="1000" fill="hold"/>
                                        <p:tgtEl>
                                          <p:spTgt spid="32"/>
                                        </p:tgtEl>
                                        <p:attrNameLst>
                                          <p:attrName>ppt_x</p:attrName>
                                        </p:attrNameLst>
                                      </p:cBhvr>
                                      <p:tavLst>
                                        <p:tav tm="0">
                                          <p:val>
                                            <p:strVal val="#ppt_x"/>
                                          </p:val>
                                        </p:tav>
                                        <p:tav tm="100000">
                                          <p:val>
                                            <p:strVal val="#ppt_x"/>
                                          </p:val>
                                        </p:tav>
                                      </p:tavLst>
                                    </p:anim>
                                    <p:anim calcmode="lin" valueType="num">
                                      <p:cBhvr>
                                        <p:cTn id="150" dur="1000" fill="hold"/>
                                        <p:tgtEl>
                                          <p:spTgt spid="3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fade">
                                      <p:cBhvr>
                                        <p:cTn id="153" dur="1000"/>
                                        <p:tgtEl>
                                          <p:spTgt spid="33"/>
                                        </p:tgtEl>
                                      </p:cBhvr>
                                    </p:animEffect>
                                    <p:anim calcmode="lin" valueType="num">
                                      <p:cBhvr>
                                        <p:cTn id="154" dur="1000" fill="hold"/>
                                        <p:tgtEl>
                                          <p:spTgt spid="33"/>
                                        </p:tgtEl>
                                        <p:attrNameLst>
                                          <p:attrName>ppt_x</p:attrName>
                                        </p:attrNameLst>
                                      </p:cBhvr>
                                      <p:tavLst>
                                        <p:tav tm="0">
                                          <p:val>
                                            <p:strVal val="#ppt_x"/>
                                          </p:val>
                                        </p:tav>
                                        <p:tav tm="100000">
                                          <p:val>
                                            <p:strVal val="#ppt_x"/>
                                          </p:val>
                                        </p:tav>
                                      </p:tavLst>
                                    </p:anim>
                                    <p:anim calcmode="lin" valueType="num">
                                      <p:cBhvr>
                                        <p:cTn id="155" dur="1000" fill="hold"/>
                                        <p:tgtEl>
                                          <p:spTgt spid="33"/>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1000"/>
                                        <p:tgtEl>
                                          <p:spTgt spid="36"/>
                                        </p:tgtEl>
                                      </p:cBhvr>
                                    </p:animEffect>
                                    <p:anim calcmode="lin" valueType="num">
                                      <p:cBhvr>
                                        <p:cTn id="159" dur="1000" fill="hold"/>
                                        <p:tgtEl>
                                          <p:spTgt spid="36"/>
                                        </p:tgtEl>
                                        <p:attrNameLst>
                                          <p:attrName>ppt_x</p:attrName>
                                        </p:attrNameLst>
                                      </p:cBhvr>
                                      <p:tavLst>
                                        <p:tav tm="0">
                                          <p:val>
                                            <p:strVal val="#ppt_x"/>
                                          </p:val>
                                        </p:tav>
                                        <p:tav tm="100000">
                                          <p:val>
                                            <p:strVal val="#ppt_x"/>
                                          </p:val>
                                        </p:tav>
                                      </p:tavLst>
                                    </p:anim>
                                    <p:anim calcmode="lin" valueType="num">
                                      <p:cBhvr>
                                        <p:cTn id="16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29"/>
                                        </p:tgtEl>
                                        <p:attrNameLst>
                                          <p:attrName>style.visibility</p:attrName>
                                        </p:attrNameLst>
                                      </p:cBhvr>
                                      <p:to>
                                        <p:strVal val="visible"/>
                                      </p:to>
                                    </p:set>
                                    <p:animEffect transition="in" filter="fade">
                                      <p:cBhvr>
                                        <p:cTn id="165" dur="500"/>
                                        <p:tgtEl>
                                          <p:spTgt spid="29"/>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xit" presetSubtype="4" fill="hold" grpId="1" nodeType="clickEffect">
                                  <p:stCondLst>
                                    <p:cond delay="0"/>
                                  </p:stCondLst>
                                  <p:childTnLst>
                                    <p:animEffect transition="out" filter="wipe(down)">
                                      <p:cBhvr>
                                        <p:cTn id="169" dur="500"/>
                                        <p:tgtEl>
                                          <p:spTgt spid="29"/>
                                        </p:tgtEl>
                                      </p:cBhvr>
                                    </p:animEffect>
                                    <p:set>
                                      <p:cBhvr>
                                        <p:cTn id="170" dur="1" fill="hold">
                                          <p:stCondLst>
                                            <p:cond delay="499"/>
                                          </p:stCondLst>
                                        </p:cTn>
                                        <p:tgtEl>
                                          <p:spTgt spid="29"/>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42"/>
                                        </p:tgtEl>
                                        <p:attrNameLst>
                                          <p:attrName>style.visibility</p:attrName>
                                        </p:attrNameLst>
                                      </p:cBhvr>
                                      <p:to>
                                        <p:strVal val="visible"/>
                                      </p:to>
                                    </p:set>
                                    <p:animEffect transition="in" filter="fade">
                                      <p:cBhvr>
                                        <p:cTn id="175" dur="500"/>
                                        <p:tgtEl>
                                          <p:spTgt spid="42"/>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xit" presetSubtype="4" fill="hold" grpId="1" nodeType="clickEffect">
                                  <p:stCondLst>
                                    <p:cond delay="0"/>
                                  </p:stCondLst>
                                  <p:childTnLst>
                                    <p:animEffect transition="out" filter="wipe(down)">
                                      <p:cBhvr>
                                        <p:cTn id="179" dur="500"/>
                                        <p:tgtEl>
                                          <p:spTgt spid="31"/>
                                        </p:tgtEl>
                                      </p:cBhvr>
                                    </p:animEffect>
                                    <p:set>
                                      <p:cBhvr>
                                        <p:cTn id="180" dur="1" fill="hold">
                                          <p:stCondLst>
                                            <p:cond delay="499"/>
                                          </p:stCondLst>
                                        </p:cTn>
                                        <p:tgtEl>
                                          <p:spTgt spid="3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2" nodeType="clickEffect">
                                  <p:stCondLst>
                                    <p:cond delay="0"/>
                                  </p:stCondLst>
                                  <p:childTnLst>
                                    <p:set>
                                      <p:cBhvr>
                                        <p:cTn id="184" dur="1" fill="hold">
                                          <p:stCondLst>
                                            <p:cond delay="0"/>
                                          </p:stCondLst>
                                        </p:cTn>
                                        <p:tgtEl>
                                          <p:spTgt spid="24"/>
                                        </p:tgtEl>
                                        <p:attrNameLst>
                                          <p:attrName>style.visibility</p:attrName>
                                        </p:attrNameLst>
                                      </p:cBhvr>
                                      <p:to>
                                        <p:strVal val="visible"/>
                                      </p:to>
                                    </p:set>
                                    <p:animEffect transition="in" filter="fade">
                                      <p:cBhvr>
                                        <p:cTn id="185" dur="500"/>
                                        <p:tgtEl>
                                          <p:spTgt spid="24"/>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1" nodeType="clickEffect">
                                  <p:stCondLst>
                                    <p:cond delay="0"/>
                                  </p:stCondLst>
                                  <p:childTnLst>
                                    <p:animEffect transition="out" filter="wipe(down)">
                                      <p:cBhvr>
                                        <p:cTn id="189" dur="500"/>
                                        <p:tgtEl>
                                          <p:spTgt spid="42"/>
                                        </p:tgtEl>
                                      </p:cBhvr>
                                    </p:animEffect>
                                    <p:set>
                                      <p:cBhvr>
                                        <p:cTn id="190" dur="1" fill="hold">
                                          <p:stCondLst>
                                            <p:cond delay="499"/>
                                          </p:stCondLst>
                                        </p:cTn>
                                        <p:tgtEl>
                                          <p:spTgt spid="4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43"/>
                                        </p:tgtEl>
                                        <p:attrNameLst>
                                          <p:attrName>style.visibility</p:attrName>
                                        </p:attrNameLst>
                                      </p:cBhvr>
                                      <p:to>
                                        <p:strVal val="visible"/>
                                      </p:to>
                                    </p:set>
                                    <p:animEffect transition="in" filter="fade">
                                      <p:cBhvr>
                                        <p:cTn id="195" dur="500"/>
                                        <p:tgtEl>
                                          <p:spTgt spid="4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xit" presetSubtype="4" fill="hold" grpId="1" nodeType="clickEffect">
                                  <p:stCondLst>
                                    <p:cond delay="0"/>
                                  </p:stCondLst>
                                  <p:childTnLst>
                                    <p:animEffect transition="out" filter="wipe(down)">
                                      <p:cBhvr>
                                        <p:cTn id="199" dur="500"/>
                                        <p:tgtEl>
                                          <p:spTgt spid="30"/>
                                        </p:tgtEl>
                                      </p:cBhvr>
                                    </p:animEffect>
                                    <p:set>
                                      <p:cBhvr>
                                        <p:cTn id="200" dur="1" fill="hold">
                                          <p:stCondLst>
                                            <p:cond delay="499"/>
                                          </p:stCondLst>
                                        </p:cTn>
                                        <p:tgtEl>
                                          <p:spTgt spid="30"/>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2" nodeType="clickEffect">
                                  <p:stCondLst>
                                    <p:cond delay="0"/>
                                  </p:stCondLst>
                                  <p:childTnLst>
                                    <p:set>
                                      <p:cBhvr>
                                        <p:cTn id="204" dur="1" fill="hold">
                                          <p:stCondLst>
                                            <p:cond delay="0"/>
                                          </p:stCondLst>
                                        </p:cTn>
                                        <p:tgtEl>
                                          <p:spTgt spid="21"/>
                                        </p:tgtEl>
                                        <p:attrNameLst>
                                          <p:attrName>style.visibility</p:attrName>
                                        </p:attrNameLst>
                                      </p:cBhvr>
                                      <p:to>
                                        <p:strVal val="visible"/>
                                      </p:to>
                                    </p:set>
                                    <p:animEffect transition="in" filter="fade">
                                      <p:cBhvr>
                                        <p:cTn id="205" dur="500"/>
                                        <p:tgtEl>
                                          <p:spTgt spid="21"/>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41"/>
                                        </p:tgtEl>
                                        <p:attrNameLst>
                                          <p:attrName>style.visibility</p:attrName>
                                        </p:attrNameLst>
                                      </p:cBhvr>
                                      <p:to>
                                        <p:strVal val="visible"/>
                                      </p:to>
                                    </p:set>
                                    <p:animEffect transition="in" filter="fade">
                                      <p:cBhvr>
                                        <p:cTn id="210" dur="500"/>
                                        <p:tgtEl>
                                          <p:spTgt spid="41"/>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xit" presetSubtype="4" fill="hold" nodeType="clickEffect">
                                  <p:stCondLst>
                                    <p:cond delay="0"/>
                                  </p:stCondLst>
                                  <p:childTnLst>
                                    <p:animEffect transition="out" filter="wipe(down)">
                                      <p:cBhvr>
                                        <p:cTn id="214" dur="500"/>
                                        <p:tgtEl>
                                          <p:spTgt spid="25"/>
                                        </p:tgtEl>
                                      </p:cBhvr>
                                    </p:animEffect>
                                    <p:set>
                                      <p:cBhvr>
                                        <p:cTn id="215" dur="1" fill="hold">
                                          <p:stCondLst>
                                            <p:cond delay="499"/>
                                          </p:stCondLst>
                                        </p:cTn>
                                        <p:tgtEl>
                                          <p:spTgt spid="25"/>
                                        </p:tgtEl>
                                        <p:attrNameLst>
                                          <p:attrName>style.visibility</p:attrName>
                                        </p:attrNameLst>
                                      </p:cBhvr>
                                      <p:to>
                                        <p:strVal val="hidden"/>
                                      </p:to>
                                    </p:set>
                                  </p:childTnLst>
                                </p:cTn>
                              </p:par>
                              <p:par>
                                <p:cTn id="216" presetID="22" presetClass="exit" presetSubtype="4" fill="hold" grpId="1" nodeType="withEffect">
                                  <p:stCondLst>
                                    <p:cond delay="0"/>
                                  </p:stCondLst>
                                  <p:childTnLst>
                                    <p:animEffect transition="out" filter="wipe(down)">
                                      <p:cBhvr>
                                        <p:cTn id="217" dur="500"/>
                                        <p:tgtEl>
                                          <p:spTgt spid="26"/>
                                        </p:tgtEl>
                                      </p:cBhvr>
                                    </p:animEffect>
                                    <p:set>
                                      <p:cBhvr>
                                        <p:cTn id="218" dur="1" fill="hold">
                                          <p:stCondLst>
                                            <p:cond delay="499"/>
                                          </p:stCondLst>
                                        </p:cTn>
                                        <p:tgtEl>
                                          <p:spTgt spid="26"/>
                                        </p:tgtEl>
                                        <p:attrNameLst>
                                          <p:attrName>style.visibility</p:attrName>
                                        </p:attrNameLst>
                                      </p:cBhvr>
                                      <p:to>
                                        <p:strVal val="hidden"/>
                                      </p:to>
                                    </p:set>
                                  </p:childTnLst>
                                </p:cTn>
                              </p:par>
                              <p:par>
                                <p:cTn id="219" presetID="22" presetClass="exit" presetSubtype="4" fill="hold" grpId="1" nodeType="withEffect">
                                  <p:stCondLst>
                                    <p:cond delay="0"/>
                                  </p:stCondLst>
                                  <p:childTnLst>
                                    <p:animEffect transition="out" filter="wipe(down)">
                                      <p:cBhvr>
                                        <p:cTn id="220" dur="500"/>
                                        <p:tgtEl>
                                          <p:spTgt spid="27"/>
                                        </p:tgtEl>
                                      </p:cBhvr>
                                    </p:animEffect>
                                    <p:set>
                                      <p:cBhvr>
                                        <p:cTn id="221" dur="1" fill="hold">
                                          <p:stCondLst>
                                            <p:cond delay="499"/>
                                          </p:stCondLst>
                                        </p:cTn>
                                        <p:tgtEl>
                                          <p:spTgt spid="27"/>
                                        </p:tgtEl>
                                        <p:attrNameLst>
                                          <p:attrName>style.visibility</p:attrName>
                                        </p:attrNameLst>
                                      </p:cBhvr>
                                      <p:to>
                                        <p:strVal val="hidden"/>
                                      </p:to>
                                    </p:set>
                                  </p:childTnLst>
                                </p:cTn>
                              </p:par>
                              <p:par>
                                <p:cTn id="222" presetID="22" presetClass="exit" presetSubtype="4" fill="hold" grpId="1" nodeType="withEffect">
                                  <p:stCondLst>
                                    <p:cond delay="0"/>
                                  </p:stCondLst>
                                  <p:childTnLst>
                                    <p:animEffect transition="out" filter="wipe(down)">
                                      <p:cBhvr>
                                        <p:cTn id="223" dur="500"/>
                                        <p:tgtEl>
                                          <p:spTgt spid="28"/>
                                        </p:tgtEl>
                                      </p:cBhvr>
                                    </p:animEffect>
                                    <p:set>
                                      <p:cBhvr>
                                        <p:cTn id="224" dur="1" fill="hold">
                                          <p:stCondLst>
                                            <p:cond delay="499"/>
                                          </p:stCondLst>
                                        </p:cTn>
                                        <p:tgtEl>
                                          <p:spTgt spid="2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1" nodeType="clickEffect">
                                  <p:stCondLst>
                                    <p:cond delay="0"/>
                                  </p:stCondLst>
                                  <p:childTnLst>
                                    <p:animEffect transition="out" filter="fade">
                                      <p:cBhvr>
                                        <p:cTn id="228" dur="1000"/>
                                        <p:tgtEl>
                                          <p:spTgt spid="35"/>
                                        </p:tgtEl>
                                      </p:cBhvr>
                                    </p:animEffect>
                                    <p:anim calcmode="lin" valueType="num">
                                      <p:cBhvr>
                                        <p:cTn id="229" dur="1000"/>
                                        <p:tgtEl>
                                          <p:spTgt spid="35"/>
                                        </p:tgtEl>
                                        <p:attrNameLst>
                                          <p:attrName>ppt_x</p:attrName>
                                        </p:attrNameLst>
                                      </p:cBhvr>
                                      <p:tavLst>
                                        <p:tav tm="0">
                                          <p:val>
                                            <p:strVal val="ppt_x"/>
                                          </p:val>
                                        </p:tav>
                                        <p:tav tm="100000">
                                          <p:val>
                                            <p:strVal val="ppt_x"/>
                                          </p:val>
                                        </p:tav>
                                      </p:tavLst>
                                    </p:anim>
                                    <p:anim calcmode="lin" valueType="num">
                                      <p:cBhvr>
                                        <p:cTn id="230" dur="1000"/>
                                        <p:tgtEl>
                                          <p:spTgt spid="35"/>
                                        </p:tgtEl>
                                        <p:attrNameLst>
                                          <p:attrName>ppt_y</p:attrName>
                                        </p:attrNameLst>
                                      </p:cBhvr>
                                      <p:tavLst>
                                        <p:tav tm="0">
                                          <p:val>
                                            <p:strVal val="ppt_y"/>
                                          </p:val>
                                        </p:tav>
                                        <p:tav tm="100000">
                                          <p:val>
                                            <p:strVal val="ppt_y+.1"/>
                                          </p:val>
                                        </p:tav>
                                      </p:tavLst>
                                    </p:anim>
                                    <p:set>
                                      <p:cBhvr>
                                        <p:cTn id="231" dur="1" fill="hold">
                                          <p:stCondLst>
                                            <p:cond delay="999"/>
                                          </p:stCondLst>
                                        </p:cTn>
                                        <p:tgtEl>
                                          <p:spTgt spid="35"/>
                                        </p:tgtEl>
                                        <p:attrNameLst>
                                          <p:attrName>style.visibility</p:attrName>
                                        </p:attrNameLst>
                                      </p:cBhvr>
                                      <p:to>
                                        <p:strVal val="hidden"/>
                                      </p:to>
                                    </p:set>
                                  </p:childTnLst>
                                </p:cTn>
                              </p:par>
                              <p:par>
                                <p:cTn id="232" presetID="42" presetClass="exit" presetSubtype="0" fill="hold" grpId="1" nodeType="withEffect">
                                  <p:stCondLst>
                                    <p:cond delay="0"/>
                                  </p:stCondLst>
                                  <p:childTnLst>
                                    <p:animEffect transition="out" filter="fade">
                                      <p:cBhvr>
                                        <p:cTn id="233" dur="1000"/>
                                        <p:tgtEl>
                                          <p:spTgt spid="32"/>
                                        </p:tgtEl>
                                      </p:cBhvr>
                                    </p:animEffect>
                                    <p:anim calcmode="lin" valueType="num">
                                      <p:cBhvr>
                                        <p:cTn id="234" dur="1000"/>
                                        <p:tgtEl>
                                          <p:spTgt spid="32"/>
                                        </p:tgtEl>
                                        <p:attrNameLst>
                                          <p:attrName>ppt_x</p:attrName>
                                        </p:attrNameLst>
                                      </p:cBhvr>
                                      <p:tavLst>
                                        <p:tav tm="0">
                                          <p:val>
                                            <p:strVal val="ppt_x"/>
                                          </p:val>
                                        </p:tav>
                                        <p:tav tm="100000">
                                          <p:val>
                                            <p:strVal val="ppt_x"/>
                                          </p:val>
                                        </p:tav>
                                      </p:tavLst>
                                    </p:anim>
                                    <p:anim calcmode="lin" valueType="num">
                                      <p:cBhvr>
                                        <p:cTn id="235" dur="1000"/>
                                        <p:tgtEl>
                                          <p:spTgt spid="32"/>
                                        </p:tgtEl>
                                        <p:attrNameLst>
                                          <p:attrName>ppt_y</p:attrName>
                                        </p:attrNameLst>
                                      </p:cBhvr>
                                      <p:tavLst>
                                        <p:tav tm="0">
                                          <p:val>
                                            <p:strVal val="ppt_y"/>
                                          </p:val>
                                        </p:tav>
                                        <p:tav tm="100000">
                                          <p:val>
                                            <p:strVal val="ppt_y+.1"/>
                                          </p:val>
                                        </p:tav>
                                      </p:tavLst>
                                    </p:anim>
                                    <p:set>
                                      <p:cBhvr>
                                        <p:cTn id="236" dur="1" fill="hold">
                                          <p:stCondLst>
                                            <p:cond delay="999"/>
                                          </p:stCondLst>
                                        </p:cTn>
                                        <p:tgtEl>
                                          <p:spTgt spid="32"/>
                                        </p:tgtEl>
                                        <p:attrNameLst>
                                          <p:attrName>style.visibility</p:attrName>
                                        </p:attrNameLst>
                                      </p:cBhvr>
                                      <p:to>
                                        <p:strVal val="hidden"/>
                                      </p:to>
                                    </p:set>
                                  </p:childTnLst>
                                </p:cTn>
                              </p:par>
                              <p:par>
                                <p:cTn id="237" presetID="42" presetClass="exit" presetSubtype="0" fill="hold" grpId="1" nodeType="withEffect">
                                  <p:stCondLst>
                                    <p:cond delay="0"/>
                                  </p:stCondLst>
                                  <p:childTnLst>
                                    <p:animEffect transition="out" filter="fade">
                                      <p:cBhvr>
                                        <p:cTn id="238" dur="1000"/>
                                        <p:tgtEl>
                                          <p:spTgt spid="33"/>
                                        </p:tgtEl>
                                      </p:cBhvr>
                                    </p:animEffect>
                                    <p:anim calcmode="lin" valueType="num">
                                      <p:cBhvr>
                                        <p:cTn id="239" dur="1000"/>
                                        <p:tgtEl>
                                          <p:spTgt spid="33"/>
                                        </p:tgtEl>
                                        <p:attrNameLst>
                                          <p:attrName>ppt_x</p:attrName>
                                        </p:attrNameLst>
                                      </p:cBhvr>
                                      <p:tavLst>
                                        <p:tav tm="0">
                                          <p:val>
                                            <p:strVal val="ppt_x"/>
                                          </p:val>
                                        </p:tav>
                                        <p:tav tm="100000">
                                          <p:val>
                                            <p:strVal val="ppt_x"/>
                                          </p:val>
                                        </p:tav>
                                      </p:tavLst>
                                    </p:anim>
                                    <p:anim calcmode="lin" valueType="num">
                                      <p:cBhvr>
                                        <p:cTn id="240" dur="1000"/>
                                        <p:tgtEl>
                                          <p:spTgt spid="33"/>
                                        </p:tgtEl>
                                        <p:attrNameLst>
                                          <p:attrName>ppt_y</p:attrName>
                                        </p:attrNameLst>
                                      </p:cBhvr>
                                      <p:tavLst>
                                        <p:tav tm="0">
                                          <p:val>
                                            <p:strVal val="ppt_y"/>
                                          </p:val>
                                        </p:tav>
                                        <p:tav tm="100000">
                                          <p:val>
                                            <p:strVal val="ppt_y+.1"/>
                                          </p:val>
                                        </p:tav>
                                      </p:tavLst>
                                    </p:anim>
                                    <p:set>
                                      <p:cBhvr>
                                        <p:cTn id="241" dur="1" fill="hold">
                                          <p:stCondLst>
                                            <p:cond delay="999"/>
                                          </p:stCondLst>
                                        </p:cTn>
                                        <p:tgtEl>
                                          <p:spTgt spid="33"/>
                                        </p:tgtEl>
                                        <p:attrNameLst>
                                          <p:attrName>style.visibility</p:attrName>
                                        </p:attrNameLst>
                                      </p:cBhvr>
                                      <p:to>
                                        <p:strVal val="hidden"/>
                                      </p:to>
                                    </p:set>
                                  </p:childTnLst>
                                </p:cTn>
                              </p:par>
                              <p:par>
                                <p:cTn id="242" presetID="42" presetClass="exit" presetSubtype="0" fill="hold" grpId="1" nodeType="withEffect">
                                  <p:stCondLst>
                                    <p:cond delay="0"/>
                                  </p:stCondLst>
                                  <p:childTnLst>
                                    <p:animEffect transition="out" filter="fade">
                                      <p:cBhvr>
                                        <p:cTn id="243" dur="1000"/>
                                        <p:tgtEl>
                                          <p:spTgt spid="36"/>
                                        </p:tgtEl>
                                      </p:cBhvr>
                                    </p:animEffect>
                                    <p:anim calcmode="lin" valueType="num">
                                      <p:cBhvr>
                                        <p:cTn id="244" dur="1000"/>
                                        <p:tgtEl>
                                          <p:spTgt spid="36"/>
                                        </p:tgtEl>
                                        <p:attrNameLst>
                                          <p:attrName>ppt_x</p:attrName>
                                        </p:attrNameLst>
                                      </p:cBhvr>
                                      <p:tavLst>
                                        <p:tav tm="0">
                                          <p:val>
                                            <p:strVal val="ppt_x"/>
                                          </p:val>
                                        </p:tav>
                                        <p:tav tm="100000">
                                          <p:val>
                                            <p:strVal val="ppt_x"/>
                                          </p:val>
                                        </p:tav>
                                      </p:tavLst>
                                    </p:anim>
                                    <p:anim calcmode="lin" valueType="num">
                                      <p:cBhvr>
                                        <p:cTn id="245" dur="1000"/>
                                        <p:tgtEl>
                                          <p:spTgt spid="36"/>
                                        </p:tgtEl>
                                        <p:attrNameLst>
                                          <p:attrName>ppt_y</p:attrName>
                                        </p:attrNameLst>
                                      </p:cBhvr>
                                      <p:tavLst>
                                        <p:tav tm="0">
                                          <p:val>
                                            <p:strVal val="ppt_y"/>
                                          </p:val>
                                        </p:tav>
                                        <p:tav tm="100000">
                                          <p:val>
                                            <p:strVal val="ppt_y+.1"/>
                                          </p:val>
                                        </p:tav>
                                      </p:tavLst>
                                    </p:anim>
                                    <p:set>
                                      <p:cBhvr>
                                        <p:cTn id="246" dur="1" fill="hold">
                                          <p:stCondLst>
                                            <p:cond delay="999"/>
                                          </p:stCondLst>
                                        </p:cTn>
                                        <p:tgtEl>
                                          <p:spTgt spid="36"/>
                                        </p:tgtEl>
                                        <p:attrNameLst>
                                          <p:attrName>style.visibility</p:attrName>
                                        </p:attrNameLst>
                                      </p:cBhvr>
                                      <p:to>
                                        <p:strVal val="hidden"/>
                                      </p:to>
                                    </p:set>
                                  </p:childTnLst>
                                </p:cTn>
                              </p:par>
                              <p:par>
                                <p:cTn id="247" presetID="42" presetClass="exit" presetSubtype="0" fill="hold" grpId="1" nodeType="withEffect">
                                  <p:stCondLst>
                                    <p:cond delay="0"/>
                                  </p:stCondLst>
                                  <p:childTnLst>
                                    <p:animEffect transition="out" filter="fade">
                                      <p:cBhvr>
                                        <p:cTn id="248" dur="1000"/>
                                        <p:tgtEl>
                                          <p:spTgt spid="43"/>
                                        </p:tgtEl>
                                      </p:cBhvr>
                                    </p:animEffect>
                                    <p:anim calcmode="lin" valueType="num">
                                      <p:cBhvr>
                                        <p:cTn id="249" dur="1000"/>
                                        <p:tgtEl>
                                          <p:spTgt spid="43"/>
                                        </p:tgtEl>
                                        <p:attrNameLst>
                                          <p:attrName>ppt_x</p:attrName>
                                        </p:attrNameLst>
                                      </p:cBhvr>
                                      <p:tavLst>
                                        <p:tav tm="0">
                                          <p:val>
                                            <p:strVal val="ppt_x"/>
                                          </p:val>
                                        </p:tav>
                                        <p:tav tm="100000">
                                          <p:val>
                                            <p:strVal val="ppt_x"/>
                                          </p:val>
                                        </p:tav>
                                      </p:tavLst>
                                    </p:anim>
                                    <p:anim calcmode="lin" valueType="num">
                                      <p:cBhvr>
                                        <p:cTn id="250" dur="1000"/>
                                        <p:tgtEl>
                                          <p:spTgt spid="43"/>
                                        </p:tgtEl>
                                        <p:attrNameLst>
                                          <p:attrName>ppt_y</p:attrName>
                                        </p:attrNameLst>
                                      </p:cBhvr>
                                      <p:tavLst>
                                        <p:tav tm="0">
                                          <p:val>
                                            <p:strVal val="ppt_y"/>
                                          </p:val>
                                        </p:tav>
                                        <p:tav tm="100000">
                                          <p:val>
                                            <p:strVal val="ppt_y+.1"/>
                                          </p:val>
                                        </p:tav>
                                      </p:tavLst>
                                    </p:anim>
                                    <p:set>
                                      <p:cBhvr>
                                        <p:cTn id="251" dur="1" fill="hold">
                                          <p:stCondLst>
                                            <p:cond delay="999"/>
                                          </p:stCondLst>
                                        </p:cTn>
                                        <p:tgtEl>
                                          <p:spTgt spid="43"/>
                                        </p:tgtEl>
                                        <p:attrNameLst>
                                          <p:attrName>style.visibility</p:attrName>
                                        </p:attrNameLst>
                                      </p:cBhvr>
                                      <p:to>
                                        <p:strVal val="hidden"/>
                                      </p:to>
                                    </p:set>
                                  </p:childTnLst>
                                </p:cTn>
                              </p:par>
                              <p:par>
                                <p:cTn id="252" presetID="42" presetClass="exit" presetSubtype="0" fill="hold" grpId="1" nodeType="withEffect">
                                  <p:stCondLst>
                                    <p:cond delay="0"/>
                                  </p:stCondLst>
                                  <p:childTnLst>
                                    <p:animEffect transition="out" filter="fade">
                                      <p:cBhvr>
                                        <p:cTn id="253" dur="1000"/>
                                        <p:tgtEl>
                                          <p:spTgt spid="41"/>
                                        </p:tgtEl>
                                      </p:cBhvr>
                                    </p:animEffect>
                                    <p:anim calcmode="lin" valueType="num">
                                      <p:cBhvr>
                                        <p:cTn id="254" dur="1000"/>
                                        <p:tgtEl>
                                          <p:spTgt spid="41"/>
                                        </p:tgtEl>
                                        <p:attrNameLst>
                                          <p:attrName>ppt_x</p:attrName>
                                        </p:attrNameLst>
                                      </p:cBhvr>
                                      <p:tavLst>
                                        <p:tav tm="0">
                                          <p:val>
                                            <p:strVal val="ppt_x"/>
                                          </p:val>
                                        </p:tav>
                                        <p:tav tm="100000">
                                          <p:val>
                                            <p:strVal val="ppt_x"/>
                                          </p:val>
                                        </p:tav>
                                      </p:tavLst>
                                    </p:anim>
                                    <p:anim calcmode="lin" valueType="num">
                                      <p:cBhvr>
                                        <p:cTn id="255" dur="1000"/>
                                        <p:tgtEl>
                                          <p:spTgt spid="41"/>
                                        </p:tgtEl>
                                        <p:attrNameLst>
                                          <p:attrName>ppt_y</p:attrName>
                                        </p:attrNameLst>
                                      </p:cBhvr>
                                      <p:tavLst>
                                        <p:tav tm="0">
                                          <p:val>
                                            <p:strVal val="ppt_y"/>
                                          </p:val>
                                        </p:tav>
                                        <p:tav tm="100000">
                                          <p:val>
                                            <p:strVal val="ppt_y+.1"/>
                                          </p:val>
                                        </p:tav>
                                      </p:tavLst>
                                    </p:anim>
                                    <p:set>
                                      <p:cBhvr>
                                        <p:cTn id="256" dur="1" fill="hold">
                                          <p:stCondLst>
                                            <p:cond delay="999"/>
                                          </p:stCondLst>
                                        </p:cTn>
                                        <p:tgtEl>
                                          <p:spTgt spid="4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38"/>
                                        </p:tgtEl>
                                        <p:attrNameLst>
                                          <p:attrName>style.visibility</p:attrName>
                                        </p:attrNameLst>
                                      </p:cBhvr>
                                      <p:to>
                                        <p:strVal val="visible"/>
                                      </p:to>
                                    </p:set>
                                    <p:animEffect transition="in" filter="fade">
                                      <p:cBhvr>
                                        <p:cTn id="261" dur="1000"/>
                                        <p:tgtEl>
                                          <p:spTgt spid="38"/>
                                        </p:tgtEl>
                                      </p:cBhvr>
                                    </p:animEffect>
                                    <p:anim calcmode="lin" valueType="num">
                                      <p:cBhvr>
                                        <p:cTn id="262" dur="1000" fill="hold"/>
                                        <p:tgtEl>
                                          <p:spTgt spid="38"/>
                                        </p:tgtEl>
                                        <p:attrNameLst>
                                          <p:attrName>ppt_x</p:attrName>
                                        </p:attrNameLst>
                                      </p:cBhvr>
                                      <p:tavLst>
                                        <p:tav tm="0">
                                          <p:val>
                                            <p:strVal val="#ppt_x"/>
                                          </p:val>
                                        </p:tav>
                                        <p:tav tm="100000">
                                          <p:val>
                                            <p:strVal val="#ppt_x"/>
                                          </p:val>
                                        </p:tav>
                                      </p:tavLst>
                                    </p:anim>
                                    <p:anim calcmode="lin" valueType="num">
                                      <p:cBhvr>
                                        <p:cTn id="26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42" presetClass="entr" presetSubtype="0" fill="hold" grpId="2" nodeType="clickEffect">
                                  <p:stCondLst>
                                    <p:cond delay="0"/>
                                  </p:stCondLst>
                                  <p:childTnLst>
                                    <p:set>
                                      <p:cBhvr>
                                        <p:cTn id="267" dur="1" fill="hold">
                                          <p:stCondLst>
                                            <p:cond delay="0"/>
                                          </p:stCondLst>
                                        </p:cTn>
                                        <p:tgtEl>
                                          <p:spTgt spid="35"/>
                                        </p:tgtEl>
                                        <p:attrNameLst>
                                          <p:attrName>style.visibility</p:attrName>
                                        </p:attrNameLst>
                                      </p:cBhvr>
                                      <p:to>
                                        <p:strVal val="visible"/>
                                      </p:to>
                                    </p:set>
                                    <p:animEffect transition="in" filter="fade">
                                      <p:cBhvr>
                                        <p:cTn id="268" dur="1000"/>
                                        <p:tgtEl>
                                          <p:spTgt spid="35"/>
                                        </p:tgtEl>
                                      </p:cBhvr>
                                    </p:animEffect>
                                    <p:anim calcmode="lin" valueType="num">
                                      <p:cBhvr>
                                        <p:cTn id="269" dur="1000" fill="hold"/>
                                        <p:tgtEl>
                                          <p:spTgt spid="35"/>
                                        </p:tgtEl>
                                        <p:attrNameLst>
                                          <p:attrName>ppt_x</p:attrName>
                                        </p:attrNameLst>
                                      </p:cBhvr>
                                      <p:tavLst>
                                        <p:tav tm="0">
                                          <p:val>
                                            <p:strVal val="#ppt_x"/>
                                          </p:val>
                                        </p:tav>
                                        <p:tav tm="100000">
                                          <p:val>
                                            <p:strVal val="#ppt_x"/>
                                          </p:val>
                                        </p:tav>
                                      </p:tavLst>
                                    </p:anim>
                                    <p:anim calcmode="lin" valueType="num">
                                      <p:cBhvr>
                                        <p:cTn id="270" dur="1000" fill="hold"/>
                                        <p:tgtEl>
                                          <p:spTgt spid="35"/>
                                        </p:tgtEl>
                                        <p:attrNameLst>
                                          <p:attrName>ppt_y</p:attrName>
                                        </p:attrNameLst>
                                      </p:cBhvr>
                                      <p:tavLst>
                                        <p:tav tm="0">
                                          <p:val>
                                            <p:strVal val="#ppt_y+.1"/>
                                          </p:val>
                                        </p:tav>
                                        <p:tav tm="100000">
                                          <p:val>
                                            <p:strVal val="#ppt_y"/>
                                          </p:val>
                                        </p:tav>
                                      </p:tavLst>
                                    </p:anim>
                                  </p:childTnLst>
                                </p:cTn>
                              </p:par>
                              <p:par>
                                <p:cTn id="271" presetID="42" presetClass="entr" presetSubtype="0" fill="hold" grpId="2" nodeType="withEffect">
                                  <p:stCondLst>
                                    <p:cond delay="0"/>
                                  </p:stCondLst>
                                  <p:childTnLst>
                                    <p:set>
                                      <p:cBhvr>
                                        <p:cTn id="272" dur="1" fill="hold">
                                          <p:stCondLst>
                                            <p:cond delay="0"/>
                                          </p:stCondLst>
                                        </p:cTn>
                                        <p:tgtEl>
                                          <p:spTgt spid="32"/>
                                        </p:tgtEl>
                                        <p:attrNameLst>
                                          <p:attrName>style.visibility</p:attrName>
                                        </p:attrNameLst>
                                      </p:cBhvr>
                                      <p:to>
                                        <p:strVal val="visible"/>
                                      </p:to>
                                    </p:set>
                                    <p:animEffect transition="in" filter="fade">
                                      <p:cBhvr>
                                        <p:cTn id="273" dur="1000"/>
                                        <p:tgtEl>
                                          <p:spTgt spid="32"/>
                                        </p:tgtEl>
                                      </p:cBhvr>
                                    </p:animEffect>
                                    <p:anim calcmode="lin" valueType="num">
                                      <p:cBhvr>
                                        <p:cTn id="274" dur="1000" fill="hold"/>
                                        <p:tgtEl>
                                          <p:spTgt spid="32"/>
                                        </p:tgtEl>
                                        <p:attrNameLst>
                                          <p:attrName>ppt_x</p:attrName>
                                        </p:attrNameLst>
                                      </p:cBhvr>
                                      <p:tavLst>
                                        <p:tav tm="0">
                                          <p:val>
                                            <p:strVal val="#ppt_x"/>
                                          </p:val>
                                        </p:tav>
                                        <p:tav tm="100000">
                                          <p:val>
                                            <p:strVal val="#ppt_x"/>
                                          </p:val>
                                        </p:tav>
                                      </p:tavLst>
                                    </p:anim>
                                    <p:anim calcmode="lin" valueType="num">
                                      <p:cBhvr>
                                        <p:cTn id="275" dur="1000" fill="hold"/>
                                        <p:tgtEl>
                                          <p:spTgt spid="32"/>
                                        </p:tgtEl>
                                        <p:attrNameLst>
                                          <p:attrName>ppt_y</p:attrName>
                                        </p:attrNameLst>
                                      </p:cBhvr>
                                      <p:tavLst>
                                        <p:tav tm="0">
                                          <p:val>
                                            <p:strVal val="#ppt_y+.1"/>
                                          </p:val>
                                        </p:tav>
                                        <p:tav tm="100000">
                                          <p:val>
                                            <p:strVal val="#ppt_y"/>
                                          </p:val>
                                        </p:tav>
                                      </p:tavLst>
                                    </p:anim>
                                  </p:childTnLst>
                                </p:cTn>
                              </p:par>
                              <p:par>
                                <p:cTn id="276" presetID="42" presetClass="entr" presetSubtype="0" fill="hold" grpId="2" nodeType="withEffect">
                                  <p:stCondLst>
                                    <p:cond delay="0"/>
                                  </p:stCondLst>
                                  <p:childTnLst>
                                    <p:set>
                                      <p:cBhvr>
                                        <p:cTn id="277" dur="1" fill="hold">
                                          <p:stCondLst>
                                            <p:cond delay="0"/>
                                          </p:stCondLst>
                                        </p:cTn>
                                        <p:tgtEl>
                                          <p:spTgt spid="33"/>
                                        </p:tgtEl>
                                        <p:attrNameLst>
                                          <p:attrName>style.visibility</p:attrName>
                                        </p:attrNameLst>
                                      </p:cBhvr>
                                      <p:to>
                                        <p:strVal val="visible"/>
                                      </p:to>
                                    </p:set>
                                    <p:animEffect transition="in" filter="fade">
                                      <p:cBhvr>
                                        <p:cTn id="278" dur="1000"/>
                                        <p:tgtEl>
                                          <p:spTgt spid="33"/>
                                        </p:tgtEl>
                                      </p:cBhvr>
                                    </p:animEffect>
                                    <p:anim calcmode="lin" valueType="num">
                                      <p:cBhvr>
                                        <p:cTn id="279" dur="1000" fill="hold"/>
                                        <p:tgtEl>
                                          <p:spTgt spid="33"/>
                                        </p:tgtEl>
                                        <p:attrNameLst>
                                          <p:attrName>ppt_x</p:attrName>
                                        </p:attrNameLst>
                                      </p:cBhvr>
                                      <p:tavLst>
                                        <p:tav tm="0">
                                          <p:val>
                                            <p:strVal val="#ppt_x"/>
                                          </p:val>
                                        </p:tav>
                                        <p:tav tm="100000">
                                          <p:val>
                                            <p:strVal val="#ppt_x"/>
                                          </p:val>
                                        </p:tav>
                                      </p:tavLst>
                                    </p:anim>
                                    <p:anim calcmode="lin" valueType="num">
                                      <p:cBhvr>
                                        <p:cTn id="280" dur="1000" fill="hold"/>
                                        <p:tgtEl>
                                          <p:spTgt spid="33"/>
                                        </p:tgtEl>
                                        <p:attrNameLst>
                                          <p:attrName>ppt_y</p:attrName>
                                        </p:attrNameLst>
                                      </p:cBhvr>
                                      <p:tavLst>
                                        <p:tav tm="0">
                                          <p:val>
                                            <p:strVal val="#ppt_y+.1"/>
                                          </p:val>
                                        </p:tav>
                                        <p:tav tm="100000">
                                          <p:val>
                                            <p:strVal val="#ppt_y"/>
                                          </p:val>
                                        </p:tav>
                                      </p:tavLst>
                                    </p:anim>
                                  </p:childTnLst>
                                </p:cTn>
                              </p:par>
                              <p:par>
                                <p:cTn id="281" presetID="42" presetClass="entr" presetSubtype="0" fill="hold" grpId="2" nodeType="withEffect">
                                  <p:stCondLst>
                                    <p:cond delay="0"/>
                                  </p:stCondLst>
                                  <p:childTnLst>
                                    <p:set>
                                      <p:cBhvr>
                                        <p:cTn id="282" dur="1" fill="hold">
                                          <p:stCondLst>
                                            <p:cond delay="0"/>
                                          </p:stCondLst>
                                        </p:cTn>
                                        <p:tgtEl>
                                          <p:spTgt spid="36"/>
                                        </p:tgtEl>
                                        <p:attrNameLst>
                                          <p:attrName>style.visibility</p:attrName>
                                        </p:attrNameLst>
                                      </p:cBhvr>
                                      <p:to>
                                        <p:strVal val="visible"/>
                                      </p:to>
                                    </p:set>
                                    <p:animEffect transition="in" filter="fade">
                                      <p:cBhvr>
                                        <p:cTn id="283" dur="1000"/>
                                        <p:tgtEl>
                                          <p:spTgt spid="36"/>
                                        </p:tgtEl>
                                      </p:cBhvr>
                                    </p:animEffect>
                                    <p:anim calcmode="lin" valueType="num">
                                      <p:cBhvr>
                                        <p:cTn id="284" dur="1000" fill="hold"/>
                                        <p:tgtEl>
                                          <p:spTgt spid="36"/>
                                        </p:tgtEl>
                                        <p:attrNameLst>
                                          <p:attrName>ppt_x</p:attrName>
                                        </p:attrNameLst>
                                      </p:cBhvr>
                                      <p:tavLst>
                                        <p:tav tm="0">
                                          <p:val>
                                            <p:strVal val="#ppt_x"/>
                                          </p:val>
                                        </p:tav>
                                        <p:tav tm="100000">
                                          <p:val>
                                            <p:strVal val="#ppt_x"/>
                                          </p:val>
                                        </p:tav>
                                      </p:tavLst>
                                    </p:anim>
                                    <p:anim calcmode="lin" valueType="num">
                                      <p:cBhvr>
                                        <p:cTn id="28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2" nodeType="clickEffect">
                                  <p:stCondLst>
                                    <p:cond delay="0"/>
                                  </p:stCondLst>
                                  <p:childTnLst>
                                    <p:set>
                                      <p:cBhvr>
                                        <p:cTn id="289" dur="1" fill="hold">
                                          <p:stCondLst>
                                            <p:cond delay="0"/>
                                          </p:stCondLst>
                                        </p:cTn>
                                        <p:tgtEl>
                                          <p:spTgt spid="29"/>
                                        </p:tgtEl>
                                        <p:attrNameLst>
                                          <p:attrName>style.visibility</p:attrName>
                                        </p:attrNameLst>
                                      </p:cBhvr>
                                      <p:to>
                                        <p:strVal val="visible"/>
                                      </p:to>
                                    </p:set>
                                    <p:animEffect transition="in" filter="fade">
                                      <p:cBhvr>
                                        <p:cTn id="290" dur="500"/>
                                        <p:tgtEl>
                                          <p:spTgt spid="29"/>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xit" presetSubtype="4" fill="hold" grpId="3" nodeType="clickEffect">
                                  <p:stCondLst>
                                    <p:cond delay="0"/>
                                  </p:stCondLst>
                                  <p:childTnLst>
                                    <p:animEffect transition="out" filter="wipe(down)">
                                      <p:cBhvr>
                                        <p:cTn id="294" dur="500"/>
                                        <p:tgtEl>
                                          <p:spTgt spid="24"/>
                                        </p:tgtEl>
                                      </p:cBhvr>
                                    </p:animEffect>
                                    <p:set>
                                      <p:cBhvr>
                                        <p:cTn id="295" dur="1" fill="hold">
                                          <p:stCondLst>
                                            <p:cond delay="499"/>
                                          </p:stCondLst>
                                        </p:cTn>
                                        <p:tgtEl>
                                          <p:spTgt spid="24"/>
                                        </p:tgtEl>
                                        <p:attrNameLst>
                                          <p:attrName>style.visibility</p:attrName>
                                        </p:attrNameLst>
                                      </p:cBhvr>
                                      <p:to>
                                        <p:strVal val="hidden"/>
                                      </p:to>
                                    </p:se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grpId="2" nodeType="clickEffect">
                                  <p:stCondLst>
                                    <p:cond delay="0"/>
                                  </p:stCondLst>
                                  <p:childTnLst>
                                    <p:set>
                                      <p:cBhvr>
                                        <p:cTn id="299" dur="1" fill="hold">
                                          <p:stCondLst>
                                            <p:cond delay="0"/>
                                          </p:stCondLst>
                                        </p:cTn>
                                        <p:tgtEl>
                                          <p:spTgt spid="16"/>
                                        </p:tgtEl>
                                        <p:attrNameLst>
                                          <p:attrName>style.visibility</p:attrName>
                                        </p:attrNameLst>
                                      </p:cBhvr>
                                      <p:to>
                                        <p:strVal val="visible"/>
                                      </p:to>
                                    </p:set>
                                    <p:animEffect transition="in" filter="fade">
                                      <p:cBhvr>
                                        <p:cTn id="300" dur="500"/>
                                        <p:tgtEl>
                                          <p:spTgt spid="16"/>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xit" presetSubtype="4" fill="hold" grpId="3" nodeType="clickEffect">
                                  <p:stCondLst>
                                    <p:cond delay="0"/>
                                  </p:stCondLst>
                                  <p:childTnLst>
                                    <p:animEffect transition="out" filter="wipe(down)">
                                      <p:cBhvr>
                                        <p:cTn id="304" dur="500"/>
                                        <p:tgtEl>
                                          <p:spTgt spid="29"/>
                                        </p:tgtEl>
                                      </p:cBhvr>
                                    </p:animEffect>
                                    <p:set>
                                      <p:cBhvr>
                                        <p:cTn id="305" dur="1" fill="hold">
                                          <p:stCondLst>
                                            <p:cond delay="499"/>
                                          </p:stCondLst>
                                        </p:cTn>
                                        <p:tgtEl>
                                          <p:spTgt spid="29"/>
                                        </p:tgtEl>
                                        <p:attrNameLst>
                                          <p:attrName>style.visibility</p:attrName>
                                        </p:attrNameLst>
                                      </p:cBhvr>
                                      <p:to>
                                        <p:strVal val="hidden"/>
                                      </p:to>
                                    </p:set>
                                  </p:childTnLst>
                                </p:cTn>
                              </p:par>
                            </p:childTnLst>
                          </p:cTn>
                        </p:par>
                      </p:childTnLst>
                    </p:cTn>
                  </p:par>
                  <p:par>
                    <p:cTn id="306" fill="hold">
                      <p:stCondLst>
                        <p:cond delay="indefinite"/>
                      </p:stCondLst>
                      <p:childTnLst>
                        <p:par>
                          <p:cTn id="307" fill="hold">
                            <p:stCondLst>
                              <p:cond delay="0"/>
                            </p:stCondLst>
                            <p:childTnLst>
                              <p:par>
                                <p:cTn id="308" presetID="10" presetClass="entr" presetSubtype="0" fill="hold" grpId="2" nodeType="clickEffect">
                                  <p:stCondLst>
                                    <p:cond delay="0"/>
                                  </p:stCondLst>
                                  <p:childTnLst>
                                    <p:set>
                                      <p:cBhvr>
                                        <p:cTn id="309" dur="1" fill="hold">
                                          <p:stCondLst>
                                            <p:cond delay="0"/>
                                          </p:stCondLst>
                                        </p:cTn>
                                        <p:tgtEl>
                                          <p:spTgt spid="42"/>
                                        </p:tgtEl>
                                        <p:attrNameLst>
                                          <p:attrName>style.visibility</p:attrName>
                                        </p:attrNameLst>
                                      </p:cBhvr>
                                      <p:to>
                                        <p:strVal val="visible"/>
                                      </p:to>
                                    </p:set>
                                    <p:animEffect transition="in" filter="fade">
                                      <p:cBhvr>
                                        <p:cTn id="310" dur="500"/>
                                        <p:tgtEl>
                                          <p:spTgt spid="42"/>
                                        </p:tgtEl>
                                      </p:cBhvr>
                                    </p:animEffect>
                                  </p:childTnLst>
                                </p:cTn>
                              </p:par>
                            </p:childTnLst>
                          </p:cTn>
                        </p:par>
                      </p:childTnLst>
                    </p:cTn>
                  </p:par>
                  <p:par>
                    <p:cTn id="311" fill="hold">
                      <p:stCondLst>
                        <p:cond delay="indefinite"/>
                      </p:stCondLst>
                      <p:childTnLst>
                        <p:par>
                          <p:cTn id="312" fill="hold">
                            <p:stCondLst>
                              <p:cond delay="0"/>
                            </p:stCondLst>
                            <p:childTnLst>
                              <p:par>
                                <p:cTn id="313" presetID="10" presetClass="entr" presetSubtype="0" fill="hold" grpId="0" nodeType="clickEffect">
                                  <p:stCondLst>
                                    <p:cond delay="0"/>
                                  </p:stCondLst>
                                  <p:childTnLst>
                                    <p:set>
                                      <p:cBhvr>
                                        <p:cTn id="314" dur="1" fill="hold">
                                          <p:stCondLst>
                                            <p:cond delay="0"/>
                                          </p:stCondLst>
                                        </p:cTn>
                                        <p:tgtEl>
                                          <p:spTgt spid="44"/>
                                        </p:tgtEl>
                                        <p:attrNameLst>
                                          <p:attrName>style.visibility</p:attrName>
                                        </p:attrNameLst>
                                      </p:cBhvr>
                                      <p:to>
                                        <p:strVal val="visible"/>
                                      </p:to>
                                    </p:set>
                                    <p:animEffect transition="in" filter="fade">
                                      <p:cBhvr>
                                        <p:cTn id="315" dur="500"/>
                                        <p:tgtEl>
                                          <p:spTgt spid="44"/>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xit" presetSubtype="4" fill="hold" grpId="1" nodeType="clickEffect">
                                  <p:stCondLst>
                                    <p:cond delay="0"/>
                                  </p:stCondLst>
                                  <p:childTnLst>
                                    <p:animEffect transition="out" filter="wipe(down)">
                                      <p:cBhvr>
                                        <p:cTn id="319" dur="500"/>
                                        <p:tgtEl>
                                          <p:spTgt spid="23"/>
                                        </p:tgtEl>
                                      </p:cBhvr>
                                    </p:animEffect>
                                    <p:set>
                                      <p:cBhvr>
                                        <p:cTn id="320" dur="1" fill="hold">
                                          <p:stCondLst>
                                            <p:cond delay="499"/>
                                          </p:stCondLst>
                                        </p:cTn>
                                        <p:tgtEl>
                                          <p:spTgt spid="23"/>
                                        </p:tgtEl>
                                        <p:attrNameLst>
                                          <p:attrName>style.visibility</p:attrName>
                                        </p:attrNameLst>
                                      </p:cBhvr>
                                      <p:to>
                                        <p:strVal val="hidden"/>
                                      </p:to>
                                    </p:set>
                                  </p:childTnLst>
                                </p:cTn>
                              </p:par>
                            </p:childTnLst>
                          </p:cTn>
                        </p:par>
                        <p:par>
                          <p:cTn id="321" fill="hold">
                            <p:stCondLst>
                              <p:cond delay="500"/>
                            </p:stCondLst>
                            <p:childTnLst>
                              <p:par>
                                <p:cTn id="322" presetID="10" presetClass="entr" presetSubtype="0" fill="hold" grpId="2" nodeType="afterEffect">
                                  <p:stCondLst>
                                    <p:cond delay="0"/>
                                  </p:stCondLst>
                                  <p:childTnLst>
                                    <p:set>
                                      <p:cBhvr>
                                        <p:cTn id="323" dur="1" fill="hold">
                                          <p:stCondLst>
                                            <p:cond delay="0"/>
                                          </p:stCondLst>
                                        </p:cTn>
                                        <p:tgtEl>
                                          <p:spTgt spid="15"/>
                                        </p:tgtEl>
                                        <p:attrNameLst>
                                          <p:attrName>style.visibility</p:attrName>
                                        </p:attrNameLst>
                                      </p:cBhvr>
                                      <p:to>
                                        <p:strVal val="visible"/>
                                      </p:to>
                                    </p:set>
                                    <p:animEffect transition="in" filter="fade">
                                      <p:cBhvr>
                                        <p:cTn id="324" dur="500"/>
                                        <p:tgtEl>
                                          <p:spTgt spid="15"/>
                                        </p:tgtEl>
                                      </p:cBhvr>
                                    </p:animEffect>
                                  </p:childTnLst>
                                </p:cTn>
                              </p:par>
                            </p:childTnLst>
                          </p:cTn>
                        </p:par>
                      </p:childTnLst>
                    </p:cTn>
                  </p:par>
                  <p:par>
                    <p:cTn id="325" fill="hold">
                      <p:stCondLst>
                        <p:cond delay="indefinite"/>
                      </p:stCondLst>
                      <p:childTnLst>
                        <p:par>
                          <p:cTn id="326" fill="hold">
                            <p:stCondLst>
                              <p:cond delay="0"/>
                            </p:stCondLst>
                            <p:childTnLst>
                              <p:par>
                                <p:cTn id="327" presetID="42" presetClass="exit" presetSubtype="0" fill="hold" nodeType="clickEffect">
                                  <p:stCondLst>
                                    <p:cond delay="0"/>
                                  </p:stCondLst>
                                  <p:childTnLst>
                                    <p:animEffect transition="out" filter="fade">
                                      <p:cBhvr>
                                        <p:cTn id="328" dur="1000"/>
                                        <p:tgtEl>
                                          <p:spTgt spid="18"/>
                                        </p:tgtEl>
                                      </p:cBhvr>
                                    </p:animEffect>
                                    <p:anim calcmode="lin" valueType="num">
                                      <p:cBhvr>
                                        <p:cTn id="329" dur="1000"/>
                                        <p:tgtEl>
                                          <p:spTgt spid="18"/>
                                        </p:tgtEl>
                                        <p:attrNameLst>
                                          <p:attrName>ppt_x</p:attrName>
                                        </p:attrNameLst>
                                      </p:cBhvr>
                                      <p:tavLst>
                                        <p:tav tm="0">
                                          <p:val>
                                            <p:strVal val="ppt_x"/>
                                          </p:val>
                                        </p:tav>
                                        <p:tav tm="100000">
                                          <p:val>
                                            <p:strVal val="ppt_x"/>
                                          </p:val>
                                        </p:tav>
                                      </p:tavLst>
                                    </p:anim>
                                    <p:anim calcmode="lin" valueType="num">
                                      <p:cBhvr>
                                        <p:cTn id="330" dur="1000"/>
                                        <p:tgtEl>
                                          <p:spTgt spid="18"/>
                                        </p:tgtEl>
                                        <p:attrNameLst>
                                          <p:attrName>ppt_y</p:attrName>
                                        </p:attrNameLst>
                                      </p:cBhvr>
                                      <p:tavLst>
                                        <p:tav tm="0">
                                          <p:val>
                                            <p:strVal val="ppt_y"/>
                                          </p:val>
                                        </p:tav>
                                        <p:tav tm="100000">
                                          <p:val>
                                            <p:strVal val="ppt_y+.1"/>
                                          </p:val>
                                        </p:tav>
                                      </p:tavLst>
                                    </p:anim>
                                    <p:set>
                                      <p:cBhvr>
                                        <p:cTn id="331" dur="1" fill="hold">
                                          <p:stCondLst>
                                            <p:cond delay="999"/>
                                          </p:stCondLst>
                                        </p:cTn>
                                        <p:tgtEl>
                                          <p:spTgt spid="18"/>
                                        </p:tgtEl>
                                        <p:attrNameLst>
                                          <p:attrName>style.visibility</p:attrName>
                                        </p:attrNameLst>
                                      </p:cBhvr>
                                      <p:to>
                                        <p:strVal val="hidden"/>
                                      </p:to>
                                    </p:set>
                                  </p:childTnLst>
                                </p:cTn>
                              </p:par>
                              <p:par>
                                <p:cTn id="332" presetID="42" presetClass="exit" presetSubtype="0" fill="hold" grpId="1" nodeType="withEffect">
                                  <p:stCondLst>
                                    <p:cond delay="0"/>
                                  </p:stCondLst>
                                  <p:childTnLst>
                                    <p:animEffect transition="out" filter="fade">
                                      <p:cBhvr>
                                        <p:cTn id="333" dur="1000"/>
                                        <p:tgtEl>
                                          <p:spTgt spid="19"/>
                                        </p:tgtEl>
                                      </p:cBhvr>
                                    </p:animEffect>
                                    <p:anim calcmode="lin" valueType="num">
                                      <p:cBhvr>
                                        <p:cTn id="334" dur="1000"/>
                                        <p:tgtEl>
                                          <p:spTgt spid="19"/>
                                        </p:tgtEl>
                                        <p:attrNameLst>
                                          <p:attrName>ppt_x</p:attrName>
                                        </p:attrNameLst>
                                      </p:cBhvr>
                                      <p:tavLst>
                                        <p:tav tm="0">
                                          <p:val>
                                            <p:strVal val="ppt_x"/>
                                          </p:val>
                                        </p:tav>
                                        <p:tav tm="100000">
                                          <p:val>
                                            <p:strVal val="ppt_x"/>
                                          </p:val>
                                        </p:tav>
                                      </p:tavLst>
                                    </p:anim>
                                    <p:anim calcmode="lin" valueType="num">
                                      <p:cBhvr>
                                        <p:cTn id="335" dur="1000"/>
                                        <p:tgtEl>
                                          <p:spTgt spid="19"/>
                                        </p:tgtEl>
                                        <p:attrNameLst>
                                          <p:attrName>ppt_y</p:attrName>
                                        </p:attrNameLst>
                                      </p:cBhvr>
                                      <p:tavLst>
                                        <p:tav tm="0">
                                          <p:val>
                                            <p:strVal val="ppt_y"/>
                                          </p:val>
                                        </p:tav>
                                        <p:tav tm="100000">
                                          <p:val>
                                            <p:strVal val="ppt_y+.1"/>
                                          </p:val>
                                        </p:tav>
                                      </p:tavLst>
                                    </p:anim>
                                    <p:set>
                                      <p:cBhvr>
                                        <p:cTn id="336" dur="1" fill="hold">
                                          <p:stCondLst>
                                            <p:cond delay="999"/>
                                          </p:stCondLst>
                                        </p:cTn>
                                        <p:tgtEl>
                                          <p:spTgt spid="19"/>
                                        </p:tgtEl>
                                        <p:attrNameLst>
                                          <p:attrName>style.visibility</p:attrName>
                                        </p:attrNameLst>
                                      </p:cBhvr>
                                      <p:to>
                                        <p:strVal val="hidden"/>
                                      </p:to>
                                    </p:set>
                                  </p:childTnLst>
                                </p:cTn>
                              </p:par>
                              <p:par>
                                <p:cTn id="337" presetID="42" presetClass="exit" presetSubtype="0" fill="hold" grpId="1" nodeType="withEffect">
                                  <p:stCondLst>
                                    <p:cond delay="0"/>
                                  </p:stCondLst>
                                  <p:childTnLst>
                                    <p:animEffect transition="out" filter="fade">
                                      <p:cBhvr>
                                        <p:cTn id="338" dur="1000"/>
                                        <p:tgtEl>
                                          <p:spTgt spid="20"/>
                                        </p:tgtEl>
                                      </p:cBhvr>
                                    </p:animEffect>
                                    <p:anim calcmode="lin" valueType="num">
                                      <p:cBhvr>
                                        <p:cTn id="339" dur="1000"/>
                                        <p:tgtEl>
                                          <p:spTgt spid="20"/>
                                        </p:tgtEl>
                                        <p:attrNameLst>
                                          <p:attrName>ppt_x</p:attrName>
                                        </p:attrNameLst>
                                      </p:cBhvr>
                                      <p:tavLst>
                                        <p:tav tm="0">
                                          <p:val>
                                            <p:strVal val="ppt_x"/>
                                          </p:val>
                                        </p:tav>
                                        <p:tav tm="100000">
                                          <p:val>
                                            <p:strVal val="ppt_x"/>
                                          </p:val>
                                        </p:tav>
                                      </p:tavLst>
                                    </p:anim>
                                    <p:anim calcmode="lin" valueType="num">
                                      <p:cBhvr>
                                        <p:cTn id="340" dur="1000"/>
                                        <p:tgtEl>
                                          <p:spTgt spid="20"/>
                                        </p:tgtEl>
                                        <p:attrNameLst>
                                          <p:attrName>ppt_y</p:attrName>
                                        </p:attrNameLst>
                                      </p:cBhvr>
                                      <p:tavLst>
                                        <p:tav tm="0">
                                          <p:val>
                                            <p:strVal val="ppt_y"/>
                                          </p:val>
                                        </p:tav>
                                        <p:tav tm="100000">
                                          <p:val>
                                            <p:strVal val="ppt_y+.1"/>
                                          </p:val>
                                        </p:tav>
                                      </p:tavLst>
                                    </p:anim>
                                    <p:set>
                                      <p:cBhvr>
                                        <p:cTn id="341" dur="1" fill="hold">
                                          <p:stCondLst>
                                            <p:cond delay="999"/>
                                          </p:stCondLst>
                                        </p:cTn>
                                        <p:tgtEl>
                                          <p:spTgt spid="20"/>
                                        </p:tgtEl>
                                        <p:attrNameLst>
                                          <p:attrName>style.visibility</p:attrName>
                                        </p:attrNameLst>
                                      </p:cBhvr>
                                      <p:to>
                                        <p:strVal val="hidden"/>
                                      </p:to>
                                    </p:set>
                                  </p:childTnLst>
                                </p:cTn>
                              </p:par>
                              <p:par>
                                <p:cTn id="342" presetID="42" presetClass="exit" presetSubtype="0" fill="hold" grpId="3" nodeType="withEffect">
                                  <p:stCondLst>
                                    <p:cond delay="0"/>
                                  </p:stCondLst>
                                  <p:childTnLst>
                                    <p:animEffect transition="out" filter="fade">
                                      <p:cBhvr>
                                        <p:cTn id="343" dur="1000"/>
                                        <p:tgtEl>
                                          <p:spTgt spid="21"/>
                                        </p:tgtEl>
                                      </p:cBhvr>
                                    </p:animEffect>
                                    <p:anim calcmode="lin" valueType="num">
                                      <p:cBhvr>
                                        <p:cTn id="344" dur="1000"/>
                                        <p:tgtEl>
                                          <p:spTgt spid="21"/>
                                        </p:tgtEl>
                                        <p:attrNameLst>
                                          <p:attrName>ppt_x</p:attrName>
                                        </p:attrNameLst>
                                      </p:cBhvr>
                                      <p:tavLst>
                                        <p:tav tm="0">
                                          <p:val>
                                            <p:strVal val="ppt_x"/>
                                          </p:val>
                                        </p:tav>
                                        <p:tav tm="100000">
                                          <p:val>
                                            <p:strVal val="ppt_x"/>
                                          </p:val>
                                        </p:tav>
                                      </p:tavLst>
                                    </p:anim>
                                    <p:anim calcmode="lin" valueType="num">
                                      <p:cBhvr>
                                        <p:cTn id="345" dur="1000"/>
                                        <p:tgtEl>
                                          <p:spTgt spid="21"/>
                                        </p:tgtEl>
                                        <p:attrNameLst>
                                          <p:attrName>ppt_y</p:attrName>
                                        </p:attrNameLst>
                                      </p:cBhvr>
                                      <p:tavLst>
                                        <p:tav tm="0">
                                          <p:val>
                                            <p:strVal val="ppt_y"/>
                                          </p:val>
                                        </p:tav>
                                        <p:tav tm="100000">
                                          <p:val>
                                            <p:strVal val="ppt_y+.1"/>
                                          </p:val>
                                        </p:tav>
                                      </p:tavLst>
                                    </p:anim>
                                    <p:set>
                                      <p:cBhvr>
                                        <p:cTn id="346" dur="1" fill="hold">
                                          <p:stCondLst>
                                            <p:cond delay="999"/>
                                          </p:stCondLst>
                                        </p:cTn>
                                        <p:tgtEl>
                                          <p:spTgt spid="21"/>
                                        </p:tgtEl>
                                        <p:attrNameLst>
                                          <p:attrName>style.visibility</p:attrName>
                                        </p:attrNameLst>
                                      </p:cBhvr>
                                      <p:to>
                                        <p:strVal val="hidden"/>
                                      </p:to>
                                    </p:set>
                                  </p:childTnLst>
                                </p:cTn>
                              </p:par>
                              <p:par>
                                <p:cTn id="347" presetID="42" presetClass="exit" presetSubtype="0" fill="hold" grpId="2" nodeType="withEffect">
                                  <p:stCondLst>
                                    <p:cond delay="0"/>
                                  </p:stCondLst>
                                  <p:childTnLst>
                                    <p:animEffect transition="out" filter="fade">
                                      <p:cBhvr>
                                        <p:cTn id="348" dur="1000"/>
                                        <p:tgtEl>
                                          <p:spTgt spid="30"/>
                                        </p:tgtEl>
                                      </p:cBhvr>
                                    </p:animEffect>
                                    <p:anim calcmode="lin" valueType="num">
                                      <p:cBhvr>
                                        <p:cTn id="349" dur="1000"/>
                                        <p:tgtEl>
                                          <p:spTgt spid="30"/>
                                        </p:tgtEl>
                                        <p:attrNameLst>
                                          <p:attrName>ppt_x</p:attrName>
                                        </p:attrNameLst>
                                      </p:cBhvr>
                                      <p:tavLst>
                                        <p:tav tm="0">
                                          <p:val>
                                            <p:strVal val="ppt_x"/>
                                          </p:val>
                                        </p:tav>
                                        <p:tav tm="100000">
                                          <p:val>
                                            <p:strVal val="ppt_x"/>
                                          </p:val>
                                        </p:tav>
                                      </p:tavLst>
                                    </p:anim>
                                    <p:anim calcmode="lin" valueType="num">
                                      <p:cBhvr>
                                        <p:cTn id="350" dur="1000"/>
                                        <p:tgtEl>
                                          <p:spTgt spid="30"/>
                                        </p:tgtEl>
                                        <p:attrNameLst>
                                          <p:attrName>ppt_y</p:attrName>
                                        </p:attrNameLst>
                                      </p:cBhvr>
                                      <p:tavLst>
                                        <p:tav tm="0">
                                          <p:val>
                                            <p:strVal val="ppt_y"/>
                                          </p:val>
                                        </p:tav>
                                        <p:tav tm="100000">
                                          <p:val>
                                            <p:strVal val="ppt_y+.1"/>
                                          </p:val>
                                        </p:tav>
                                      </p:tavLst>
                                    </p:anim>
                                    <p:set>
                                      <p:cBhvr>
                                        <p:cTn id="351" dur="1" fill="hold">
                                          <p:stCondLst>
                                            <p:cond delay="999"/>
                                          </p:stCondLst>
                                        </p:cTn>
                                        <p:tgtEl>
                                          <p:spTgt spid="3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42" presetClass="exit" presetSubtype="0" fill="hold" grpId="3" nodeType="clickEffect">
                                  <p:stCondLst>
                                    <p:cond delay="0"/>
                                  </p:stCondLst>
                                  <p:childTnLst>
                                    <p:animEffect transition="out" filter="fade">
                                      <p:cBhvr>
                                        <p:cTn id="355" dur="1000"/>
                                        <p:tgtEl>
                                          <p:spTgt spid="35"/>
                                        </p:tgtEl>
                                      </p:cBhvr>
                                    </p:animEffect>
                                    <p:anim calcmode="lin" valueType="num">
                                      <p:cBhvr>
                                        <p:cTn id="356" dur="1000"/>
                                        <p:tgtEl>
                                          <p:spTgt spid="35"/>
                                        </p:tgtEl>
                                        <p:attrNameLst>
                                          <p:attrName>ppt_x</p:attrName>
                                        </p:attrNameLst>
                                      </p:cBhvr>
                                      <p:tavLst>
                                        <p:tav tm="0">
                                          <p:val>
                                            <p:strVal val="ppt_x"/>
                                          </p:val>
                                        </p:tav>
                                        <p:tav tm="100000">
                                          <p:val>
                                            <p:strVal val="ppt_x"/>
                                          </p:val>
                                        </p:tav>
                                      </p:tavLst>
                                    </p:anim>
                                    <p:anim calcmode="lin" valueType="num">
                                      <p:cBhvr>
                                        <p:cTn id="357" dur="1000"/>
                                        <p:tgtEl>
                                          <p:spTgt spid="35"/>
                                        </p:tgtEl>
                                        <p:attrNameLst>
                                          <p:attrName>ppt_y</p:attrName>
                                        </p:attrNameLst>
                                      </p:cBhvr>
                                      <p:tavLst>
                                        <p:tav tm="0">
                                          <p:val>
                                            <p:strVal val="ppt_y"/>
                                          </p:val>
                                        </p:tav>
                                        <p:tav tm="100000">
                                          <p:val>
                                            <p:strVal val="ppt_y+.1"/>
                                          </p:val>
                                        </p:tav>
                                      </p:tavLst>
                                    </p:anim>
                                    <p:set>
                                      <p:cBhvr>
                                        <p:cTn id="358" dur="1" fill="hold">
                                          <p:stCondLst>
                                            <p:cond delay="999"/>
                                          </p:stCondLst>
                                        </p:cTn>
                                        <p:tgtEl>
                                          <p:spTgt spid="35"/>
                                        </p:tgtEl>
                                        <p:attrNameLst>
                                          <p:attrName>style.visibility</p:attrName>
                                        </p:attrNameLst>
                                      </p:cBhvr>
                                      <p:to>
                                        <p:strVal val="hidden"/>
                                      </p:to>
                                    </p:set>
                                  </p:childTnLst>
                                </p:cTn>
                              </p:par>
                              <p:par>
                                <p:cTn id="359" presetID="42" presetClass="exit" presetSubtype="0" fill="hold" grpId="3" nodeType="withEffect">
                                  <p:stCondLst>
                                    <p:cond delay="0"/>
                                  </p:stCondLst>
                                  <p:childTnLst>
                                    <p:animEffect transition="out" filter="fade">
                                      <p:cBhvr>
                                        <p:cTn id="360" dur="1000"/>
                                        <p:tgtEl>
                                          <p:spTgt spid="32"/>
                                        </p:tgtEl>
                                      </p:cBhvr>
                                    </p:animEffect>
                                    <p:anim calcmode="lin" valueType="num">
                                      <p:cBhvr>
                                        <p:cTn id="361" dur="1000"/>
                                        <p:tgtEl>
                                          <p:spTgt spid="32"/>
                                        </p:tgtEl>
                                        <p:attrNameLst>
                                          <p:attrName>ppt_x</p:attrName>
                                        </p:attrNameLst>
                                      </p:cBhvr>
                                      <p:tavLst>
                                        <p:tav tm="0">
                                          <p:val>
                                            <p:strVal val="ppt_x"/>
                                          </p:val>
                                        </p:tav>
                                        <p:tav tm="100000">
                                          <p:val>
                                            <p:strVal val="ppt_x"/>
                                          </p:val>
                                        </p:tav>
                                      </p:tavLst>
                                    </p:anim>
                                    <p:anim calcmode="lin" valueType="num">
                                      <p:cBhvr>
                                        <p:cTn id="362" dur="1000"/>
                                        <p:tgtEl>
                                          <p:spTgt spid="32"/>
                                        </p:tgtEl>
                                        <p:attrNameLst>
                                          <p:attrName>ppt_y</p:attrName>
                                        </p:attrNameLst>
                                      </p:cBhvr>
                                      <p:tavLst>
                                        <p:tav tm="0">
                                          <p:val>
                                            <p:strVal val="ppt_y"/>
                                          </p:val>
                                        </p:tav>
                                        <p:tav tm="100000">
                                          <p:val>
                                            <p:strVal val="ppt_y+.1"/>
                                          </p:val>
                                        </p:tav>
                                      </p:tavLst>
                                    </p:anim>
                                    <p:set>
                                      <p:cBhvr>
                                        <p:cTn id="363" dur="1" fill="hold">
                                          <p:stCondLst>
                                            <p:cond delay="999"/>
                                          </p:stCondLst>
                                        </p:cTn>
                                        <p:tgtEl>
                                          <p:spTgt spid="32"/>
                                        </p:tgtEl>
                                        <p:attrNameLst>
                                          <p:attrName>style.visibility</p:attrName>
                                        </p:attrNameLst>
                                      </p:cBhvr>
                                      <p:to>
                                        <p:strVal val="hidden"/>
                                      </p:to>
                                    </p:set>
                                  </p:childTnLst>
                                </p:cTn>
                              </p:par>
                              <p:par>
                                <p:cTn id="364" presetID="42" presetClass="exit" presetSubtype="0" fill="hold" grpId="3" nodeType="withEffect">
                                  <p:stCondLst>
                                    <p:cond delay="0"/>
                                  </p:stCondLst>
                                  <p:childTnLst>
                                    <p:animEffect transition="out" filter="fade">
                                      <p:cBhvr>
                                        <p:cTn id="365" dur="1000"/>
                                        <p:tgtEl>
                                          <p:spTgt spid="33"/>
                                        </p:tgtEl>
                                      </p:cBhvr>
                                    </p:animEffect>
                                    <p:anim calcmode="lin" valueType="num">
                                      <p:cBhvr>
                                        <p:cTn id="366" dur="1000"/>
                                        <p:tgtEl>
                                          <p:spTgt spid="33"/>
                                        </p:tgtEl>
                                        <p:attrNameLst>
                                          <p:attrName>ppt_x</p:attrName>
                                        </p:attrNameLst>
                                      </p:cBhvr>
                                      <p:tavLst>
                                        <p:tav tm="0">
                                          <p:val>
                                            <p:strVal val="ppt_x"/>
                                          </p:val>
                                        </p:tav>
                                        <p:tav tm="100000">
                                          <p:val>
                                            <p:strVal val="ppt_x"/>
                                          </p:val>
                                        </p:tav>
                                      </p:tavLst>
                                    </p:anim>
                                    <p:anim calcmode="lin" valueType="num">
                                      <p:cBhvr>
                                        <p:cTn id="367" dur="1000"/>
                                        <p:tgtEl>
                                          <p:spTgt spid="33"/>
                                        </p:tgtEl>
                                        <p:attrNameLst>
                                          <p:attrName>ppt_y</p:attrName>
                                        </p:attrNameLst>
                                      </p:cBhvr>
                                      <p:tavLst>
                                        <p:tav tm="0">
                                          <p:val>
                                            <p:strVal val="ppt_y"/>
                                          </p:val>
                                        </p:tav>
                                        <p:tav tm="100000">
                                          <p:val>
                                            <p:strVal val="ppt_y+.1"/>
                                          </p:val>
                                        </p:tav>
                                      </p:tavLst>
                                    </p:anim>
                                    <p:set>
                                      <p:cBhvr>
                                        <p:cTn id="368" dur="1" fill="hold">
                                          <p:stCondLst>
                                            <p:cond delay="999"/>
                                          </p:stCondLst>
                                        </p:cTn>
                                        <p:tgtEl>
                                          <p:spTgt spid="33"/>
                                        </p:tgtEl>
                                        <p:attrNameLst>
                                          <p:attrName>style.visibility</p:attrName>
                                        </p:attrNameLst>
                                      </p:cBhvr>
                                      <p:to>
                                        <p:strVal val="hidden"/>
                                      </p:to>
                                    </p:set>
                                  </p:childTnLst>
                                </p:cTn>
                              </p:par>
                              <p:par>
                                <p:cTn id="369" presetID="42" presetClass="exit" presetSubtype="0" fill="hold" grpId="3" nodeType="withEffect">
                                  <p:stCondLst>
                                    <p:cond delay="0"/>
                                  </p:stCondLst>
                                  <p:childTnLst>
                                    <p:animEffect transition="out" filter="fade">
                                      <p:cBhvr>
                                        <p:cTn id="370" dur="1000"/>
                                        <p:tgtEl>
                                          <p:spTgt spid="36"/>
                                        </p:tgtEl>
                                      </p:cBhvr>
                                    </p:animEffect>
                                    <p:anim calcmode="lin" valueType="num">
                                      <p:cBhvr>
                                        <p:cTn id="371" dur="1000"/>
                                        <p:tgtEl>
                                          <p:spTgt spid="36"/>
                                        </p:tgtEl>
                                        <p:attrNameLst>
                                          <p:attrName>ppt_x</p:attrName>
                                        </p:attrNameLst>
                                      </p:cBhvr>
                                      <p:tavLst>
                                        <p:tav tm="0">
                                          <p:val>
                                            <p:strVal val="ppt_x"/>
                                          </p:val>
                                        </p:tav>
                                        <p:tav tm="100000">
                                          <p:val>
                                            <p:strVal val="ppt_x"/>
                                          </p:val>
                                        </p:tav>
                                      </p:tavLst>
                                    </p:anim>
                                    <p:anim calcmode="lin" valueType="num">
                                      <p:cBhvr>
                                        <p:cTn id="372" dur="1000"/>
                                        <p:tgtEl>
                                          <p:spTgt spid="36"/>
                                        </p:tgtEl>
                                        <p:attrNameLst>
                                          <p:attrName>ppt_y</p:attrName>
                                        </p:attrNameLst>
                                      </p:cBhvr>
                                      <p:tavLst>
                                        <p:tav tm="0">
                                          <p:val>
                                            <p:strVal val="ppt_y"/>
                                          </p:val>
                                        </p:tav>
                                        <p:tav tm="100000">
                                          <p:val>
                                            <p:strVal val="ppt_y+.1"/>
                                          </p:val>
                                        </p:tav>
                                      </p:tavLst>
                                    </p:anim>
                                    <p:set>
                                      <p:cBhvr>
                                        <p:cTn id="373" dur="1" fill="hold">
                                          <p:stCondLst>
                                            <p:cond delay="999"/>
                                          </p:stCondLst>
                                        </p:cTn>
                                        <p:tgtEl>
                                          <p:spTgt spid="36"/>
                                        </p:tgtEl>
                                        <p:attrNameLst>
                                          <p:attrName>style.visibility</p:attrName>
                                        </p:attrNameLst>
                                      </p:cBhvr>
                                      <p:to>
                                        <p:strVal val="hidden"/>
                                      </p:to>
                                    </p:set>
                                  </p:childTnLst>
                                </p:cTn>
                              </p:par>
                              <p:par>
                                <p:cTn id="374" presetID="42" presetClass="exit" presetSubtype="0" fill="hold" grpId="4" nodeType="withEffect">
                                  <p:stCondLst>
                                    <p:cond delay="0"/>
                                  </p:stCondLst>
                                  <p:childTnLst>
                                    <p:animEffect transition="out" filter="fade">
                                      <p:cBhvr>
                                        <p:cTn id="375" dur="1000"/>
                                        <p:tgtEl>
                                          <p:spTgt spid="29"/>
                                        </p:tgtEl>
                                      </p:cBhvr>
                                    </p:animEffect>
                                    <p:anim calcmode="lin" valueType="num">
                                      <p:cBhvr>
                                        <p:cTn id="376" dur="1000"/>
                                        <p:tgtEl>
                                          <p:spTgt spid="29"/>
                                        </p:tgtEl>
                                        <p:attrNameLst>
                                          <p:attrName>ppt_x</p:attrName>
                                        </p:attrNameLst>
                                      </p:cBhvr>
                                      <p:tavLst>
                                        <p:tav tm="0">
                                          <p:val>
                                            <p:strVal val="ppt_x"/>
                                          </p:val>
                                        </p:tav>
                                        <p:tav tm="100000">
                                          <p:val>
                                            <p:strVal val="ppt_x"/>
                                          </p:val>
                                        </p:tav>
                                      </p:tavLst>
                                    </p:anim>
                                    <p:anim calcmode="lin" valueType="num">
                                      <p:cBhvr>
                                        <p:cTn id="377" dur="1000"/>
                                        <p:tgtEl>
                                          <p:spTgt spid="29"/>
                                        </p:tgtEl>
                                        <p:attrNameLst>
                                          <p:attrName>ppt_y</p:attrName>
                                        </p:attrNameLst>
                                      </p:cBhvr>
                                      <p:tavLst>
                                        <p:tav tm="0">
                                          <p:val>
                                            <p:strVal val="ppt_y"/>
                                          </p:val>
                                        </p:tav>
                                        <p:tav tm="100000">
                                          <p:val>
                                            <p:strVal val="ppt_y+.1"/>
                                          </p:val>
                                        </p:tav>
                                      </p:tavLst>
                                    </p:anim>
                                    <p:set>
                                      <p:cBhvr>
                                        <p:cTn id="378" dur="1" fill="hold">
                                          <p:stCondLst>
                                            <p:cond delay="999"/>
                                          </p:stCondLst>
                                        </p:cTn>
                                        <p:tgtEl>
                                          <p:spTgt spid="29"/>
                                        </p:tgtEl>
                                        <p:attrNameLst>
                                          <p:attrName>style.visibility</p:attrName>
                                        </p:attrNameLst>
                                      </p:cBhvr>
                                      <p:to>
                                        <p:strVal val="hidden"/>
                                      </p:to>
                                    </p:set>
                                  </p:childTnLst>
                                </p:cTn>
                              </p:par>
                              <p:par>
                                <p:cTn id="379" presetID="42" presetClass="exit" presetSubtype="0" fill="hold" grpId="3" nodeType="withEffect">
                                  <p:stCondLst>
                                    <p:cond delay="0"/>
                                  </p:stCondLst>
                                  <p:childTnLst>
                                    <p:animEffect transition="out" filter="fade">
                                      <p:cBhvr>
                                        <p:cTn id="380" dur="1000"/>
                                        <p:tgtEl>
                                          <p:spTgt spid="42"/>
                                        </p:tgtEl>
                                      </p:cBhvr>
                                    </p:animEffect>
                                    <p:anim calcmode="lin" valueType="num">
                                      <p:cBhvr>
                                        <p:cTn id="381" dur="1000"/>
                                        <p:tgtEl>
                                          <p:spTgt spid="42"/>
                                        </p:tgtEl>
                                        <p:attrNameLst>
                                          <p:attrName>ppt_x</p:attrName>
                                        </p:attrNameLst>
                                      </p:cBhvr>
                                      <p:tavLst>
                                        <p:tav tm="0">
                                          <p:val>
                                            <p:strVal val="ppt_x"/>
                                          </p:val>
                                        </p:tav>
                                        <p:tav tm="100000">
                                          <p:val>
                                            <p:strVal val="ppt_x"/>
                                          </p:val>
                                        </p:tav>
                                      </p:tavLst>
                                    </p:anim>
                                    <p:anim calcmode="lin" valueType="num">
                                      <p:cBhvr>
                                        <p:cTn id="382" dur="1000"/>
                                        <p:tgtEl>
                                          <p:spTgt spid="42"/>
                                        </p:tgtEl>
                                        <p:attrNameLst>
                                          <p:attrName>ppt_y</p:attrName>
                                        </p:attrNameLst>
                                      </p:cBhvr>
                                      <p:tavLst>
                                        <p:tav tm="0">
                                          <p:val>
                                            <p:strVal val="ppt_y"/>
                                          </p:val>
                                        </p:tav>
                                        <p:tav tm="100000">
                                          <p:val>
                                            <p:strVal val="ppt_y+.1"/>
                                          </p:val>
                                        </p:tav>
                                      </p:tavLst>
                                    </p:anim>
                                    <p:set>
                                      <p:cBhvr>
                                        <p:cTn id="383" dur="1" fill="hold">
                                          <p:stCondLst>
                                            <p:cond delay="999"/>
                                          </p:stCondLst>
                                        </p:cTn>
                                        <p:tgtEl>
                                          <p:spTgt spid="42"/>
                                        </p:tgtEl>
                                        <p:attrNameLst>
                                          <p:attrName>style.visibility</p:attrName>
                                        </p:attrNameLst>
                                      </p:cBhvr>
                                      <p:to>
                                        <p:strVal val="hidden"/>
                                      </p:to>
                                    </p:set>
                                  </p:childTnLst>
                                </p:cTn>
                              </p:par>
                              <p:par>
                                <p:cTn id="384" presetID="42" presetClass="exit" presetSubtype="0" fill="hold" grpId="2" nodeType="withEffect">
                                  <p:stCondLst>
                                    <p:cond delay="0"/>
                                  </p:stCondLst>
                                  <p:childTnLst>
                                    <p:animEffect transition="out" filter="fade">
                                      <p:cBhvr>
                                        <p:cTn id="385" dur="1000"/>
                                        <p:tgtEl>
                                          <p:spTgt spid="43"/>
                                        </p:tgtEl>
                                      </p:cBhvr>
                                    </p:animEffect>
                                    <p:anim calcmode="lin" valueType="num">
                                      <p:cBhvr>
                                        <p:cTn id="386" dur="1000"/>
                                        <p:tgtEl>
                                          <p:spTgt spid="43"/>
                                        </p:tgtEl>
                                        <p:attrNameLst>
                                          <p:attrName>ppt_x</p:attrName>
                                        </p:attrNameLst>
                                      </p:cBhvr>
                                      <p:tavLst>
                                        <p:tav tm="0">
                                          <p:val>
                                            <p:strVal val="ppt_x"/>
                                          </p:val>
                                        </p:tav>
                                        <p:tav tm="100000">
                                          <p:val>
                                            <p:strVal val="ppt_x"/>
                                          </p:val>
                                        </p:tav>
                                      </p:tavLst>
                                    </p:anim>
                                    <p:anim calcmode="lin" valueType="num">
                                      <p:cBhvr>
                                        <p:cTn id="387" dur="1000"/>
                                        <p:tgtEl>
                                          <p:spTgt spid="43"/>
                                        </p:tgtEl>
                                        <p:attrNameLst>
                                          <p:attrName>ppt_y</p:attrName>
                                        </p:attrNameLst>
                                      </p:cBhvr>
                                      <p:tavLst>
                                        <p:tav tm="0">
                                          <p:val>
                                            <p:strVal val="ppt_y"/>
                                          </p:val>
                                        </p:tav>
                                        <p:tav tm="100000">
                                          <p:val>
                                            <p:strVal val="ppt_y+.1"/>
                                          </p:val>
                                        </p:tav>
                                      </p:tavLst>
                                    </p:anim>
                                    <p:set>
                                      <p:cBhvr>
                                        <p:cTn id="388" dur="1" fill="hold">
                                          <p:stCondLst>
                                            <p:cond delay="999"/>
                                          </p:stCondLst>
                                        </p:cTn>
                                        <p:tgtEl>
                                          <p:spTgt spid="43"/>
                                        </p:tgtEl>
                                        <p:attrNameLst>
                                          <p:attrName>style.visibility</p:attrName>
                                        </p:attrNameLst>
                                      </p:cBhvr>
                                      <p:to>
                                        <p:strVal val="hidden"/>
                                      </p:to>
                                    </p:set>
                                  </p:childTnLst>
                                </p:cTn>
                              </p:par>
                              <p:par>
                                <p:cTn id="389" presetID="42" presetClass="exit" presetSubtype="0" fill="hold" grpId="2" nodeType="withEffect">
                                  <p:stCondLst>
                                    <p:cond delay="0"/>
                                  </p:stCondLst>
                                  <p:childTnLst>
                                    <p:animEffect transition="out" filter="fade">
                                      <p:cBhvr>
                                        <p:cTn id="390" dur="1000"/>
                                        <p:tgtEl>
                                          <p:spTgt spid="41"/>
                                        </p:tgtEl>
                                      </p:cBhvr>
                                    </p:animEffect>
                                    <p:anim calcmode="lin" valueType="num">
                                      <p:cBhvr>
                                        <p:cTn id="391" dur="1000"/>
                                        <p:tgtEl>
                                          <p:spTgt spid="41"/>
                                        </p:tgtEl>
                                        <p:attrNameLst>
                                          <p:attrName>ppt_x</p:attrName>
                                        </p:attrNameLst>
                                      </p:cBhvr>
                                      <p:tavLst>
                                        <p:tav tm="0">
                                          <p:val>
                                            <p:strVal val="ppt_x"/>
                                          </p:val>
                                        </p:tav>
                                        <p:tav tm="100000">
                                          <p:val>
                                            <p:strVal val="ppt_x"/>
                                          </p:val>
                                        </p:tav>
                                      </p:tavLst>
                                    </p:anim>
                                    <p:anim calcmode="lin" valueType="num">
                                      <p:cBhvr>
                                        <p:cTn id="392" dur="1000"/>
                                        <p:tgtEl>
                                          <p:spTgt spid="41"/>
                                        </p:tgtEl>
                                        <p:attrNameLst>
                                          <p:attrName>ppt_y</p:attrName>
                                        </p:attrNameLst>
                                      </p:cBhvr>
                                      <p:tavLst>
                                        <p:tav tm="0">
                                          <p:val>
                                            <p:strVal val="ppt_y"/>
                                          </p:val>
                                        </p:tav>
                                        <p:tav tm="100000">
                                          <p:val>
                                            <p:strVal val="ppt_y+.1"/>
                                          </p:val>
                                        </p:tav>
                                      </p:tavLst>
                                    </p:anim>
                                    <p:set>
                                      <p:cBhvr>
                                        <p:cTn id="393" dur="1" fill="hold">
                                          <p:stCondLst>
                                            <p:cond delay="999"/>
                                          </p:stCondLst>
                                        </p:cTn>
                                        <p:tgtEl>
                                          <p:spTgt spid="41"/>
                                        </p:tgtEl>
                                        <p:attrNameLst>
                                          <p:attrName>style.visibility</p:attrName>
                                        </p:attrNameLst>
                                      </p:cBhvr>
                                      <p:to>
                                        <p:strVal val="hidden"/>
                                      </p:to>
                                    </p:set>
                                  </p:childTnLst>
                                </p:cTn>
                              </p:par>
                              <p:par>
                                <p:cTn id="394" presetID="42" presetClass="exit" presetSubtype="0" fill="hold" grpId="1" nodeType="withEffect">
                                  <p:stCondLst>
                                    <p:cond delay="0"/>
                                  </p:stCondLst>
                                  <p:childTnLst>
                                    <p:animEffect transition="out" filter="fade">
                                      <p:cBhvr>
                                        <p:cTn id="395" dur="1000"/>
                                        <p:tgtEl>
                                          <p:spTgt spid="44"/>
                                        </p:tgtEl>
                                      </p:cBhvr>
                                    </p:animEffect>
                                    <p:anim calcmode="lin" valueType="num">
                                      <p:cBhvr>
                                        <p:cTn id="396" dur="1000"/>
                                        <p:tgtEl>
                                          <p:spTgt spid="44"/>
                                        </p:tgtEl>
                                        <p:attrNameLst>
                                          <p:attrName>ppt_x</p:attrName>
                                        </p:attrNameLst>
                                      </p:cBhvr>
                                      <p:tavLst>
                                        <p:tav tm="0">
                                          <p:val>
                                            <p:strVal val="ppt_x"/>
                                          </p:val>
                                        </p:tav>
                                        <p:tav tm="100000">
                                          <p:val>
                                            <p:strVal val="ppt_x"/>
                                          </p:val>
                                        </p:tav>
                                      </p:tavLst>
                                    </p:anim>
                                    <p:anim calcmode="lin" valueType="num">
                                      <p:cBhvr>
                                        <p:cTn id="397" dur="1000"/>
                                        <p:tgtEl>
                                          <p:spTgt spid="44"/>
                                        </p:tgtEl>
                                        <p:attrNameLst>
                                          <p:attrName>ppt_y</p:attrName>
                                        </p:attrNameLst>
                                      </p:cBhvr>
                                      <p:tavLst>
                                        <p:tav tm="0">
                                          <p:val>
                                            <p:strVal val="ppt_y"/>
                                          </p:val>
                                        </p:tav>
                                        <p:tav tm="100000">
                                          <p:val>
                                            <p:strVal val="ppt_y+.1"/>
                                          </p:val>
                                        </p:tav>
                                      </p:tavLst>
                                    </p:anim>
                                    <p:set>
                                      <p:cBhvr>
                                        <p:cTn id="398" dur="1" fill="hold">
                                          <p:stCondLst>
                                            <p:cond delay="999"/>
                                          </p:stCondLst>
                                        </p:cTn>
                                        <p:tgtEl>
                                          <p:spTgt spid="44"/>
                                        </p:tgtEl>
                                        <p:attrNameLst>
                                          <p:attrName>style.visibility</p:attrName>
                                        </p:attrNameLst>
                                      </p:cBhvr>
                                      <p:to>
                                        <p:strVal val="hidden"/>
                                      </p:to>
                                    </p:set>
                                  </p:childTnLst>
                                </p:cTn>
                              </p:par>
                            </p:childTnLst>
                          </p:cTn>
                        </p:par>
                      </p:childTnLst>
                    </p:cTn>
                  </p:par>
                  <p:par>
                    <p:cTn id="399" fill="hold">
                      <p:stCondLst>
                        <p:cond delay="indefinite"/>
                      </p:stCondLst>
                      <p:childTnLst>
                        <p:par>
                          <p:cTn id="400" fill="hold">
                            <p:stCondLst>
                              <p:cond delay="0"/>
                            </p:stCondLst>
                            <p:childTnLst>
                              <p:par>
                                <p:cTn id="401" presetID="42" presetClass="entr" presetSubtype="0" fill="hold" grpId="0" nodeType="clickEffect">
                                  <p:stCondLst>
                                    <p:cond delay="0"/>
                                  </p:stCondLst>
                                  <p:childTnLst>
                                    <p:set>
                                      <p:cBhvr>
                                        <p:cTn id="402" dur="1" fill="hold">
                                          <p:stCondLst>
                                            <p:cond delay="0"/>
                                          </p:stCondLst>
                                        </p:cTn>
                                        <p:tgtEl>
                                          <p:spTgt spid="34"/>
                                        </p:tgtEl>
                                        <p:attrNameLst>
                                          <p:attrName>style.visibility</p:attrName>
                                        </p:attrNameLst>
                                      </p:cBhvr>
                                      <p:to>
                                        <p:strVal val="visible"/>
                                      </p:to>
                                    </p:set>
                                    <p:animEffect transition="in" filter="fade">
                                      <p:cBhvr>
                                        <p:cTn id="403" dur="1000"/>
                                        <p:tgtEl>
                                          <p:spTgt spid="34"/>
                                        </p:tgtEl>
                                      </p:cBhvr>
                                    </p:animEffect>
                                    <p:anim calcmode="lin" valueType="num">
                                      <p:cBhvr>
                                        <p:cTn id="404" dur="1000" fill="hold"/>
                                        <p:tgtEl>
                                          <p:spTgt spid="34"/>
                                        </p:tgtEl>
                                        <p:attrNameLst>
                                          <p:attrName>ppt_x</p:attrName>
                                        </p:attrNameLst>
                                      </p:cBhvr>
                                      <p:tavLst>
                                        <p:tav tm="0">
                                          <p:val>
                                            <p:strVal val="#ppt_x"/>
                                          </p:val>
                                        </p:tav>
                                        <p:tav tm="100000">
                                          <p:val>
                                            <p:strVal val="#ppt_x"/>
                                          </p:val>
                                        </p:tav>
                                      </p:tavLst>
                                    </p:anim>
                                    <p:anim calcmode="lin" valueType="num">
                                      <p:cBhvr>
                                        <p:cTn id="40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4" grpId="0"/>
      <p:bldP spid="15" grpId="0"/>
      <p:bldP spid="15" grpId="1"/>
      <p:bldP spid="15" grpId="2"/>
      <p:bldP spid="16" grpId="0"/>
      <p:bldP spid="16" grpId="1"/>
      <p:bldP spid="16" grpId="2"/>
      <p:bldP spid="17" grpId="0"/>
      <p:bldP spid="19" grpId="0"/>
      <p:bldP spid="19" grpId="1"/>
      <p:bldP spid="20" grpId="0"/>
      <p:bldP spid="20" grpId="1"/>
      <p:bldP spid="21" grpId="0"/>
      <p:bldP spid="21" grpId="1"/>
      <p:bldP spid="21" grpId="2"/>
      <p:bldP spid="21" grpId="3"/>
      <p:bldP spid="23" grpId="0"/>
      <p:bldP spid="23" grpId="1"/>
      <p:bldP spid="24" grpId="0"/>
      <p:bldP spid="24" grpId="1"/>
      <p:bldP spid="24" grpId="2"/>
      <p:bldP spid="24" grpId="3"/>
      <p:bldP spid="26" grpId="0"/>
      <p:bldP spid="26" grpId="1"/>
      <p:bldP spid="27" grpId="0"/>
      <p:bldP spid="27" grpId="1"/>
      <p:bldP spid="28" grpId="0"/>
      <p:bldP spid="28" grpId="1"/>
      <p:bldP spid="30" grpId="0"/>
      <p:bldP spid="30" grpId="1"/>
      <p:bldP spid="30" grpId="2"/>
      <p:bldP spid="31" grpId="0"/>
      <p:bldP spid="31" grpId="1"/>
      <p:bldP spid="34" grpId="0"/>
      <p:bldP spid="32" grpId="0"/>
      <p:bldP spid="32" grpId="1"/>
      <p:bldP spid="32" grpId="2"/>
      <p:bldP spid="32" grpId="3"/>
      <p:bldP spid="33" grpId="0" animBg="1"/>
      <p:bldP spid="33" grpId="1" animBg="1"/>
      <p:bldP spid="33" grpId="2" animBg="1"/>
      <p:bldP spid="33" grpId="3" animBg="1"/>
      <p:bldP spid="35" grpId="0"/>
      <p:bldP spid="35" grpId="1"/>
      <p:bldP spid="35" grpId="2"/>
      <p:bldP spid="35" grpId="3"/>
      <p:bldP spid="36" grpId="0" animBg="1"/>
      <p:bldP spid="36" grpId="1" animBg="1"/>
      <p:bldP spid="36" grpId="2" animBg="1"/>
      <p:bldP spid="36" grpId="3" animBg="1"/>
      <p:bldP spid="37" grpId="0"/>
      <p:bldP spid="38" grpId="0"/>
      <p:bldP spid="29" grpId="0"/>
      <p:bldP spid="29" grpId="1"/>
      <p:bldP spid="29" grpId="2"/>
      <p:bldP spid="29" grpId="3"/>
      <p:bldP spid="29" grpId="4"/>
      <p:bldP spid="41" grpId="0"/>
      <p:bldP spid="41" grpId="1"/>
      <p:bldP spid="41" grpId="2"/>
      <p:bldP spid="42" grpId="0"/>
      <p:bldP spid="42" grpId="1"/>
      <p:bldP spid="42" grpId="2"/>
      <p:bldP spid="42" grpId="3"/>
      <p:bldP spid="43" grpId="0"/>
      <p:bldP spid="43" grpId="1"/>
      <p:bldP spid="43" grpId="2"/>
      <p:bldP spid="44" grpId="0"/>
      <p:bldP spid="4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4935"/>
          </a:xfrm>
        </p:spPr>
        <p:txBody>
          <a:bodyPr/>
          <a:lstStyle/>
          <a:p>
            <a:r>
              <a:rPr lang="en-US" dirty="0" smtClean="0"/>
              <a:t>Circular </a:t>
            </a:r>
            <a:r>
              <a:rPr lang="en-US" dirty="0" err="1" smtClean="0"/>
              <a:t>LinkedList</a:t>
            </a:r>
            <a:endParaRPr lang="en-IN" dirty="0"/>
          </a:p>
        </p:txBody>
      </p:sp>
      <p:sp>
        <p:nvSpPr>
          <p:cNvPr id="3" name="Content Placeholder 2"/>
          <p:cNvSpPr>
            <a:spLocks noGrp="1"/>
          </p:cNvSpPr>
          <p:nvPr>
            <p:ph sz="half" idx="1"/>
          </p:nvPr>
        </p:nvSpPr>
        <p:spPr>
          <a:xfrm>
            <a:off x="0" y="794935"/>
            <a:ext cx="6019800" cy="5382028"/>
          </a:xfrm>
        </p:spPr>
        <p:txBody>
          <a:bodyPr>
            <a:normAutofit fontScale="92500" lnSpcReduction="20000"/>
          </a:bodyPr>
          <a:lstStyle/>
          <a:p>
            <a:pPr marL="0" indent="0">
              <a:buNone/>
            </a:pPr>
            <a:r>
              <a:rPr lang="en-US" dirty="0" smtClean="0"/>
              <a:t>Class CLL{</a:t>
            </a:r>
          </a:p>
          <a:p>
            <a:pPr marL="457200" lvl="1" indent="0">
              <a:buNone/>
            </a:pPr>
            <a:r>
              <a:rPr lang="en-IN" dirty="0"/>
              <a:t>void </a:t>
            </a:r>
            <a:r>
              <a:rPr lang="en-IN" dirty="0" err="1" smtClean="0"/>
              <a:t>insertAtEnd</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a:t>())</a:t>
            </a:r>
          </a:p>
          <a:p>
            <a:pPr marL="457200" lvl="1" indent="0">
              <a:buNone/>
            </a:pPr>
            <a:r>
              <a:rPr lang="en-IN" dirty="0"/>
              <a:t>    {</a:t>
            </a:r>
          </a:p>
          <a:p>
            <a:pPr marL="457200" lvl="1" indent="0">
              <a:buNone/>
            </a:pPr>
            <a:r>
              <a:rPr lang="en-IN" dirty="0"/>
              <a:t>        this-&gt;last = </a:t>
            </a:r>
            <a:r>
              <a:rPr lang="en-IN" dirty="0" err="1"/>
              <a:t>nn</a:t>
            </a:r>
            <a:r>
              <a:rPr lang="en-IN" dirty="0"/>
              <a:t>;</a:t>
            </a:r>
          </a:p>
          <a:p>
            <a:pPr marL="457200" lvl="1" indent="0">
              <a:buNone/>
            </a:pPr>
            <a:r>
              <a:rPr lang="en-IN" dirty="0"/>
              <a:t>        </a:t>
            </a:r>
            <a:r>
              <a:rPr lang="en-IN" dirty="0" err="1"/>
              <a:t>nn</a:t>
            </a:r>
            <a:r>
              <a:rPr lang="en-IN" dirty="0"/>
              <a:t>-&gt;</a:t>
            </a:r>
            <a:r>
              <a:rPr lang="en-IN" dirty="0" err="1"/>
              <a:t>setNext</a:t>
            </a:r>
            <a:r>
              <a:rPr lang="en-IN" dirty="0"/>
              <a:t>(this-&gt;last);</a:t>
            </a:r>
          </a:p>
          <a:p>
            <a:pPr marL="457200" lvl="1" indent="0">
              <a:buNone/>
            </a:pPr>
            <a:r>
              <a:rPr lang="en-IN" dirty="0"/>
              <a:t>    }</a:t>
            </a:r>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(last-&gt;</a:t>
            </a:r>
            <a:r>
              <a:rPr lang="en-IN" dirty="0" err="1"/>
              <a:t>getNext</a:t>
            </a:r>
            <a:r>
              <a:rPr lang="en-IN" dirty="0"/>
              <a:t>());</a:t>
            </a:r>
          </a:p>
          <a:p>
            <a:pPr marL="457200" lvl="1" indent="0">
              <a:buNone/>
            </a:pPr>
            <a:r>
              <a:rPr lang="en-IN" dirty="0"/>
              <a:t>        this-&gt;last-&gt;</a:t>
            </a:r>
            <a:r>
              <a:rPr lang="en-IN" dirty="0" err="1"/>
              <a:t>setNext</a:t>
            </a:r>
            <a:r>
              <a:rPr lang="en-IN" dirty="0"/>
              <a:t>(</a:t>
            </a:r>
            <a:r>
              <a:rPr lang="en-IN" dirty="0" err="1"/>
              <a:t>nn</a:t>
            </a:r>
            <a:r>
              <a:rPr lang="en-IN" dirty="0"/>
              <a:t>);</a:t>
            </a:r>
          </a:p>
          <a:p>
            <a:pPr marL="457200" lvl="1" indent="0">
              <a:buNone/>
            </a:pPr>
            <a:r>
              <a:rPr lang="en-IN" dirty="0"/>
              <a:t>        this-&gt;last = </a:t>
            </a:r>
            <a:r>
              <a:rPr lang="en-IN" dirty="0" err="1"/>
              <a:t>nn</a:t>
            </a:r>
            <a:r>
              <a:rPr lang="en-IN" dirty="0"/>
              <a:t>;</a:t>
            </a:r>
          </a:p>
          <a:p>
            <a:pPr marL="457200" lvl="1" indent="0">
              <a:buNone/>
            </a:pPr>
            <a:r>
              <a:rPr lang="en-IN" dirty="0"/>
              <a:t>    </a:t>
            </a:r>
            <a:r>
              <a:rPr lang="en-IN" dirty="0" smtClean="0"/>
              <a:t>}</a:t>
            </a:r>
          </a:p>
          <a:p>
            <a:pPr marL="457200" lvl="1" indent="0">
              <a:buNone/>
            </a:pPr>
            <a:r>
              <a:rPr lang="en-IN" dirty="0" smtClean="0"/>
              <a:t>}</a:t>
            </a:r>
            <a:endParaRPr lang="en-US" dirty="0"/>
          </a:p>
          <a:p>
            <a:pPr marL="0" indent="0">
              <a:buNone/>
            </a:pPr>
            <a:r>
              <a:rPr lang="en-US" dirty="0" smtClean="0"/>
              <a:t>};</a:t>
            </a:r>
            <a:endParaRPr lang="en-IN" dirty="0"/>
          </a:p>
        </p:txBody>
      </p:sp>
      <p:sp>
        <p:nvSpPr>
          <p:cNvPr id="4" name="Content Placeholder 3"/>
          <p:cNvSpPr>
            <a:spLocks noGrp="1"/>
          </p:cNvSpPr>
          <p:nvPr>
            <p:ph sz="half" idx="2"/>
          </p:nvPr>
        </p:nvSpPr>
        <p:spPr>
          <a:xfrm>
            <a:off x="6172200" y="794935"/>
            <a:ext cx="6019800" cy="5382028"/>
          </a:xfrm>
        </p:spPr>
        <p:txBody>
          <a:bodyPr>
            <a:normAutofit fontScale="92500" lnSpcReduction="20000"/>
          </a:bodyPr>
          <a:lstStyle/>
          <a:p>
            <a:pPr marL="0" indent="0">
              <a:buNone/>
            </a:pPr>
            <a:r>
              <a:rPr lang="en-US" dirty="0" smtClean="0"/>
              <a:t>Class CLL{</a:t>
            </a:r>
          </a:p>
          <a:p>
            <a:pPr marL="457200" lvl="1" indent="0">
              <a:buNone/>
            </a:pPr>
            <a:r>
              <a:rPr lang="en-IN" dirty="0"/>
              <a:t>void </a:t>
            </a:r>
            <a:r>
              <a:rPr lang="en-IN" dirty="0" err="1" smtClean="0"/>
              <a:t>insertAtBeginning</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a:t>())</a:t>
            </a:r>
          </a:p>
          <a:p>
            <a:pPr marL="457200" lvl="1" indent="0">
              <a:buNone/>
            </a:pPr>
            <a:r>
              <a:rPr lang="en-IN" dirty="0"/>
              <a:t>    {</a:t>
            </a:r>
          </a:p>
          <a:p>
            <a:pPr marL="457200" lvl="1" indent="0">
              <a:buNone/>
            </a:pPr>
            <a:r>
              <a:rPr lang="en-IN" dirty="0"/>
              <a:t>        this-&gt;last = </a:t>
            </a:r>
            <a:r>
              <a:rPr lang="en-IN" dirty="0" err="1"/>
              <a:t>nn</a:t>
            </a:r>
            <a:r>
              <a:rPr lang="en-IN" dirty="0"/>
              <a:t>;</a:t>
            </a:r>
          </a:p>
          <a:p>
            <a:pPr marL="457200" lvl="1" indent="0">
              <a:buNone/>
            </a:pPr>
            <a:r>
              <a:rPr lang="en-IN" dirty="0"/>
              <a:t>        </a:t>
            </a:r>
            <a:r>
              <a:rPr lang="en-IN" dirty="0" err="1"/>
              <a:t>nn</a:t>
            </a:r>
            <a:r>
              <a:rPr lang="en-IN" dirty="0"/>
              <a:t>-&gt;</a:t>
            </a:r>
            <a:r>
              <a:rPr lang="en-IN" dirty="0" err="1"/>
              <a:t>setNext</a:t>
            </a:r>
            <a:r>
              <a:rPr lang="en-IN" dirty="0"/>
              <a:t>(this-&gt;last);</a:t>
            </a:r>
          </a:p>
          <a:p>
            <a:pPr marL="457200" lvl="1" indent="0">
              <a:buNone/>
            </a:pPr>
            <a:r>
              <a:rPr lang="en-IN" dirty="0"/>
              <a:t>    }</a:t>
            </a:r>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(this-&gt;last-&gt;</a:t>
            </a:r>
            <a:r>
              <a:rPr lang="en-IN" dirty="0" err="1"/>
              <a:t>getNext</a:t>
            </a:r>
            <a:r>
              <a:rPr lang="en-IN" dirty="0"/>
              <a:t>());</a:t>
            </a:r>
          </a:p>
          <a:p>
            <a:pPr marL="457200" lvl="1" indent="0">
              <a:buNone/>
            </a:pPr>
            <a:r>
              <a:rPr lang="en-IN" dirty="0"/>
              <a:t>        this-&gt;last-&gt;</a:t>
            </a:r>
            <a:r>
              <a:rPr lang="en-IN" dirty="0" err="1"/>
              <a:t>setNext</a:t>
            </a:r>
            <a:r>
              <a:rPr lang="en-IN" dirty="0"/>
              <a:t>(</a:t>
            </a:r>
            <a:r>
              <a:rPr lang="en-IN" dirty="0" err="1"/>
              <a:t>nn</a:t>
            </a:r>
            <a:r>
              <a:rPr lang="en-IN" dirty="0"/>
              <a:t>);</a:t>
            </a:r>
          </a:p>
          <a:p>
            <a:pPr marL="457200" lvl="1" indent="0">
              <a:buNone/>
            </a:pPr>
            <a:r>
              <a:rPr lang="en-IN" dirty="0"/>
              <a:t>    </a:t>
            </a:r>
            <a:r>
              <a:rPr lang="en-IN" dirty="0" smtClean="0"/>
              <a:t>}</a:t>
            </a:r>
          </a:p>
          <a:p>
            <a:pPr marL="457200" lvl="1" indent="0">
              <a:buNone/>
            </a:pPr>
            <a:r>
              <a:rPr lang="en-IN" dirty="0" smtClean="0"/>
              <a:t>}</a:t>
            </a:r>
            <a:endParaRPr lang="en-US" dirty="0"/>
          </a:p>
          <a:p>
            <a:pPr marL="0" indent="0">
              <a:buNone/>
            </a:pPr>
            <a:r>
              <a:rPr lang="en-US" dirty="0" smtClean="0"/>
              <a:t>};</a:t>
            </a:r>
            <a:endParaRPr lang="en-IN" dirty="0"/>
          </a:p>
        </p:txBody>
      </p:sp>
    </p:spTree>
    <p:extLst>
      <p:ext uri="{BB962C8B-B14F-4D97-AF65-F5344CB8AC3E}">
        <p14:creationId xmlns:p14="http://schemas.microsoft.com/office/powerpoint/2010/main" val="390916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Effect transition="in" filter="fade">
                                      <p:cBhvr>
                                        <p:cTn id="89" dur="1000"/>
                                        <p:tgtEl>
                                          <p:spTgt spid="3">
                                            <p:txEl>
                                              <p:pRg st="16" end="16"/>
                                            </p:txEl>
                                          </p:spTgt>
                                        </p:tgtEl>
                                      </p:cBhvr>
                                    </p:animEffect>
                                    <p:anim calcmode="lin" valueType="num">
                                      <p:cBhvr>
                                        <p:cTn id="9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4">
                                            <p:txEl>
                                              <p:pRg st="0" end="0"/>
                                            </p:txEl>
                                          </p:spTgt>
                                        </p:tgtEl>
                                        <p:attrNameLst>
                                          <p:attrName>style.visibility</p:attrName>
                                        </p:attrNameLst>
                                      </p:cBhvr>
                                      <p:to>
                                        <p:strVal val="visible"/>
                                      </p:to>
                                    </p:set>
                                    <p:animEffect transition="in" filter="fade">
                                      <p:cBhvr>
                                        <p:cTn id="96" dur="1000"/>
                                        <p:tgtEl>
                                          <p:spTgt spid="4">
                                            <p:txEl>
                                              <p:pRg st="0" end="0"/>
                                            </p:txEl>
                                          </p:spTgt>
                                        </p:tgtEl>
                                      </p:cBhvr>
                                    </p:animEffect>
                                    <p:anim calcmode="lin" valueType="num">
                                      <p:cBhvr>
                                        <p:cTn id="9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0" end="0"/>
                                            </p:tx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
                                            <p:txEl>
                                              <p:pRg st="1" end="1"/>
                                            </p:txEl>
                                          </p:spTgt>
                                        </p:tgtEl>
                                        <p:attrNameLst>
                                          <p:attrName>style.visibility</p:attrName>
                                        </p:attrNameLst>
                                      </p:cBhvr>
                                      <p:to>
                                        <p:strVal val="visible"/>
                                      </p:to>
                                    </p:set>
                                    <p:animEffect transition="in" filter="fade">
                                      <p:cBhvr>
                                        <p:cTn id="101" dur="1000"/>
                                        <p:tgtEl>
                                          <p:spTgt spid="4">
                                            <p:txEl>
                                              <p:pRg st="1" end="1"/>
                                            </p:txEl>
                                          </p:spTgt>
                                        </p:tgtEl>
                                      </p:cBhvr>
                                    </p:animEffect>
                                    <p:anim calcmode="lin" valueType="num">
                                      <p:cBhvr>
                                        <p:cTn id="10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txEl>
                                              <p:pRg st="2" end="2"/>
                                            </p:txEl>
                                          </p:spTgt>
                                        </p:tgtEl>
                                        <p:attrNameLst>
                                          <p:attrName>style.visibility</p:attrName>
                                        </p:attrNameLst>
                                      </p:cBhvr>
                                      <p:to>
                                        <p:strVal val="visible"/>
                                      </p:to>
                                    </p:set>
                                    <p:animEffect transition="in" filter="fade">
                                      <p:cBhvr>
                                        <p:cTn id="106" dur="1000"/>
                                        <p:tgtEl>
                                          <p:spTgt spid="4">
                                            <p:txEl>
                                              <p:pRg st="2" end="2"/>
                                            </p:txEl>
                                          </p:spTgt>
                                        </p:tgtEl>
                                      </p:cBhvr>
                                    </p:animEffect>
                                    <p:anim calcmode="lin" valueType="num">
                                      <p:cBhvr>
                                        <p:cTn id="10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txEl>
                                              <p:pRg st="3" end="3"/>
                                            </p:txEl>
                                          </p:spTgt>
                                        </p:tgtEl>
                                        <p:attrNameLst>
                                          <p:attrName>style.visibility</p:attrName>
                                        </p:attrNameLst>
                                      </p:cBhvr>
                                      <p:to>
                                        <p:strVal val="visible"/>
                                      </p:to>
                                    </p:set>
                                    <p:animEffect transition="in" filter="fade">
                                      <p:cBhvr>
                                        <p:cTn id="111" dur="1000"/>
                                        <p:tgtEl>
                                          <p:spTgt spid="4">
                                            <p:txEl>
                                              <p:pRg st="3" end="3"/>
                                            </p:txEl>
                                          </p:spTgt>
                                        </p:tgtEl>
                                      </p:cBhvr>
                                    </p:animEffect>
                                    <p:anim calcmode="lin" valueType="num">
                                      <p:cBhvr>
                                        <p:cTn id="11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txEl>
                                              <p:pRg st="4" end="4"/>
                                            </p:txEl>
                                          </p:spTgt>
                                        </p:tgtEl>
                                        <p:attrNameLst>
                                          <p:attrName>style.visibility</p:attrName>
                                        </p:attrNameLst>
                                      </p:cBhvr>
                                      <p:to>
                                        <p:strVal val="visible"/>
                                      </p:to>
                                    </p:set>
                                    <p:animEffect transition="in" filter="fade">
                                      <p:cBhvr>
                                        <p:cTn id="116" dur="1000"/>
                                        <p:tgtEl>
                                          <p:spTgt spid="4">
                                            <p:txEl>
                                              <p:pRg st="4" end="4"/>
                                            </p:txEl>
                                          </p:spTgt>
                                        </p:tgtEl>
                                      </p:cBhvr>
                                    </p:animEffect>
                                    <p:anim calcmode="lin" valueType="num">
                                      <p:cBhvr>
                                        <p:cTn id="11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txEl>
                                              <p:pRg st="5" end="5"/>
                                            </p:txEl>
                                          </p:spTgt>
                                        </p:tgtEl>
                                        <p:attrNameLst>
                                          <p:attrName>style.visibility</p:attrName>
                                        </p:attrNameLst>
                                      </p:cBhvr>
                                      <p:to>
                                        <p:strVal val="visible"/>
                                      </p:to>
                                    </p:set>
                                    <p:animEffect transition="in" filter="fade">
                                      <p:cBhvr>
                                        <p:cTn id="121" dur="1000"/>
                                        <p:tgtEl>
                                          <p:spTgt spid="4">
                                            <p:txEl>
                                              <p:pRg st="5" end="5"/>
                                            </p:txEl>
                                          </p:spTgt>
                                        </p:tgtEl>
                                      </p:cBhvr>
                                    </p:animEffect>
                                    <p:anim calcmode="lin" valueType="num">
                                      <p:cBhvr>
                                        <p:cTn id="12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txEl>
                                              <p:pRg st="6" end="6"/>
                                            </p:txEl>
                                          </p:spTgt>
                                        </p:tgtEl>
                                        <p:attrNameLst>
                                          <p:attrName>style.visibility</p:attrName>
                                        </p:attrNameLst>
                                      </p:cBhvr>
                                      <p:to>
                                        <p:strVal val="visible"/>
                                      </p:to>
                                    </p:set>
                                    <p:animEffect transition="in" filter="fade">
                                      <p:cBhvr>
                                        <p:cTn id="126" dur="1000"/>
                                        <p:tgtEl>
                                          <p:spTgt spid="4">
                                            <p:txEl>
                                              <p:pRg st="6" end="6"/>
                                            </p:txEl>
                                          </p:spTgt>
                                        </p:tgtEl>
                                      </p:cBhvr>
                                    </p:animEffect>
                                    <p:anim calcmode="lin" valueType="num">
                                      <p:cBhvr>
                                        <p:cTn id="12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txEl>
                                              <p:pRg st="7" end="7"/>
                                            </p:txEl>
                                          </p:spTgt>
                                        </p:tgtEl>
                                        <p:attrNameLst>
                                          <p:attrName>style.visibility</p:attrName>
                                        </p:attrNameLst>
                                      </p:cBhvr>
                                      <p:to>
                                        <p:strVal val="visible"/>
                                      </p:to>
                                    </p:set>
                                    <p:animEffect transition="in" filter="fade">
                                      <p:cBhvr>
                                        <p:cTn id="131" dur="1000"/>
                                        <p:tgtEl>
                                          <p:spTgt spid="4">
                                            <p:txEl>
                                              <p:pRg st="7" end="7"/>
                                            </p:txEl>
                                          </p:spTgt>
                                        </p:tgtEl>
                                      </p:cBhvr>
                                    </p:animEffect>
                                    <p:anim calcmode="lin" valueType="num">
                                      <p:cBhvr>
                                        <p:cTn id="13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33"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txEl>
                                              <p:pRg st="8" end="8"/>
                                            </p:txEl>
                                          </p:spTgt>
                                        </p:tgtEl>
                                        <p:attrNameLst>
                                          <p:attrName>style.visibility</p:attrName>
                                        </p:attrNameLst>
                                      </p:cBhvr>
                                      <p:to>
                                        <p:strVal val="visible"/>
                                      </p:to>
                                    </p:set>
                                    <p:animEffect transition="in" filter="fade">
                                      <p:cBhvr>
                                        <p:cTn id="136" dur="1000"/>
                                        <p:tgtEl>
                                          <p:spTgt spid="4">
                                            <p:txEl>
                                              <p:pRg st="8" end="8"/>
                                            </p:txEl>
                                          </p:spTgt>
                                        </p:tgtEl>
                                      </p:cBhvr>
                                    </p:animEffect>
                                    <p:anim calcmode="lin" valueType="num">
                                      <p:cBhvr>
                                        <p:cTn id="13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38"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txEl>
                                              <p:pRg st="9" end="9"/>
                                            </p:txEl>
                                          </p:spTgt>
                                        </p:tgtEl>
                                        <p:attrNameLst>
                                          <p:attrName>style.visibility</p:attrName>
                                        </p:attrNameLst>
                                      </p:cBhvr>
                                      <p:to>
                                        <p:strVal val="visible"/>
                                      </p:to>
                                    </p:set>
                                    <p:animEffect transition="in" filter="fade">
                                      <p:cBhvr>
                                        <p:cTn id="141" dur="1000"/>
                                        <p:tgtEl>
                                          <p:spTgt spid="4">
                                            <p:txEl>
                                              <p:pRg st="9" end="9"/>
                                            </p:txEl>
                                          </p:spTgt>
                                        </p:tgtEl>
                                      </p:cBhvr>
                                    </p:animEffect>
                                    <p:anim calcmode="lin" valueType="num">
                                      <p:cBhvr>
                                        <p:cTn id="14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43"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txEl>
                                              <p:pRg st="10" end="10"/>
                                            </p:txEl>
                                          </p:spTgt>
                                        </p:tgtEl>
                                        <p:attrNameLst>
                                          <p:attrName>style.visibility</p:attrName>
                                        </p:attrNameLst>
                                      </p:cBhvr>
                                      <p:to>
                                        <p:strVal val="visible"/>
                                      </p:to>
                                    </p:set>
                                    <p:animEffect transition="in" filter="fade">
                                      <p:cBhvr>
                                        <p:cTn id="146" dur="1000"/>
                                        <p:tgtEl>
                                          <p:spTgt spid="4">
                                            <p:txEl>
                                              <p:pRg st="10" end="10"/>
                                            </p:txEl>
                                          </p:spTgt>
                                        </p:tgtEl>
                                      </p:cBhvr>
                                    </p:animEffect>
                                    <p:anim calcmode="lin" valueType="num">
                                      <p:cBhvr>
                                        <p:cTn id="14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48"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txEl>
                                              <p:pRg st="11" end="11"/>
                                            </p:txEl>
                                          </p:spTgt>
                                        </p:tgtEl>
                                        <p:attrNameLst>
                                          <p:attrName>style.visibility</p:attrName>
                                        </p:attrNameLst>
                                      </p:cBhvr>
                                      <p:to>
                                        <p:strVal val="visible"/>
                                      </p:to>
                                    </p:set>
                                    <p:animEffect transition="in" filter="fade">
                                      <p:cBhvr>
                                        <p:cTn id="151" dur="1000"/>
                                        <p:tgtEl>
                                          <p:spTgt spid="4">
                                            <p:txEl>
                                              <p:pRg st="11" end="11"/>
                                            </p:txEl>
                                          </p:spTgt>
                                        </p:tgtEl>
                                      </p:cBhvr>
                                    </p:animEffect>
                                    <p:anim calcmode="lin" valueType="num">
                                      <p:cBhvr>
                                        <p:cTn id="15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53"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txEl>
                                              <p:pRg st="12" end="12"/>
                                            </p:txEl>
                                          </p:spTgt>
                                        </p:tgtEl>
                                        <p:attrNameLst>
                                          <p:attrName>style.visibility</p:attrName>
                                        </p:attrNameLst>
                                      </p:cBhvr>
                                      <p:to>
                                        <p:strVal val="visible"/>
                                      </p:to>
                                    </p:set>
                                    <p:animEffect transition="in" filter="fade">
                                      <p:cBhvr>
                                        <p:cTn id="156" dur="1000"/>
                                        <p:tgtEl>
                                          <p:spTgt spid="4">
                                            <p:txEl>
                                              <p:pRg st="12" end="12"/>
                                            </p:txEl>
                                          </p:spTgt>
                                        </p:tgtEl>
                                      </p:cBhvr>
                                    </p:animEffect>
                                    <p:anim calcmode="lin" valueType="num">
                                      <p:cBhvr>
                                        <p:cTn id="15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58"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txEl>
                                              <p:pRg st="13" end="13"/>
                                            </p:txEl>
                                          </p:spTgt>
                                        </p:tgtEl>
                                        <p:attrNameLst>
                                          <p:attrName>style.visibility</p:attrName>
                                        </p:attrNameLst>
                                      </p:cBhvr>
                                      <p:to>
                                        <p:strVal val="visible"/>
                                      </p:to>
                                    </p:set>
                                    <p:animEffect transition="in" filter="fade">
                                      <p:cBhvr>
                                        <p:cTn id="161" dur="1000"/>
                                        <p:tgtEl>
                                          <p:spTgt spid="4">
                                            <p:txEl>
                                              <p:pRg st="13" end="13"/>
                                            </p:txEl>
                                          </p:spTgt>
                                        </p:tgtEl>
                                      </p:cBhvr>
                                    </p:animEffect>
                                    <p:anim calcmode="lin" valueType="num">
                                      <p:cBhvr>
                                        <p:cTn id="162"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63"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txEl>
                                              <p:pRg st="14" end="14"/>
                                            </p:txEl>
                                          </p:spTgt>
                                        </p:tgtEl>
                                        <p:attrNameLst>
                                          <p:attrName>style.visibility</p:attrName>
                                        </p:attrNameLst>
                                      </p:cBhvr>
                                      <p:to>
                                        <p:strVal val="visible"/>
                                      </p:to>
                                    </p:set>
                                    <p:animEffect transition="in" filter="fade">
                                      <p:cBhvr>
                                        <p:cTn id="166" dur="1000"/>
                                        <p:tgtEl>
                                          <p:spTgt spid="4">
                                            <p:txEl>
                                              <p:pRg st="14" end="14"/>
                                            </p:txEl>
                                          </p:spTgt>
                                        </p:tgtEl>
                                      </p:cBhvr>
                                    </p:animEffect>
                                    <p:anim calcmode="lin" valueType="num">
                                      <p:cBhvr>
                                        <p:cTn id="16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68"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42" presetClass="entr" presetSubtype="0" fill="hold" grpId="0" nodeType="clickEffect">
                                  <p:stCondLst>
                                    <p:cond delay="0"/>
                                  </p:stCondLst>
                                  <p:childTnLst>
                                    <p:set>
                                      <p:cBhvr>
                                        <p:cTn id="172" dur="1" fill="hold">
                                          <p:stCondLst>
                                            <p:cond delay="0"/>
                                          </p:stCondLst>
                                        </p:cTn>
                                        <p:tgtEl>
                                          <p:spTgt spid="4">
                                            <p:txEl>
                                              <p:pRg st="15" end="15"/>
                                            </p:txEl>
                                          </p:spTgt>
                                        </p:tgtEl>
                                        <p:attrNameLst>
                                          <p:attrName>style.visibility</p:attrName>
                                        </p:attrNameLst>
                                      </p:cBhvr>
                                      <p:to>
                                        <p:strVal val="visible"/>
                                      </p:to>
                                    </p:set>
                                    <p:animEffect transition="in" filter="fade">
                                      <p:cBhvr>
                                        <p:cTn id="173" dur="1000"/>
                                        <p:tgtEl>
                                          <p:spTgt spid="4">
                                            <p:txEl>
                                              <p:pRg st="15" end="15"/>
                                            </p:txEl>
                                          </p:spTgt>
                                        </p:tgtEl>
                                      </p:cBhvr>
                                    </p:animEffect>
                                    <p:anim calcmode="lin" valueType="num">
                                      <p:cBhvr>
                                        <p:cTn id="174"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75"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4935"/>
          </a:xfrm>
        </p:spPr>
        <p:txBody>
          <a:bodyPr/>
          <a:lstStyle/>
          <a:p>
            <a:r>
              <a:rPr lang="en-US" dirty="0" smtClean="0"/>
              <a:t>Circular </a:t>
            </a:r>
            <a:r>
              <a:rPr lang="en-US" dirty="0" err="1" smtClean="0"/>
              <a:t>LinkedList</a:t>
            </a:r>
            <a:endParaRPr lang="en-IN" dirty="0"/>
          </a:p>
        </p:txBody>
      </p:sp>
      <p:sp>
        <p:nvSpPr>
          <p:cNvPr id="3" name="Content Placeholder 2"/>
          <p:cNvSpPr>
            <a:spLocks noGrp="1"/>
          </p:cNvSpPr>
          <p:nvPr>
            <p:ph sz="half" idx="1"/>
          </p:nvPr>
        </p:nvSpPr>
        <p:spPr>
          <a:xfrm>
            <a:off x="0" y="794935"/>
            <a:ext cx="6019800" cy="6063064"/>
          </a:xfrm>
        </p:spPr>
        <p:txBody>
          <a:bodyPr>
            <a:normAutofit fontScale="85000" lnSpcReduction="20000"/>
          </a:bodyPr>
          <a:lstStyle/>
          <a:p>
            <a:pPr marL="0" indent="0">
              <a:buNone/>
            </a:pPr>
            <a:r>
              <a:rPr lang="en-US" dirty="0" smtClean="0"/>
              <a:t>Class CLL{</a:t>
            </a:r>
          </a:p>
          <a:p>
            <a:pPr marL="457200" lvl="1" indent="0">
              <a:buNone/>
            </a:pPr>
            <a:r>
              <a:rPr lang="en-IN" dirty="0"/>
              <a:t>void </a:t>
            </a:r>
            <a:r>
              <a:rPr lang="en-IN" dirty="0" err="1"/>
              <a:t>deleteAtFront</a:t>
            </a:r>
            <a:r>
              <a:rPr lang="en-IN" dirty="0" smtClean="0"/>
              <a:t>()</a:t>
            </a:r>
            <a:endParaRPr lang="en-IN" dirty="0"/>
          </a:p>
          <a:p>
            <a:pPr marL="457200" lvl="1" indent="0">
              <a:buNone/>
            </a:pPr>
            <a:r>
              <a:rPr lang="en-IN" dirty="0"/>
              <a:t>{</a:t>
            </a:r>
          </a:p>
          <a:p>
            <a:pPr marL="457200" lvl="1" indent="0">
              <a:buNone/>
            </a:pPr>
            <a:r>
              <a:rPr lang="en-IN" dirty="0"/>
              <a:t>    </a:t>
            </a:r>
            <a:r>
              <a:rPr lang="en-US" dirty="0"/>
              <a:t>if (</a:t>
            </a:r>
            <a:r>
              <a:rPr lang="en-US" dirty="0" err="1"/>
              <a:t>isEmpty</a:t>
            </a:r>
            <a:r>
              <a:rPr lang="en-US" dirty="0"/>
              <a:t>())</a:t>
            </a:r>
          </a:p>
          <a:p>
            <a:pPr marL="457200" lvl="1" indent="0">
              <a:buNone/>
            </a:pPr>
            <a:r>
              <a:rPr lang="en-US" dirty="0"/>
              <a:t>        throw "Linked list is empty...";</a:t>
            </a:r>
          </a:p>
          <a:p>
            <a:pPr marL="457200" lvl="1" indent="0">
              <a:buNone/>
            </a:pPr>
            <a:r>
              <a:rPr lang="en-US" dirty="0"/>
              <a:t>    Node *ep = this-&gt;last-&gt;</a:t>
            </a:r>
            <a:r>
              <a:rPr lang="en-US" dirty="0" err="1"/>
              <a:t>getNext</a:t>
            </a:r>
            <a:r>
              <a:rPr lang="en-US" dirty="0"/>
              <a:t>();</a:t>
            </a:r>
          </a:p>
          <a:p>
            <a:pPr marL="457200" lvl="1" indent="0">
              <a:buNone/>
            </a:pPr>
            <a:r>
              <a:rPr lang="en-US" dirty="0"/>
              <a:t>    this-&gt;last-&gt;</a:t>
            </a:r>
            <a:r>
              <a:rPr lang="en-US" dirty="0" err="1"/>
              <a:t>setNext</a:t>
            </a:r>
            <a:r>
              <a:rPr lang="en-US" dirty="0"/>
              <a:t>(ep-&gt;</a:t>
            </a:r>
            <a:r>
              <a:rPr lang="en-US" dirty="0" err="1"/>
              <a:t>getNext</a:t>
            </a:r>
            <a:r>
              <a:rPr lang="en-US" dirty="0"/>
              <a:t>());</a:t>
            </a:r>
          </a:p>
          <a:p>
            <a:pPr marL="457200" lvl="1" indent="0">
              <a:buNone/>
            </a:pPr>
            <a:r>
              <a:rPr lang="en-US" dirty="0"/>
              <a:t>    if (ep == this-&gt;last)</a:t>
            </a:r>
          </a:p>
          <a:p>
            <a:pPr marL="457200" lvl="1" indent="0">
              <a:buNone/>
            </a:pPr>
            <a:r>
              <a:rPr lang="en-US" dirty="0"/>
              <a:t>        this-&gt;last = </a:t>
            </a:r>
            <a:r>
              <a:rPr lang="en-US" dirty="0" err="1"/>
              <a:t>nullptr</a:t>
            </a:r>
            <a:r>
              <a:rPr lang="en-US" dirty="0"/>
              <a:t>;</a:t>
            </a:r>
          </a:p>
          <a:p>
            <a:pPr marL="457200" lvl="1" indent="0">
              <a:buNone/>
            </a:pPr>
            <a:r>
              <a:rPr lang="en-US" dirty="0"/>
              <a:t>    </a:t>
            </a:r>
            <a:r>
              <a:rPr lang="en-US" dirty="0" err="1"/>
              <a:t>int</a:t>
            </a:r>
            <a:r>
              <a:rPr lang="en-US" dirty="0"/>
              <a:t> data = ep-&gt;</a:t>
            </a:r>
            <a:r>
              <a:rPr lang="en-US" dirty="0" err="1"/>
              <a:t>getData</a:t>
            </a:r>
            <a:r>
              <a:rPr lang="en-US" dirty="0"/>
              <a:t>();</a:t>
            </a:r>
          </a:p>
          <a:p>
            <a:pPr marL="457200" lvl="1" indent="0">
              <a:buNone/>
            </a:pPr>
            <a:r>
              <a:rPr lang="en-US" dirty="0"/>
              <a:t>    delete ep</a:t>
            </a:r>
            <a:r>
              <a:rPr lang="en-US" dirty="0" smtClean="0"/>
              <a:t>;</a:t>
            </a:r>
          </a:p>
          <a:p>
            <a:pPr marL="457200" lvl="1" indent="0">
              <a:buNone/>
            </a:pPr>
            <a:r>
              <a:rPr lang="en-US" dirty="0" smtClean="0"/>
              <a:t> </a:t>
            </a:r>
            <a:r>
              <a:rPr lang="en-US" dirty="0"/>
              <a:t>   </a:t>
            </a:r>
            <a:r>
              <a:rPr lang="en-US" dirty="0" smtClean="0"/>
              <a:t>return</a:t>
            </a:r>
            <a:r>
              <a:rPr lang="en-US" dirty="0"/>
              <a:t> data;</a:t>
            </a:r>
          </a:p>
          <a:p>
            <a:pPr marL="457200" lvl="1" indent="0">
              <a:buNone/>
            </a:pPr>
            <a:r>
              <a:rPr lang="en-IN" dirty="0" smtClean="0"/>
              <a:t>}</a:t>
            </a:r>
            <a:endParaRPr lang="en-US" dirty="0"/>
          </a:p>
          <a:p>
            <a:pPr marL="0" indent="0">
              <a:buNone/>
            </a:pPr>
            <a:r>
              <a:rPr lang="en-US" dirty="0" smtClean="0"/>
              <a:t>};</a:t>
            </a:r>
            <a:endParaRPr lang="en-IN" dirty="0"/>
          </a:p>
        </p:txBody>
      </p:sp>
      <p:sp>
        <p:nvSpPr>
          <p:cNvPr id="4" name="Content Placeholder 3"/>
          <p:cNvSpPr>
            <a:spLocks noGrp="1"/>
          </p:cNvSpPr>
          <p:nvPr>
            <p:ph sz="half" idx="2"/>
          </p:nvPr>
        </p:nvSpPr>
        <p:spPr>
          <a:xfrm>
            <a:off x="6172200" y="794934"/>
            <a:ext cx="6019800" cy="6063065"/>
          </a:xfrm>
        </p:spPr>
        <p:txBody>
          <a:bodyPr>
            <a:normAutofit fontScale="85000" lnSpcReduction="20000"/>
          </a:bodyPr>
          <a:lstStyle/>
          <a:p>
            <a:pPr marL="0" indent="0">
              <a:buNone/>
            </a:pPr>
            <a:r>
              <a:rPr lang="en-US" dirty="0" smtClean="0"/>
              <a:t>Class CLL{</a:t>
            </a:r>
          </a:p>
          <a:p>
            <a:pPr marL="457200" lvl="1" indent="0">
              <a:buNone/>
            </a:pPr>
            <a:r>
              <a:rPr lang="en-IN" dirty="0"/>
              <a:t>void </a:t>
            </a:r>
            <a:r>
              <a:rPr lang="en-IN" dirty="0" err="1" smtClean="0"/>
              <a:t>insertAtBeginning</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if (</a:t>
            </a:r>
            <a:r>
              <a:rPr lang="en-IN" dirty="0" err="1"/>
              <a:t>isEmpty</a:t>
            </a:r>
            <a:r>
              <a:rPr lang="en-IN" dirty="0"/>
              <a:t>())</a:t>
            </a:r>
          </a:p>
          <a:p>
            <a:pPr marL="457200" lvl="1" indent="0">
              <a:buNone/>
            </a:pPr>
            <a:r>
              <a:rPr lang="en-IN" dirty="0"/>
              <a:t>        throw "Linked list is empty...";</a:t>
            </a:r>
          </a:p>
          <a:p>
            <a:pPr marL="457200" lvl="1" indent="0">
              <a:buNone/>
            </a:pPr>
            <a:r>
              <a:rPr lang="en-IN" dirty="0"/>
              <a:t>    Node *ep = this-&gt;last-&gt;</a:t>
            </a:r>
            <a:r>
              <a:rPr lang="en-IN" dirty="0" err="1"/>
              <a:t>getNext</a:t>
            </a:r>
            <a:r>
              <a:rPr lang="en-IN" dirty="0"/>
              <a:t>();</a:t>
            </a:r>
          </a:p>
          <a:p>
            <a:pPr marL="457200" lvl="1" indent="0">
              <a:buNone/>
            </a:pPr>
            <a:r>
              <a:rPr lang="en-IN" dirty="0"/>
              <a:t>    if (ep-&gt;</a:t>
            </a:r>
            <a:r>
              <a:rPr lang="en-IN" dirty="0" err="1"/>
              <a:t>getNext</a:t>
            </a:r>
            <a:r>
              <a:rPr lang="en-IN" dirty="0"/>
              <a:t>() == </a:t>
            </a:r>
            <a:r>
              <a:rPr lang="en-IN" dirty="0" smtClean="0"/>
              <a:t>last</a:t>
            </a:r>
            <a:r>
              <a:rPr lang="en-IN" dirty="0"/>
              <a:t>;</a:t>
            </a:r>
            <a:endParaRPr lang="en-IN" dirty="0"/>
          </a:p>
          <a:p>
            <a:pPr marL="457200" lvl="1" indent="0">
              <a:buNone/>
            </a:pPr>
            <a:r>
              <a:rPr lang="en-IN" dirty="0"/>
              <a:t>        this-&gt;last = </a:t>
            </a:r>
            <a:r>
              <a:rPr lang="en-IN" dirty="0" err="1"/>
              <a:t>nullptr</a:t>
            </a:r>
            <a:r>
              <a:rPr lang="en-IN" dirty="0" smtClean="0"/>
              <a:t>;</a:t>
            </a:r>
          </a:p>
          <a:p>
            <a:pPr marL="457200" lvl="1" indent="0">
              <a:buNone/>
            </a:pPr>
            <a:r>
              <a:rPr lang="en-IN" dirty="0" smtClean="0"/>
              <a:t> </a:t>
            </a:r>
            <a:r>
              <a:rPr lang="en-IN" dirty="0"/>
              <a:t>   else</a:t>
            </a:r>
          </a:p>
          <a:p>
            <a:pPr marL="457200" lvl="1" indent="0">
              <a:buNone/>
            </a:pPr>
            <a:r>
              <a:rPr lang="en-IN" dirty="0"/>
              <a:t>    {</a:t>
            </a:r>
          </a:p>
          <a:p>
            <a:pPr marL="457200" lvl="1" indent="0">
              <a:buNone/>
            </a:pPr>
            <a:r>
              <a:rPr lang="en-IN" dirty="0"/>
              <a:t>        while (ep-&gt;</a:t>
            </a:r>
            <a:r>
              <a:rPr lang="en-IN" dirty="0" err="1"/>
              <a:t>getNext</a:t>
            </a:r>
            <a:r>
              <a:rPr lang="en-IN" dirty="0"/>
              <a:t>() != this-&gt;last</a:t>
            </a:r>
            <a:r>
              <a:rPr lang="en-IN" dirty="0" smtClean="0"/>
              <a:t>)</a:t>
            </a:r>
            <a:endParaRPr lang="en-IN" dirty="0"/>
          </a:p>
          <a:p>
            <a:pPr marL="457200" lvl="1" indent="0">
              <a:buNone/>
            </a:pPr>
            <a:r>
              <a:rPr lang="en-IN" dirty="0"/>
              <a:t>            ep = ep-&gt;</a:t>
            </a:r>
            <a:r>
              <a:rPr lang="en-IN" dirty="0" err="1"/>
              <a:t>getNext</a:t>
            </a:r>
            <a:r>
              <a:rPr lang="en-IN" dirty="0" smtClean="0"/>
              <a:t>();</a:t>
            </a:r>
            <a:endParaRPr lang="en-IN" dirty="0"/>
          </a:p>
          <a:p>
            <a:pPr marL="457200" lvl="1" indent="0">
              <a:buNone/>
            </a:pPr>
            <a:r>
              <a:rPr lang="en-IN" dirty="0"/>
              <a:t>        this-&gt;last = ep;</a:t>
            </a:r>
          </a:p>
          <a:p>
            <a:pPr marL="457200" lvl="1" indent="0">
              <a:buNone/>
            </a:pPr>
            <a:r>
              <a:rPr lang="en-IN" dirty="0"/>
              <a:t>        ep = this-&gt;last-&gt;</a:t>
            </a:r>
            <a:r>
              <a:rPr lang="en-IN" dirty="0" err="1"/>
              <a:t>getNext</a:t>
            </a:r>
            <a:r>
              <a:rPr lang="en-IN" dirty="0"/>
              <a:t>();</a:t>
            </a:r>
          </a:p>
          <a:p>
            <a:pPr marL="457200" lvl="1" indent="0">
              <a:buNone/>
            </a:pPr>
            <a:r>
              <a:rPr lang="en-IN" dirty="0"/>
              <a:t>        this-&gt;last-&gt;</a:t>
            </a:r>
            <a:r>
              <a:rPr lang="en-IN" dirty="0" err="1"/>
              <a:t>setNext</a:t>
            </a:r>
            <a:r>
              <a:rPr lang="en-IN" dirty="0"/>
              <a:t>(ep-&gt;</a:t>
            </a:r>
            <a:r>
              <a:rPr lang="en-IN" dirty="0" err="1"/>
              <a:t>getNext</a:t>
            </a:r>
            <a:r>
              <a:rPr lang="en-IN" dirty="0"/>
              <a:t>());</a:t>
            </a:r>
          </a:p>
          <a:p>
            <a:pPr marL="457200" lvl="1" indent="0">
              <a:buNone/>
            </a:pPr>
            <a:r>
              <a:rPr lang="en-IN" dirty="0"/>
              <a:t>    }</a:t>
            </a:r>
          </a:p>
          <a:p>
            <a:pPr marL="457200" lvl="1" indent="0">
              <a:buNone/>
            </a:pPr>
            <a:r>
              <a:rPr lang="en-IN" dirty="0"/>
              <a:t>    </a:t>
            </a:r>
            <a:r>
              <a:rPr lang="en-IN" dirty="0" err="1"/>
              <a:t>int</a:t>
            </a:r>
            <a:r>
              <a:rPr lang="en-IN" dirty="0"/>
              <a:t> data = ep-&gt;</a:t>
            </a:r>
            <a:r>
              <a:rPr lang="en-IN" dirty="0" err="1"/>
              <a:t>getData</a:t>
            </a:r>
            <a:r>
              <a:rPr lang="en-IN" dirty="0"/>
              <a:t>();</a:t>
            </a:r>
          </a:p>
          <a:p>
            <a:pPr marL="457200" lvl="1" indent="0">
              <a:buNone/>
            </a:pPr>
            <a:r>
              <a:rPr lang="en-IN" dirty="0"/>
              <a:t>    delete ep</a:t>
            </a:r>
            <a:r>
              <a:rPr lang="en-IN" dirty="0" smtClean="0"/>
              <a:t>;</a:t>
            </a:r>
          </a:p>
          <a:p>
            <a:pPr marL="457200" lvl="1" indent="0">
              <a:buNone/>
            </a:pPr>
            <a:r>
              <a:rPr lang="en-IN" dirty="0" smtClean="0"/>
              <a:t> </a:t>
            </a:r>
            <a:r>
              <a:rPr lang="en-IN" dirty="0"/>
              <a:t>   </a:t>
            </a:r>
            <a:r>
              <a:rPr lang="en-IN" dirty="0" smtClean="0"/>
              <a:t>return</a:t>
            </a:r>
            <a:r>
              <a:rPr lang="en-IN" dirty="0"/>
              <a:t> data;</a:t>
            </a:r>
          </a:p>
          <a:p>
            <a:pPr marL="457200" lvl="1" indent="0">
              <a:buNone/>
            </a:pPr>
            <a:r>
              <a:rPr lang="en-IN" dirty="0" smtClean="0"/>
              <a:t>}</a:t>
            </a:r>
            <a:endParaRPr lang="en-US" dirty="0"/>
          </a:p>
          <a:p>
            <a:pPr marL="0" indent="0">
              <a:buNone/>
            </a:pPr>
            <a:r>
              <a:rPr lang="en-US" dirty="0" smtClean="0"/>
              <a:t>};</a:t>
            </a:r>
            <a:endParaRPr lang="en-IN" dirty="0"/>
          </a:p>
        </p:txBody>
      </p:sp>
    </p:spTree>
    <p:extLst>
      <p:ext uri="{BB962C8B-B14F-4D97-AF65-F5344CB8AC3E}">
        <p14:creationId xmlns:p14="http://schemas.microsoft.com/office/powerpoint/2010/main" val="159308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
                                            <p:txEl>
                                              <p:pRg st="0" end="0"/>
                                            </p:txEl>
                                          </p:spTgt>
                                        </p:tgtEl>
                                        <p:attrNameLst>
                                          <p:attrName>style.visibility</p:attrName>
                                        </p:attrNameLst>
                                      </p:cBhvr>
                                      <p:to>
                                        <p:strVal val="visible"/>
                                      </p:to>
                                    </p:set>
                                    <p:animEffect transition="in" filter="fade">
                                      <p:cBhvr>
                                        <p:cTn id="81" dur="1000"/>
                                        <p:tgtEl>
                                          <p:spTgt spid="4">
                                            <p:txEl>
                                              <p:pRg st="0" end="0"/>
                                            </p:txEl>
                                          </p:spTgt>
                                        </p:tgtEl>
                                      </p:cBhvr>
                                    </p:animEffect>
                                    <p:anim calcmode="lin" valueType="num">
                                      <p:cBhvr>
                                        <p:cTn id="8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
                                            <p:txEl>
                                              <p:pRg st="1" end="1"/>
                                            </p:txEl>
                                          </p:spTgt>
                                        </p:tgtEl>
                                        <p:attrNameLst>
                                          <p:attrName>style.visibility</p:attrName>
                                        </p:attrNameLst>
                                      </p:cBhvr>
                                      <p:to>
                                        <p:strVal val="visible"/>
                                      </p:to>
                                    </p:set>
                                    <p:animEffect transition="in" filter="fade">
                                      <p:cBhvr>
                                        <p:cTn id="86" dur="1000"/>
                                        <p:tgtEl>
                                          <p:spTgt spid="4">
                                            <p:txEl>
                                              <p:pRg st="1" end="1"/>
                                            </p:txEl>
                                          </p:spTgt>
                                        </p:tgtEl>
                                      </p:cBhvr>
                                    </p:animEffect>
                                    <p:anim calcmode="lin" valueType="num">
                                      <p:cBhvr>
                                        <p:cTn id="8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4">
                                            <p:txEl>
                                              <p:pRg st="2" end="2"/>
                                            </p:txEl>
                                          </p:spTgt>
                                        </p:tgtEl>
                                        <p:attrNameLst>
                                          <p:attrName>style.visibility</p:attrName>
                                        </p:attrNameLst>
                                      </p:cBhvr>
                                      <p:to>
                                        <p:strVal val="visible"/>
                                      </p:to>
                                    </p:set>
                                    <p:animEffect transition="in" filter="fade">
                                      <p:cBhvr>
                                        <p:cTn id="91" dur="1000"/>
                                        <p:tgtEl>
                                          <p:spTgt spid="4">
                                            <p:txEl>
                                              <p:pRg st="2" end="2"/>
                                            </p:txEl>
                                          </p:spTgt>
                                        </p:tgtEl>
                                      </p:cBhvr>
                                    </p:animEffect>
                                    <p:anim calcmode="lin" valueType="num">
                                      <p:cBhvr>
                                        <p:cTn id="9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
                                            <p:txEl>
                                              <p:pRg st="3" end="3"/>
                                            </p:txEl>
                                          </p:spTgt>
                                        </p:tgtEl>
                                        <p:attrNameLst>
                                          <p:attrName>style.visibility</p:attrName>
                                        </p:attrNameLst>
                                      </p:cBhvr>
                                      <p:to>
                                        <p:strVal val="visible"/>
                                      </p:to>
                                    </p:set>
                                    <p:animEffect transition="in" filter="fade">
                                      <p:cBhvr>
                                        <p:cTn id="96" dur="1000"/>
                                        <p:tgtEl>
                                          <p:spTgt spid="4">
                                            <p:txEl>
                                              <p:pRg st="3" end="3"/>
                                            </p:txEl>
                                          </p:spTgt>
                                        </p:tgtEl>
                                      </p:cBhvr>
                                    </p:animEffect>
                                    <p:anim calcmode="lin" valueType="num">
                                      <p:cBhvr>
                                        <p:cTn id="9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
                                            <p:txEl>
                                              <p:pRg st="4" end="4"/>
                                            </p:txEl>
                                          </p:spTgt>
                                        </p:tgtEl>
                                        <p:attrNameLst>
                                          <p:attrName>style.visibility</p:attrName>
                                        </p:attrNameLst>
                                      </p:cBhvr>
                                      <p:to>
                                        <p:strVal val="visible"/>
                                      </p:to>
                                    </p:set>
                                    <p:animEffect transition="in" filter="fade">
                                      <p:cBhvr>
                                        <p:cTn id="101" dur="1000"/>
                                        <p:tgtEl>
                                          <p:spTgt spid="4">
                                            <p:txEl>
                                              <p:pRg st="4" end="4"/>
                                            </p:txEl>
                                          </p:spTgt>
                                        </p:tgtEl>
                                      </p:cBhvr>
                                    </p:animEffect>
                                    <p:anim calcmode="lin" valueType="num">
                                      <p:cBhvr>
                                        <p:cTn id="10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txEl>
                                              <p:pRg st="5" end="5"/>
                                            </p:txEl>
                                          </p:spTgt>
                                        </p:tgtEl>
                                        <p:attrNameLst>
                                          <p:attrName>style.visibility</p:attrName>
                                        </p:attrNameLst>
                                      </p:cBhvr>
                                      <p:to>
                                        <p:strVal val="visible"/>
                                      </p:to>
                                    </p:set>
                                    <p:animEffect transition="in" filter="fade">
                                      <p:cBhvr>
                                        <p:cTn id="106" dur="1000"/>
                                        <p:tgtEl>
                                          <p:spTgt spid="4">
                                            <p:txEl>
                                              <p:pRg st="5" end="5"/>
                                            </p:txEl>
                                          </p:spTgt>
                                        </p:tgtEl>
                                      </p:cBhvr>
                                    </p:animEffect>
                                    <p:anim calcmode="lin" valueType="num">
                                      <p:cBhvr>
                                        <p:cTn id="10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txEl>
                                              <p:pRg st="6" end="6"/>
                                            </p:txEl>
                                          </p:spTgt>
                                        </p:tgtEl>
                                        <p:attrNameLst>
                                          <p:attrName>style.visibility</p:attrName>
                                        </p:attrNameLst>
                                      </p:cBhvr>
                                      <p:to>
                                        <p:strVal val="visible"/>
                                      </p:to>
                                    </p:set>
                                    <p:animEffect transition="in" filter="fade">
                                      <p:cBhvr>
                                        <p:cTn id="111" dur="1000"/>
                                        <p:tgtEl>
                                          <p:spTgt spid="4">
                                            <p:txEl>
                                              <p:pRg st="6" end="6"/>
                                            </p:txEl>
                                          </p:spTgt>
                                        </p:tgtEl>
                                      </p:cBhvr>
                                    </p:animEffect>
                                    <p:anim calcmode="lin" valueType="num">
                                      <p:cBhvr>
                                        <p:cTn id="11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txEl>
                                              <p:pRg st="7" end="7"/>
                                            </p:txEl>
                                          </p:spTgt>
                                        </p:tgtEl>
                                        <p:attrNameLst>
                                          <p:attrName>style.visibility</p:attrName>
                                        </p:attrNameLst>
                                      </p:cBhvr>
                                      <p:to>
                                        <p:strVal val="visible"/>
                                      </p:to>
                                    </p:set>
                                    <p:animEffect transition="in" filter="fade">
                                      <p:cBhvr>
                                        <p:cTn id="116" dur="1000"/>
                                        <p:tgtEl>
                                          <p:spTgt spid="4">
                                            <p:txEl>
                                              <p:pRg st="7" end="7"/>
                                            </p:txEl>
                                          </p:spTgt>
                                        </p:tgtEl>
                                      </p:cBhvr>
                                    </p:animEffect>
                                    <p:anim calcmode="lin" valueType="num">
                                      <p:cBhvr>
                                        <p:cTn id="11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txEl>
                                              <p:pRg st="8" end="8"/>
                                            </p:txEl>
                                          </p:spTgt>
                                        </p:tgtEl>
                                        <p:attrNameLst>
                                          <p:attrName>style.visibility</p:attrName>
                                        </p:attrNameLst>
                                      </p:cBhvr>
                                      <p:to>
                                        <p:strVal val="visible"/>
                                      </p:to>
                                    </p:set>
                                    <p:animEffect transition="in" filter="fade">
                                      <p:cBhvr>
                                        <p:cTn id="121" dur="1000"/>
                                        <p:tgtEl>
                                          <p:spTgt spid="4">
                                            <p:txEl>
                                              <p:pRg st="8" end="8"/>
                                            </p:txEl>
                                          </p:spTgt>
                                        </p:tgtEl>
                                      </p:cBhvr>
                                    </p:animEffect>
                                    <p:anim calcmode="lin" valueType="num">
                                      <p:cBhvr>
                                        <p:cTn id="12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txEl>
                                              <p:pRg st="9" end="9"/>
                                            </p:txEl>
                                          </p:spTgt>
                                        </p:tgtEl>
                                        <p:attrNameLst>
                                          <p:attrName>style.visibility</p:attrName>
                                        </p:attrNameLst>
                                      </p:cBhvr>
                                      <p:to>
                                        <p:strVal val="visible"/>
                                      </p:to>
                                    </p:set>
                                    <p:animEffect transition="in" filter="fade">
                                      <p:cBhvr>
                                        <p:cTn id="126" dur="1000"/>
                                        <p:tgtEl>
                                          <p:spTgt spid="4">
                                            <p:txEl>
                                              <p:pRg st="9" end="9"/>
                                            </p:txEl>
                                          </p:spTgt>
                                        </p:tgtEl>
                                      </p:cBhvr>
                                    </p:animEffect>
                                    <p:anim calcmode="lin" valueType="num">
                                      <p:cBhvr>
                                        <p:cTn id="12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txEl>
                                              <p:pRg st="10" end="10"/>
                                            </p:txEl>
                                          </p:spTgt>
                                        </p:tgtEl>
                                        <p:attrNameLst>
                                          <p:attrName>style.visibility</p:attrName>
                                        </p:attrNameLst>
                                      </p:cBhvr>
                                      <p:to>
                                        <p:strVal val="visible"/>
                                      </p:to>
                                    </p:set>
                                    <p:animEffect transition="in" filter="fade">
                                      <p:cBhvr>
                                        <p:cTn id="131" dur="1000"/>
                                        <p:tgtEl>
                                          <p:spTgt spid="4">
                                            <p:txEl>
                                              <p:pRg st="10" end="10"/>
                                            </p:txEl>
                                          </p:spTgt>
                                        </p:tgtEl>
                                      </p:cBhvr>
                                    </p:animEffect>
                                    <p:anim calcmode="lin" valueType="num">
                                      <p:cBhvr>
                                        <p:cTn id="13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3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txEl>
                                              <p:pRg st="11" end="11"/>
                                            </p:txEl>
                                          </p:spTgt>
                                        </p:tgtEl>
                                        <p:attrNameLst>
                                          <p:attrName>style.visibility</p:attrName>
                                        </p:attrNameLst>
                                      </p:cBhvr>
                                      <p:to>
                                        <p:strVal val="visible"/>
                                      </p:to>
                                    </p:set>
                                    <p:animEffect transition="in" filter="fade">
                                      <p:cBhvr>
                                        <p:cTn id="136" dur="1000"/>
                                        <p:tgtEl>
                                          <p:spTgt spid="4">
                                            <p:txEl>
                                              <p:pRg st="11" end="11"/>
                                            </p:txEl>
                                          </p:spTgt>
                                        </p:tgtEl>
                                      </p:cBhvr>
                                    </p:animEffect>
                                    <p:anim calcmode="lin" valueType="num">
                                      <p:cBhvr>
                                        <p:cTn id="13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3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txEl>
                                              <p:pRg st="12" end="12"/>
                                            </p:txEl>
                                          </p:spTgt>
                                        </p:tgtEl>
                                        <p:attrNameLst>
                                          <p:attrName>style.visibility</p:attrName>
                                        </p:attrNameLst>
                                      </p:cBhvr>
                                      <p:to>
                                        <p:strVal val="visible"/>
                                      </p:to>
                                    </p:set>
                                    <p:animEffect transition="in" filter="fade">
                                      <p:cBhvr>
                                        <p:cTn id="141" dur="1000"/>
                                        <p:tgtEl>
                                          <p:spTgt spid="4">
                                            <p:txEl>
                                              <p:pRg st="12" end="12"/>
                                            </p:txEl>
                                          </p:spTgt>
                                        </p:tgtEl>
                                      </p:cBhvr>
                                    </p:animEffect>
                                    <p:anim calcmode="lin" valueType="num">
                                      <p:cBhvr>
                                        <p:cTn id="14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4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txEl>
                                              <p:pRg st="13" end="13"/>
                                            </p:txEl>
                                          </p:spTgt>
                                        </p:tgtEl>
                                        <p:attrNameLst>
                                          <p:attrName>style.visibility</p:attrName>
                                        </p:attrNameLst>
                                      </p:cBhvr>
                                      <p:to>
                                        <p:strVal val="visible"/>
                                      </p:to>
                                    </p:set>
                                    <p:animEffect transition="in" filter="fade">
                                      <p:cBhvr>
                                        <p:cTn id="146" dur="1000"/>
                                        <p:tgtEl>
                                          <p:spTgt spid="4">
                                            <p:txEl>
                                              <p:pRg st="13" end="13"/>
                                            </p:txEl>
                                          </p:spTgt>
                                        </p:tgtEl>
                                      </p:cBhvr>
                                    </p:animEffect>
                                    <p:anim calcmode="lin" valueType="num">
                                      <p:cBhvr>
                                        <p:cTn id="14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4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txEl>
                                              <p:pRg st="14" end="14"/>
                                            </p:txEl>
                                          </p:spTgt>
                                        </p:tgtEl>
                                        <p:attrNameLst>
                                          <p:attrName>style.visibility</p:attrName>
                                        </p:attrNameLst>
                                      </p:cBhvr>
                                      <p:to>
                                        <p:strVal val="visible"/>
                                      </p:to>
                                    </p:set>
                                    <p:animEffect transition="in" filter="fade">
                                      <p:cBhvr>
                                        <p:cTn id="151" dur="1000"/>
                                        <p:tgtEl>
                                          <p:spTgt spid="4">
                                            <p:txEl>
                                              <p:pRg st="14" end="14"/>
                                            </p:txEl>
                                          </p:spTgt>
                                        </p:tgtEl>
                                      </p:cBhvr>
                                    </p:animEffect>
                                    <p:anim calcmode="lin" valueType="num">
                                      <p:cBhvr>
                                        <p:cTn id="15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5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txEl>
                                              <p:pRg st="15" end="15"/>
                                            </p:txEl>
                                          </p:spTgt>
                                        </p:tgtEl>
                                        <p:attrNameLst>
                                          <p:attrName>style.visibility</p:attrName>
                                        </p:attrNameLst>
                                      </p:cBhvr>
                                      <p:to>
                                        <p:strVal val="visible"/>
                                      </p:to>
                                    </p:set>
                                    <p:animEffect transition="in" filter="fade">
                                      <p:cBhvr>
                                        <p:cTn id="156" dur="1000"/>
                                        <p:tgtEl>
                                          <p:spTgt spid="4">
                                            <p:txEl>
                                              <p:pRg st="15" end="15"/>
                                            </p:txEl>
                                          </p:spTgt>
                                        </p:tgtEl>
                                      </p:cBhvr>
                                    </p:animEffect>
                                    <p:anim calcmode="lin" valueType="num">
                                      <p:cBhvr>
                                        <p:cTn id="15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58"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txEl>
                                              <p:pRg st="16" end="16"/>
                                            </p:txEl>
                                          </p:spTgt>
                                        </p:tgtEl>
                                        <p:attrNameLst>
                                          <p:attrName>style.visibility</p:attrName>
                                        </p:attrNameLst>
                                      </p:cBhvr>
                                      <p:to>
                                        <p:strVal val="visible"/>
                                      </p:to>
                                    </p:set>
                                    <p:animEffect transition="in" filter="fade">
                                      <p:cBhvr>
                                        <p:cTn id="161" dur="1000"/>
                                        <p:tgtEl>
                                          <p:spTgt spid="4">
                                            <p:txEl>
                                              <p:pRg st="16" end="16"/>
                                            </p:txEl>
                                          </p:spTgt>
                                        </p:tgtEl>
                                      </p:cBhvr>
                                    </p:animEffect>
                                    <p:anim calcmode="lin" valueType="num">
                                      <p:cBhvr>
                                        <p:cTn id="162"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63"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txEl>
                                              <p:pRg st="17" end="17"/>
                                            </p:txEl>
                                          </p:spTgt>
                                        </p:tgtEl>
                                        <p:attrNameLst>
                                          <p:attrName>style.visibility</p:attrName>
                                        </p:attrNameLst>
                                      </p:cBhvr>
                                      <p:to>
                                        <p:strVal val="visible"/>
                                      </p:to>
                                    </p:set>
                                    <p:animEffect transition="in" filter="fade">
                                      <p:cBhvr>
                                        <p:cTn id="166" dur="1000"/>
                                        <p:tgtEl>
                                          <p:spTgt spid="4">
                                            <p:txEl>
                                              <p:pRg st="17" end="17"/>
                                            </p:txEl>
                                          </p:spTgt>
                                        </p:tgtEl>
                                      </p:cBhvr>
                                    </p:animEffect>
                                    <p:anim calcmode="lin" valueType="num">
                                      <p:cBhvr>
                                        <p:cTn id="167"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68"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4">
                                            <p:txEl>
                                              <p:pRg st="18" end="18"/>
                                            </p:txEl>
                                          </p:spTgt>
                                        </p:tgtEl>
                                        <p:attrNameLst>
                                          <p:attrName>style.visibility</p:attrName>
                                        </p:attrNameLst>
                                      </p:cBhvr>
                                      <p:to>
                                        <p:strVal val="visible"/>
                                      </p:to>
                                    </p:set>
                                    <p:animEffect transition="in" filter="fade">
                                      <p:cBhvr>
                                        <p:cTn id="171" dur="1000"/>
                                        <p:tgtEl>
                                          <p:spTgt spid="4">
                                            <p:txEl>
                                              <p:pRg st="18" end="18"/>
                                            </p:txEl>
                                          </p:spTgt>
                                        </p:tgtEl>
                                      </p:cBhvr>
                                    </p:animEffect>
                                    <p:anim calcmode="lin" valueType="num">
                                      <p:cBhvr>
                                        <p:cTn id="172"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173"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4">
                                            <p:txEl>
                                              <p:pRg st="19" end="19"/>
                                            </p:txEl>
                                          </p:spTgt>
                                        </p:tgtEl>
                                        <p:attrNameLst>
                                          <p:attrName>style.visibility</p:attrName>
                                        </p:attrNameLst>
                                      </p:cBhvr>
                                      <p:to>
                                        <p:strVal val="visible"/>
                                      </p:to>
                                    </p:set>
                                    <p:animEffect transition="in" filter="fade">
                                      <p:cBhvr>
                                        <p:cTn id="176" dur="1000"/>
                                        <p:tgtEl>
                                          <p:spTgt spid="4">
                                            <p:txEl>
                                              <p:pRg st="19" end="19"/>
                                            </p:txEl>
                                          </p:spTgt>
                                        </p:tgtEl>
                                      </p:cBhvr>
                                    </p:animEffect>
                                    <p:anim calcmode="lin" valueType="num">
                                      <p:cBhvr>
                                        <p:cTn id="177"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178"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42" presetClass="entr" presetSubtype="0" fill="hold" grpId="0" nodeType="clickEffect">
                                  <p:stCondLst>
                                    <p:cond delay="0"/>
                                  </p:stCondLst>
                                  <p:childTnLst>
                                    <p:set>
                                      <p:cBhvr>
                                        <p:cTn id="182" dur="1" fill="hold">
                                          <p:stCondLst>
                                            <p:cond delay="0"/>
                                          </p:stCondLst>
                                        </p:cTn>
                                        <p:tgtEl>
                                          <p:spTgt spid="4">
                                            <p:txEl>
                                              <p:pRg st="20" end="20"/>
                                            </p:txEl>
                                          </p:spTgt>
                                        </p:tgtEl>
                                        <p:attrNameLst>
                                          <p:attrName>style.visibility</p:attrName>
                                        </p:attrNameLst>
                                      </p:cBhvr>
                                      <p:to>
                                        <p:strVal val="visible"/>
                                      </p:to>
                                    </p:set>
                                    <p:animEffect transition="in" filter="fade">
                                      <p:cBhvr>
                                        <p:cTn id="183" dur="1000"/>
                                        <p:tgtEl>
                                          <p:spTgt spid="4">
                                            <p:txEl>
                                              <p:pRg st="20" end="20"/>
                                            </p:txEl>
                                          </p:spTgt>
                                        </p:tgtEl>
                                      </p:cBhvr>
                                    </p:animEffect>
                                    <p:anim calcmode="lin" valueType="num">
                                      <p:cBhvr>
                                        <p:cTn id="184" dur="1000" fill="hold"/>
                                        <p:tgtEl>
                                          <p:spTgt spid="4">
                                            <p:txEl>
                                              <p:pRg st="20" end="20"/>
                                            </p:txEl>
                                          </p:spTgt>
                                        </p:tgtEl>
                                        <p:attrNameLst>
                                          <p:attrName>ppt_x</p:attrName>
                                        </p:attrNameLst>
                                      </p:cBhvr>
                                      <p:tavLst>
                                        <p:tav tm="0">
                                          <p:val>
                                            <p:strVal val="#ppt_x"/>
                                          </p:val>
                                        </p:tav>
                                        <p:tav tm="100000">
                                          <p:val>
                                            <p:strVal val="#ppt_x"/>
                                          </p:val>
                                        </p:tav>
                                      </p:tavLst>
                                    </p:anim>
                                    <p:anim calcmode="lin" valueType="num">
                                      <p:cBhvr>
                                        <p:cTn id="185" dur="1000" fill="hold"/>
                                        <p:tgtEl>
                                          <p:spTgt spid="4">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5218"/>
          </a:xfrm>
        </p:spPr>
        <p:txBody>
          <a:bodyPr/>
          <a:lstStyle/>
          <a:p>
            <a:r>
              <a:rPr lang="en-US" dirty="0" smtClean="0"/>
              <a:t>Doubly </a:t>
            </a:r>
            <a:r>
              <a:rPr lang="en-US" dirty="0" err="1" smtClean="0"/>
              <a:t>LinkedList</a:t>
            </a:r>
            <a:endParaRPr lang="en-IN" dirty="0"/>
          </a:p>
        </p:txBody>
      </p:sp>
      <p:sp>
        <p:nvSpPr>
          <p:cNvPr id="3" name="Content Placeholder 2"/>
          <p:cNvSpPr>
            <a:spLocks noGrp="1"/>
          </p:cNvSpPr>
          <p:nvPr>
            <p:ph idx="1"/>
          </p:nvPr>
        </p:nvSpPr>
        <p:spPr>
          <a:xfrm>
            <a:off x="838200" y="805219"/>
            <a:ext cx="10515600" cy="3971497"/>
          </a:xfrm>
        </p:spPr>
        <p:txBody>
          <a:bodyPr>
            <a:normAutofit fontScale="62500" lnSpcReduction="20000"/>
          </a:bodyPr>
          <a:lstStyle/>
          <a:p>
            <a:r>
              <a:rPr lang="en-US" dirty="0" smtClean="0"/>
              <a:t>A</a:t>
            </a:r>
            <a:r>
              <a:rPr lang="en-US" dirty="0"/>
              <a:t> </a:t>
            </a:r>
            <a:r>
              <a:rPr lang="en-US" b="1" dirty="0"/>
              <a:t>doubly linked list</a:t>
            </a:r>
            <a:r>
              <a:rPr lang="en-US" dirty="0"/>
              <a:t> is a linked data structure that consists of a set of sequentially linked records called </a:t>
            </a:r>
            <a:r>
              <a:rPr lang="en-US" dirty="0" smtClean="0"/>
              <a:t>nodes.</a:t>
            </a:r>
          </a:p>
          <a:p>
            <a:r>
              <a:rPr lang="en-US" dirty="0" smtClean="0"/>
              <a:t>Each </a:t>
            </a:r>
            <a:r>
              <a:rPr lang="en-US" dirty="0"/>
              <a:t>node contains three fields: two link fields (references to the previous and to the next node in the sequence of nodes) and one data field. </a:t>
            </a:r>
          </a:p>
          <a:p>
            <a:r>
              <a:rPr lang="en-US" dirty="0" smtClean="0"/>
              <a:t>The </a:t>
            </a:r>
            <a:r>
              <a:rPr lang="en-US" dirty="0"/>
              <a:t>beginning and ending nodes' </a:t>
            </a:r>
            <a:r>
              <a:rPr lang="en-US" b="1" dirty="0"/>
              <a:t>previous</a:t>
            </a:r>
            <a:r>
              <a:rPr lang="en-US" dirty="0"/>
              <a:t> and </a:t>
            </a:r>
            <a:r>
              <a:rPr lang="en-US" b="1" dirty="0"/>
              <a:t>next</a:t>
            </a:r>
            <a:r>
              <a:rPr lang="en-US" dirty="0"/>
              <a:t> links, respectively, point to some kind of terminator, typically a sentinel node or null, to facilitate traversal of the </a:t>
            </a:r>
            <a:r>
              <a:rPr lang="en-US" dirty="0" smtClean="0"/>
              <a:t>list.</a:t>
            </a:r>
          </a:p>
          <a:p>
            <a:r>
              <a:rPr lang="en-US" dirty="0" smtClean="0"/>
              <a:t>The </a:t>
            </a:r>
            <a:r>
              <a:rPr lang="en-US" dirty="0"/>
              <a:t>two node links allow traversal of the list in either direction. </a:t>
            </a:r>
          </a:p>
          <a:p>
            <a:r>
              <a:rPr lang="en-US" dirty="0" smtClean="0"/>
              <a:t>While </a:t>
            </a:r>
            <a:r>
              <a:rPr lang="en-US" dirty="0"/>
              <a:t>adding or removing a node in a doubly linked list requires changing more links than the same operations on a singly linked list, the operations are simpler and potentially more efficient (for nodes other than first nodes) because there is no need to keep track of the previous node during traversal or no need to traverse the list to find the previous node, so that its link can be </a:t>
            </a:r>
            <a:r>
              <a:rPr lang="en-US" dirty="0" smtClean="0"/>
              <a:t>modified.</a:t>
            </a:r>
          </a:p>
          <a:p>
            <a:r>
              <a:rPr lang="en-US" dirty="0" smtClean="0"/>
              <a:t>The </a:t>
            </a:r>
            <a:r>
              <a:rPr lang="en-US" dirty="0"/>
              <a:t>first and last nodes of a doubly linked list are immediately accessible (i.e., accessible without traversal, and usually called </a:t>
            </a:r>
            <a:r>
              <a:rPr lang="en-US" i="1" dirty="0"/>
              <a:t>head</a:t>
            </a:r>
            <a:r>
              <a:rPr lang="en-US" dirty="0"/>
              <a:t> and </a:t>
            </a:r>
            <a:r>
              <a:rPr lang="en-US" i="1" dirty="0"/>
              <a:t>tail</a:t>
            </a:r>
            <a:r>
              <a:rPr lang="en-US" dirty="0"/>
              <a:t>) and therefore allow traversal of the list from the beginning or end of the </a:t>
            </a:r>
            <a:r>
              <a:rPr lang="en-US" dirty="0" smtClean="0"/>
              <a:t>list </a:t>
            </a:r>
            <a:r>
              <a:rPr lang="en-IN" dirty="0"/>
              <a:t>respectively</a:t>
            </a:r>
            <a:r>
              <a:rPr lang="en-US" dirty="0" smtClean="0"/>
              <a:t>.</a:t>
            </a:r>
          </a:p>
          <a:p>
            <a:r>
              <a:rPr lang="en-US" dirty="0"/>
              <a:t>The link fields of a doubly linked list node are often called </a:t>
            </a:r>
            <a:r>
              <a:rPr lang="en-US" b="1" dirty="0"/>
              <a:t>next</a:t>
            </a:r>
            <a:r>
              <a:rPr lang="en-US" dirty="0"/>
              <a:t> and </a:t>
            </a:r>
            <a:r>
              <a:rPr lang="en-US" b="1" dirty="0"/>
              <a:t>previous</a:t>
            </a:r>
            <a:r>
              <a:rPr lang="en-US" dirty="0"/>
              <a:t> or </a:t>
            </a:r>
            <a:r>
              <a:rPr lang="en-US" b="1" dirty="0"/>
              <a:t>forward</a:t>
            </a:r>
            <a:r>
              <a:rPr lang="en-US" dirty="0"/>
              <a:t> and </a:t>
            </a:r>
            <a:r>
              <a:rPr lang="en-US" b="1" dirty="0"/>
              <a:t>backward</a:t>
            </a:r>
            <a:r>
              <a:rPr lang="en-US" dirty="0"/>
              <a:t>.</a:t>
            </a:r>
            <a:endParaRPr lang="en-IN" dirty="0"/>
          </a:p>
        </p:txBody>
      </p:sp>
      <p:cxnSp>
        <p:nvCxnSpPr>
          <p:cNvPr id="4" name="Straight Arrow Connector 3"/>
          <p:cNvCxnSpPr>
            <a:stCxn id="10" idx="6"/>
            <a:endCxn id="7" idx="1"/>
          </p:cNvCxnSpPr>
          <p:nvPr/>
        </p:nvCxnSpPr>
        <p:spPr>
          <a:xfrm flipV="1">
            <a:off x="2117445" y="5411296"/>
            <a:ext cx="542018" cy="170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400506062"/>
              </p:ext>
            </p:extLst>
          </p:nvPr>
        </p:nvGraphicFramePr>
        <p:xfrm>
          <a:off x="2659463" y="5204286"/>
          <a:ext cx="2023278" cy="414020"/>
        </p:xfrm>
        <a:graphic>
          <a:graphicData uri="http://schemas.openxmlformats.org/drawingml/2006/table">
            <a:tbl>
              <a:tblPr firstRow="1" bandRow="1">
                <a:tableStyleId>{5940675A-B579-460E-94D1-54222C63F5DA}</a:tableStyleId>
              </a:tblPr>
              <a:tblGrid>
                <a:gridCol w="674426">
                  <a:extLst>
                    <a:ext uri="{9D8B030D-6E8A-4147-A177-3AD203B41FA5}">
                      <a16:colId xmlns:a16="http://schemas.microsoft.com/office/drawing/2014/main" val="1306878710"/>
                    </a:ext>
                  </a:extLst>
                </a:gridCol>
                <a:gridCol w="674426">
                  <a:extLst>
                    <a:ext uri="{9D8B030D-6E8A-4147-A177-3AD203B41FA5}">
                      <a16:colId xmlns:a16="http://schemas.microsoft.com/office/drawing/2014/main" val="2690431833"/>
                    </a:ext>
                  </a:extLst>
                </a:gridCol>
                <a:gridCol w="674426">
                  <a:extLst>
                    <a:ext uri="{9D8B030D-6E8A-4147-A177-3AD203B41FA5}">
                      <a16:colId xmlns:a16="http://schemas.microsoft.com/office/drawing/2014/main" val="3503705290"/>
                    </a:ext>
                  </a:extLst>
                </a:gridCol>
              </a:tblGrid>
              <a:tr h="414020">
                <a:tc>
                  <a:txBody>
                    <a:bodyPr/>
                    <a:lstStyle/>
                    <a:p>
                      <a:pPr algn="ctr"/>
                      <a:r>
                        <a:rPr lang="en-US" dirty="0" smtClean="0"/>
                        <a:t>NULL</a:t>
                      </a:r>
                      <a:endParaRPr lang="en-IN" dirty="0"/>
                    </a:p>
                  </a:txBody>
                  <a:tcPr/>
                </a:tc>
                <a:tc>
                  <a:txBody>
                    <a:bodyPr/>
                    <a:lstStyle/>
                    <a:p>
                      <a:pPr algn="ctr"/>
                      <a:r>
                        <a:rPr lang="en-US" dirty="0" smtClean="0"/>
                        <a:t>10</a:t>
                      </a:r>
                      <a:endParaRPr lang="en-IN" dirty="0"/>
                    </a:p>
                  </a:txBody>
                  <a:tcPr/>
                </a:tc>
                <a:tc>
                  <a:txBody>
                    <a:bodyPr/>
                    <a:lstStyle/>
                    <a:p>
                      <a:pPr algn="ctr"/>
                      <a:r>
                        <a:rPr lang="en-US" dirty="0" smtClean="0"/>
                        <a:t>200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3962493"/>
              </p:ext>
            </p:extLst>
          </p:nvPr>
        </p:nvGraphicFramePr>
        <p:xfrm>
          <a:off x="6061405" y="5199234"/>
          <a:ext cx="2014398" cy="414020"/>
        </p:xfrm>
        <a:graphic>
          <a:graphicData uri="http://schemas.openxmlformats.org/drawingml/2006/table">
            <a:tbl>
              <a:tblPr firstRow="1" bandRow="1">
                <a:tableStyleId>{5940675A-B579-460E-94D1-54222C63F5DA}</a:tableStyleId>
              </a:tblPr>
              <a:tblGrid>
                <a:gridCol w="671466">
                  <a:extLst>
                    <a:ext uri="{9D8B030D-6E8A-4147-A177-3AD203B41FA5}">
                      <a16:colId xmlns:a16="http://schemas.microsoft.com/office/drawing/2014/main" val="1205004878"/>
                    </a:ext>
                  </a:extLst>
                </a:gridCol>
                <a:gridCol w="671466">
                  <a:extLst>
                    <a:ext uri="{9D8B030D-6E8A-4147-A177-3AD203B41FA5}">
                      <a16:colId xmlns:a16="http://schemas.microsoft.com/office/drawing/2014/main" val="2690431833"/>
                    </a:ext>
                  </a:extLst>
                </a:gridCol>
                <a:gridCol w="671466">
                  <a:extLst>
                    <a:ext uri="{9D8B030D-6E8A-4147-A177-3AD203B41FA5}">
                      <a16:colId xmlns:a16="http://schemas.microsoft.com/office/drawing/2014/main" val="3503705290"/>
                    </a:ext>
                  </a:extLst>
                </a:gridCol>
              </a:tblGrid>
              <a:tr h="414020">
                <a:tc>
                  <a:txBody>
                    <a:bodyPr/>
                    <a:lstStyle/>
                    <a:p>
                      <a:pPr algn="ctr"/>
                      <a:r>
                        <a:rPr lang="en-US" dirty="0" smtClean="0"/>
                        <a:t>100</a:t>
                      </a:r>
                      <a:endParaRPr lang="en-IN" dirty="0"/>
                    </a:p>
                  </a:txBody>
                  <a:tcPr/>
                </a:tc>
                <a:tc>
                  <a:txBody>
                    <a:bodyPr/>
                    <a:lstStyle/>
                    <a:p>
                      <a:pPr algn="ctr"/>
                      <a:r>
                        <a:rPr lang="en-US" dirty="0" smtClean="0"/>
                        <a:t>20</a:t>
                      </a:r>
                      <a:endParaRPr lang="en-IN" dirty="0"/>
                    </a:p>
                  </a:txBody>
                  <a:tcPr/>
                </a:tc>
                <a:tc>
                  <a:txBody>
                    <a:bodyPr/>
                    <a:lstStyle/>
                    <a:p>
                      <a:pPr algn="ctr"/>
                      <a:r>
                        <a:rPr lang="en-US" dirty="0" smtClean="0"/>
                        <a:t>300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52935066"/>
              </p:ext>
            </p:extLst>
          </p:nvPr>
        </p:nvGraphicFramePr>
        <p:xfrm>
          <a:off x="9260434" y="5201451"/>
          <a:ext cx="2053560" cy="414020"/>
        </p:xfrm>
        <a:graphic>
          <a:graphicData uri="http://schemas.openxmlformats.org/drawingml/2006/table">
            <a:tbl>
              <a:tblPr firstRow="1" bandRow="1">
                <a:tableStyleId>{5940675A-B579-460E-94D1-54222C63F5DA}</a:tableStyleId>
              </a:tblPr>
              <a:tblGrid>
                <a:gridCol w="684520">
                  <a:extLst>
                    <a:ext uri="{9D8B030D-6E8A-4147-A177-3AD203B41FA5}">
                      <a16:colId xmlns:a16="http://schemas.microsoft.com/office/drawing/2014/main" val="878587697"/>
                    </a:ext>
                  </a:extLst>
                </a:gridCol>
                <a:gridCol w="684520">
                  <a:extLst>
                    <a:ext uri="{9D8B030D-6E8A-4147-A177-3AD203B41FA5}">
                      <a16:colId xmlns:a16="http://schemas.microsoft.com/office/drawing/2014/main" val="2690431833"/>
                    </a:ext>
                  </a:extLst>
                </a:gridCol>
                <a:gridCol w="684520">
                  <a:extLst>
                    <a:ext uri="{9D8B030D-6E8A-4147-A177-3AD203B41FA5}">
                      <a16:colId xmlns:a16="http://schemas.microsoft.com/office/drawing/2014/main" val="3503705290"/>
                    </a:ext>
                  </a:extLst>
                </a:gridCol>
              </a:tblGrid>
              <a:tr h="414020">
                <a:tc>
                  <a:txBody>
                    <a:bodyPr/>
                    <a:lstStyle/>
                    <a:p>
                      <a:pPr algn="ctr"/>
                      <a:r>
                        <a:rPr lang="en-US" dirty="0" smtClean="0"/>
                        <a:t>200</a:t>
                      </a:r>
                      <a:endParaRPr lang="en-IN" dirty="0"/>
                    </a:p>
                  </a:txBody>
                  <a:tcPr/>
                </a:tc>
                <a:tc>
                  <a:txBody>
                    <a:bodyPr/>
                    <a:lstStyle/>
                    <a:p>
                      <a:pPr algn="ctr"/>
                      <a:r>
                        <a:rPr lang="en-US" dirty="0" smtClean="0"/>
                        <a:t>30</a:t>
                      </a:r>
                      <a:endParaRPr lang="en-IN" dirty="0"/>
                    </a:p>
                  </a:txBody>
                  <a:tcPr/>
                </a:tc>
                <a:tc>
                  <a:txBody>
                    <a:bodyPr/>
                    <a:lstStyle/>
                    <a:p>
                      <a:pPr algn="ctr"/>
                      <a:r>
                        <a:rPr lang="en-US" dirty="0" smtClean="0"/>
                        <a:t>NULL</a:t>
                      </a:r>
                      <a:endParaRPr lang="en-IN" dirty="0"/>
                    </a:p>
                  </a:txBody>
                  <a:tcPr/>
                </a:tc>
                <a:extLst>
                  <a:ext uri="{0D108BD9-81ED-4DB2-BD59-A6C34878D82A}">
                    <a16:rowId xmlns:a16="http://schemas.microsoft.com/office/drawing/2014/main" val="1490832226"/>
                  </a:ext>
                </a:extLst>
              </a:tr>
            </a:tbl>
          </a:graphicData>
        </a:graphic>
      </p:graphicFrame>
      <p:sp>
        <p:nvSpPr>
          <p:cNvPr id="10" name="Oval 9"/>
          <p:cNvSpPr/>
          <p:nvPr/>
        </p:nvSpPr>
        <p:spPr>
          <a:xfrm>
            <a:off x="838200" y="4722197"/>
            <a:ext cx="1279245" cy="14123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824552" y="5041757"/>
            <a:ext cx="830236" cy="369332"/>
          </a:xfrm>
          <a:prstGeom prst="rect">
            <a:avLst/>
          </a:prstGeom>
          <a:noFill/>
        </p:spPr>
        <p:txBody>
          <a:bodyPr wrap="square" rtlCol="0">
            <a:spAutoFit/>
          </a:bodyPr>
          <a:lstStyle/>
          <a:p>
            <a:r>
              <a:rPr lang="en-US" dirty="0" smtClean="0"/>
              <a:t>head</a:t>
            </a:r>
            <a:endParaRPr lang="en-IN" dirty="0"/>
          </a:p>
        </p:txBody>
      </p:sp>
      <p:sp>
        <p:nvSpPr>
          <p:cNvPr id="12" name="TextBox 11"/>
          <p:cNvSpPr txBox="1"/>
          <p:nvPr/>
        </p:nvSpPr>
        <p:spPr>
          <a:xfrm>
            <a:off x="1399645" y="5033268"/>
            <a:ext cx="6052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100</a:t>
            </a:r>
            <a:endParaRPr lang="en-IN" dirty="0"/>
          </a:p>
        </p:txBody>
      </p:sp>
      <p:sp>
        <p:nvSpPr>
          <p:cNvPr id="13" name="TextBox 12"/>
          <p:cNvSpPr txBox="1"/>
          <p:nvPr/>
        </p:nvSpPr>
        <p:spPr>
          <a:xfrm>
            <a:off x="3483020" y="5645991"/>
            <a:ext cx="577755" cy="372672"/>
          </a:xfrm>
          <a:prstGeom prst="rect">
            <a:avLst/>
          </a:prstGeom>
          <a:noFill/>
        </p:spPr>
        <p:txBody>
          <a:bodyPr wrap="square" rtlCol="0">
            <a:spAutoFit/>
          </a:bodyPr>
          <a:lstStyle/>
          <a:p>
            <a:r>
              <a:rPr lang="en-US" dirty="0" smtClean="0"/>
              <a:t>100</a:t>
            </a:r>
            <a:endParaRPr lang="en-IN" dirty="0"/>
          </a:p>
        </p:txBody>
      </p:sp>
      <p:sp>
        <p:nvSpPr>
          <p:cNvPr id="14" name="TextBox 13"/>
          <p:cNvSpPr txBox="1"/>
          <p:nvPr/>
        </p:nvSpPr>
        <p:spPr>
          <a:xfrm>
            <a:off x="6754013" y="5645991"/>
            <a:ext cx="577755" cy="372672"/>
          </a:xfrm>
          <a:prstGeom prst="rect">
            <a:avLst/>
          </a:prstGeom>
          <a:noFill/>
        </p:spPr>
        <p:txBody>
          <a:bodyPr wrap="square" rtlCol="0">
            <a:spAutoFit/>
          </a:bodyPr>
          <a:lstStyle/>
          <a:p>
            <a:r>
              <a:rPr lang="en-US" dirty="0"/>
              <a:t>2</a:t>
            </a:r>
            <a:r>
              <a:rPr lang="en-US" dirty="0" smtClean="0"/>
              <a:t>00</a:t>
            </a:r>
            <a:endParaRPr lang="en-IN" dirty="0"/>
          </a:p>
        </p:txBody>
      </p:sp>
      <p:sp>
        <p:nvSpPr>
          <p:cNvPr id="15" name="TextBox 14"/>
          <p:cNvSpPr txBox="1"/>
          <p:nvPr/>
        </p:nvSpPr>
        <p:spPr>
          <a:xfrm>
            <a:off x="9793618" y="5645991"/>
            <a:ext cx="577755" cy="372672"/>
          </a:xfrm>
          <a:prstGeom prst="rect">
            <a:avLst/>
          </a:prstGeom>
          <a:noFill/>
        </p:spPr>
        <p:txBody>
          <a:bodyPr wrap="square" rtlCol="0">
            <a:spAutoFit/>
          </a:bodyPr>
          <a:lstStyle/>
          <a:p>
            <a:r>
              <a:rPr lang="en-US" dirty="0"/>
              <a:t>3</a:t>
            </a:r>
            <a:r>
              <a:rPr lang="en-US" dirty="0" smtClean="0"/>
              <a:t>00</a:t>
            </a:r>
            <a:endParaRPr lang="en-IN" dirty="0"/>
          </a:p>
        </p:txBody>
      </p:sp>
      <p:sp>
        <p:nvSpPr>
          <p:cNvPr id="16" name="Left Brace 15"/>
          <p:cNvSpPr/>
          <p:nvPr/>
        </p:nvSpPr>
        <p:spPr>
          <a:xfrm rot="16200000">
            <a:off x="3560388" y="5052708"/>
            <a:ext cx="283470" cy="1467212"/>
          </a:xfrm>
          <a:prstGeom prst="leftBrace">
            <a:avLst>
              <a:gd name="adj1" fmla="val 8333"/>
              <a:gd name="adj2" fmla="val 490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3316577" y="6018663"/>
            <a:ext cx="771091" cy="369332"/>
          </a:xfrm>
          <a:prstGeom prst="rect">
            <a:avLst/>
          </a:prstGeom>
          <a:noFill/>
        </p:spPr>
        <p:txBody>
          <a:bodyPr wrap="square" rtlCol="0">
            <a:spAutoFit/>
          </a:bodyPr>
          <a:lstStyle/>
          <a:p>
            <a:r>
              <a:rPr lang="en-US" dirty="0" smtClean="0"/>
              <a:t>Node</a:t>
            </a:r>
            <a:endParaRPr lang="en-IN" dirty="0"/>
          </a:p>
        </p:txBody>
      </p:sp>
      <p:sp>
        <p:nvSpPr>
          <p:cNvPr id="18" name="TextBox 17"/>
          <p:cNvSpPr txBox="1"/>
          <p:nvPr/>
        </p:nvSpPr>
        <p:spPr>
          <a:xfrm>
            <a:off x="3340688" y="4583391"/>
            <a:ext cx="670591" cy="369332"/>
          </a:xfrm>
          <a:prstGeom prst="rect">
            <a:avLst/>
          </a:prstGeom>
          <a:noFill/>
        </p:spPr>
        <p:txBody>
          <a:bodyPr wrap="square" rtlCol="0">
            <a:spAutoFit/>
          </a:bodyPr>
          <a:lstStyle/>
          <a:p>
            <a:r>
              <a:rPr lang="en-US" dirty="0" smtClean="0"/>
              <a:t>Data</a:t>
            </a:r>
            <a:endParaRPr lang="en-IN" dirty="0"/>
          </a:p>
        </p:txBody>
      </p:sp>
      <p:sp>
        <p:nvSpPr>
          <p:cNvPr id="19" name="TextBox 18"/>
          <p:cNvSpPr txBox="1"/>
          <p:nvPr/>
        </p:nvSpPr>
        <p:spPr>
          <a:xfrm>
            <a:off x="4136668" y="4592050"/>
            <a:ext cx="622735" cy="369332"/>
          </a:xfrm>
          <a:prstGeom prst="rect">
            <a:avLst/>
          </a:prstGeom>
          <a:noFill/>
        </p:spPr>
        <p:txBody>
          <a:bodyPr wrap="none" rtlCol="0">
            <a:spAutoFit/>
          </a:bodyPr>
          <a:lstStyle/>
          <a:p>
            <a:r>
              <a:rPr lang="en-US" dirty="0"/>
              <a:t>N</a:t>
            </a:r>
            <a:r>
              <a:rPr lang="en-US" dirty="0" smtClean="0"/>
              <a:t>ext</a:t>
            </a:r>
            <a:endParaRPr lang="en-IN" dirty="0"/>
          </a:p>
        </p:txBody>
      </p:sp>
      <p:cxnSp>
        <p:nvCxnSpPr>
          <p:cNvPr id="20" name="Straight Arrow Connector 19"/>
          <p:cNvCxnSpPr>
            <a:stCxn id="18" idx="2"/>
          </p:cNvCxnSpPr>
          <p:nvPr/>
        </p:nvCxnSpPr>
        <p:spPr>
          <a:xfrm flipH="1">
            <a:off x="3667859" y="4952723"/>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4434410" y="4927699"/>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840472" y="5453469"/>
            <a:ext cx="830236" cy="369332"/>
          </a:xfrm>
          <a:prstGeom prst="rect">
            <a:avLst/>
          </a:prstGeom>
          <a:noFill/>
        </p:spPr>
        <p:txBody>
          <a:bodyPr wrap="square" rtlCol="0">
            <a:spAutoFit/>
          </a:bodyPr>
          <a:lstStyle/>
          <a:p>
            <a:r>
              <a:rPr lang="en-US" dirty="0" smtClean="0"/>
              <a:t>tail</a:t>
            </a:r>
            <a:endParaRPr lang="en-IN" dirty="0"/>
          </a:p>
        </p:txBody>
      </p:sp>
      <p:sp>
        <p:nvSpPr>
          <p:cNvPr id="24" name="TextBox 23"/>
          <p:cNvSpPr txBox="1"/>
          <p:nvPr/>
        </p:nvSpPr>
        <p:spPr>
          <a:xfrm>
            <a:off x="1347325" y="5444980"/>
            <a:ext cx="6052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3</a:t>
            </a:r>
            <a:r>
              <a:rPr lang="en-US" dirty="0" smtClean="0"/>
              <a:t>00</a:t>
            </a:r>
            <a:endParaRPr lang="en-IN" dirty="0"/>
          </a:p>
        </p:txBody>
      </p:sp>
      <p:sp>
        <p:nvSpPr>
          <p:cNvPr id="38" name="TextBox 37"/>
          <p:cNvSpPr txBox="1"/>
          <p:nvPr/>
        </p:nvSpPr>
        <p:spPr>
          <a:xfrm>
            <a:off x="2444615" y="4592050"/>
            <a:ext cx="1038405" cy="369332"/>
          </a:xfrm>
          <a:prstGeom prst="rect">
            <a:avLst/>
          </a:prstGeom>
          <a:noFill/>
        </p:spPr>
        <p:txBody>
          <a:bodyPr wrap="square" rtlCol="0">
            <a:spAutoFit/>
          </a:bodyPr>
          <a:lstStyle/>
          <a:p>
            <a:r>
              <a:rPr lang="en-US" dirty="0"/>
              <a:t>P</a:t>
            </a:r>
            <a:r>
              <a:rPr lang="en-US" dirty="0" smtClean="0"/>
              <a:t>revious</a:t>
            </a:r>
            <a:endParaRPr lang="en-IN" dirty="0"/>
          </a:p>
        </p:txBody>
      </p:sp>
      <p:cxnSp>
        <p:nvCxnSpPr>
          <p:cNvPr id="39" name="Straight Arrow Connector 38"/>
          <p:cNvCxnSpPr/>
          <p:nvPr/>
        </p:nvCxnSpPr>
        <p:spPr>
          <a:xfrm flipH="1">
            <a:off x="3005393" y="4927699"/>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7" idx="3"/>
            <a:endCxn id="8" idx="1"/>
          </p:cNvCxnSpPr>
          <p:nvPr/>
        </p:nvCxnSpPr>
        <p:spPr>
          <a:xfrm flipV="1">
            <a:off x="4682741" y="5406244"/>
            <a:ext cx="1378664" cy="505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8" idx="3"/>
            <a:endCxn id="9" idx="1"/>
          </p:cNvCxnSpPr>
          <p:nvPr/>
        </p:nvCxnSpPr>
        <p:spPr>
          <a:xfrm>
            <a:off x="8075803" y="5406244"/>
            <a:ext cx="1184631" cy="2217"/>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142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1000"/>
                                        <p:tgtEl>
                                          <p:spTgt spid="12"/>
                                        </p:tgtEl>
                                      </p:cBhvr>
                                    </p:animEffect>
                                    <p:anim calcmode="lin" valueType="num">
                                      <p:cBhvr>
                                        <p:cTn id="67" dur="1000" fill="hold"/>
                                        <p:tgtEl>
                                          <p:spTgt spid="12"/>
                                        </p:tgtEl>
                                        <p:attrNameLst>
                                          <p:attrName>ppt_x</p:attrName>
                                        </p:attrNameLst>
                                      </p:cBhvr>
                                      <p:tavLst>
                                        <p:tav tm="0">
                                          <p:val>
                                            <p:strVal val="#ppt_x"/>
                                          </p:val>
                                        </p:tav>
                                        <p:tav tm="100000">
                                          <p:val>
                                            <p:strVal val="#ppt_x"/>
                                          </p:val>
                                        </p:tav>
                                      </p:tavLst>
                                    </p:anim>
                                    <p:anim calcmode="lin" valueType="num">
                                      <p:cBhvr>
                                        <p:cTn id="68" dur="1000" fill="hold"/>
                                        <p:tgtEl>
                                          <p:spTgt spid="12"/>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1000"/>
                                        <p:tgtEl>
                                          <p:spTgt spid="4"/>
                                        </p:tgtEl>
                                      </p:cBhvr>
                                    </p:animEffect>
                                    <p:anim calcmode="lin" valueType="num">
                                      <p:cBhvr>
                                        <p:cTn id="72" dur="1000" fill="hold"/>
                                        <p:tgtEl>
                                          <p:spTgt spid="4"/>
                                        </p:tgtEl>
                                        <p:attrNameLst>
                                          <p:attrName>ppt_x</p:attrName>
                                        </p:attrNameLst>
                                      </p:cBhvr>
                                      <p:tavLst>
                                        <p:tav tm="0">
                                          <p:val>
                                            <p:strVal val="#ppt_x"/>
                                          </p:val>
                                        </p:tav>
                                        <p:tav tm="100000">
                                          <p:val>
                                            <p:strVal val="#ppt_x"/>
                                          </p:val>
                                        </p:tav>
                                      </p:tavLst>
                                    </p:anim>
                                    <p:anim calcmode="lin" valueType="num">
                                      <p:cBhvr>
                                        <p:cTn id="73" dur="1000" fill="hold"/>
                                        <p:tgtEl>
                                          <p:spTgt spid="4"/>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1000"/>
                                        <p:tgtEl>
                                          <p:spTgt spid="7"/>
                                        </p:tgtEl>
                                      </p:cBhvr>
                                    </p:animEffect>
                                    <p:anim calcmode="lin" valueType="num">
                                      <p:cBhvr>
                                        <p:cTn id="77" dur="1000" fill="hold"/>
                                        <p:tgtEl>
                                          <p:spTgt spid="7"/>
                                        </p:tgtEl>
                                        <p:attrNameLst>
                                          <p:attrName>ppt_x</p:attrName>
                                        </p:attrNameLst>
                                      </p:cBhvr>
                                      <p:tavLst>
                                        <p:tav tm="0">
                                          <p:val>
                                            <p:strVal val="#ppt_x"/>
                                          </p:val>
                                        </p:tav>
                                        <p:tav tm="100000">
                                          <p:val>
                                            <p:strVal val="#ppt_x"/>
                                          </p:val>
                                        </p:tav>
                                      </p:tavLst>
                                    </p:anim>
                                    <p:anim calcmode="lin" valueType="num">
                                      <p:cBhvr>
                                        <p:cTn id="78" dur="1000" fill="hold"/>
                                        <p:tgtEl>
                                          <p:spTgt spid="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1000"/>
                                        <p:tgtEl>
                                          <p:spTgt spid="13"/>
                                        </p:tgtEl>
                                      </p:cBhvr>
                                    </p:animEffect>
                                    <p:anim calcmode="lin" valueType="num">
                                      <p:cBhvr>
                                        <p:cTn id="82" dur="1000" fill="hold"/>
                                        <p:tgtEl>
                                          <p:spTgt spid="13"/>
                                        </p:tgtEl>
                                        <p:attrNameLst>
                                          <p:attrName>ppt_x</p:attrName>
                                        </p:attrNameLst>
                                      </p:cBhvr>
                                      <p:tavLst>
                                        <p:tav tm="0">
                                          <p:val>
                                            <p:strVal val="#ppt_x"/>
                                          </p:val>
                                        </p:tav>
                                        <p:tav tm="100000">
                                          <p:val>
                                            <p:strVal val="#ppt_x"/>
                                          </p:val>
                                        </p:tav>
                                      </p:tavLst>
                                    </p:anim>
                                    <p:anim calcmode="lin" valueType="num">
                                      <p:cBhvr>
                                        <p:cTn id="83" dur="1000" fill="hold"/>
                                        <p:tgtEl>
                                          <p:spTgt spid="13"/>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1000"/>
                                        <p:tgtEl>
                                          <p:spTgt spid="8"/>
                                        </p:tgtEl>
                                      </p:cBhvr>
                                    </p:animEffect>
                                    <p:anim calcmode="lin" valueType="num">
                                      <p:cBhvr>
                                        <p:cTn id="87" dur="1000" fill="hold"/>
                                        <p:tgtEl>
                                          <p:spTgt spid="8"/>
                                        </p:tgtEl>
                                        <p:attrNameLst>
                                          <p:attrName>ppt_x</p:attrName>
                                        </p:attrNameLst>
                                      </p:cBhvr>
                                      <p:tavLst>
                                        <p:tav tm="0">
                                          <p:val>
                                            <p:strVal val="#ppt_x"/>
                                          </p:val>
                                        </p:tav>
                                        <p:tav tm="100000">
                                          <p:val>
                                            <p:strVal val="#ppt_x"/>
                                          </p:val>
                                        </p:tav>
                                      </p:tavLst>
                                    </p:anim>
                                    <p:anim calcmode="lin" valueType="num">
                                      <p:cBhvr>
                                        <p:cTn id="88" dur="1000" fill="hold"/>
                                        <p:tgtEl>
                                          <p:spTgt spid="8"/>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ppt_x</p:attrName>
                                        </p:attrNameLst>
                                      </p:cBhvr>
                                      <p:tavLst>
                                        <p:tav tm="0">
                                          <p:val>
                                            <p:strVal val="#ppt_x"/>
                                          </p:val>
                                        </p:tav>
                                        <p:tav tm="100000">
                                          <p:val>
                                            <p:strVal val="#ppt_x"/>
                                          </p:val>
                                        </p:tav>
                                      </p:tavLst>
                                    </p:anim>
                                    <p:anim calcmode="lin" valueType="num">
                                      <p:cBhvr>
                                        <p:cTn id="93" dur="1000" fill="hold"/>
                                        <p:tgtEl>
                                          <p:spTgt spid="14"/>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fade">
                                      <p:cBhvr>
                                        <p:cTn id="96" dur="1000"/>
                                        <p:tgtEl>
                                          <p:spTgt spid="9"/>
                                        </p:tgtEl>
                                      </p:cBhvr>
                                    </p:animEffect>
                                    <p:anim calcmode="lin" valueType="num">
                                      <p:cBhvr>
                                        <p:cTn id="97" dur="1000" fill="hold"/>
                                        <p:tgtEl>
                                          <p:spTgt spid="9"/>
                                        </p:tgtEl>
                                        <p:attrNameLst>
                                          <p:attrName>ppt_x</p:attrName>
                                        </p:attrNameLst>
                                      </p:cBhvr>
                                      <p:tavLst>
                                        <p:tav tm="0">
                                          <p:val>
                                            <p:strVal val="#ppt_x"/>
                                          </p:val>
                                        </p:tav>
                                        <p:tav tm="100000">
                                          <p:val>
                                            <p:strVal val="#ppt_x"/>
                                          </p:val>
                                        </p:tav>
                                      </p:tavLst>
                                    </p:anim>
                                    <p:anim calcmode="lin" valueType="num">
                                      <p:cBhvr>
                                        <p:cTn id="98" dur="1000" fill="hold"/>
                                        <p:tgtEl>
                                          <p:spTgt spid="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fade">
                                      <p:cBhvr>
                                        <p:cTn id="101" dur="1000"/>
                                        <p:tgtEl>
                                          <p:spTgt spid="15"/>
                                        </p:tgtEl>
                                      </p:cBhvr>
                                    </p:animEffect>
                                    <p:anim calcmode="lin" valueType="num">
                                      <p:cBhvr>
                                        <p:cTn id="102" dur="1000" fill="hold"/>
                                        <p:tgtEl>
                                          <p:spTgt spid="15"/>
                                        </p:tgtEl>
                                        <p:attrNameLst>
                                          <p:attrName>ppt_x</p:attrName>
                                        </p:attrNameLst>
                                      </p:cBhvr>
                                      <p:tavLst>
                                        <p:tav tm="0">
                                          <p:val>
                                            <p:strVal val="#ppt_x"/>
                                          </p:val>
                                        </p:tav>
                                        <p:tav tm="100000">
                                          <p:val>
                                            <p:strVal val="#ppt_x"/>
                                          </p:val>
                                        </p:tav>
                                      </p:tavLst>
                                    </p:anim>
                                    <p:anim calcmode="lin" valueType="num">
                                      <p:cBhvr>
                                        <p:cTn id="103" dur="1000" fill="hold"/>
                                        <p:tgtEl>
                                          <p:spTgt spid="15"/>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1000"/>
                                        <p:tgtEl>
                                          <p:spTgt spid="23"/>
                                        </p:tgtEl>
                                      </p:cBhvr>
                                    </p:animEffect>
                                    <p:anim calcmode="lin" valueType="num">
                                      <p:cBhvr>
                                        <p:cTn id="107" dur="1000" fill="hold"/>
                                        <p:tgtEl>
                                          <p:spTgt spid="23"/>
                                        </p:tgtEl>
                                        <p:attrNameLst>
                                          <p:attrName>ppt_x</p:attrName>
                                        </p:attrNameLst>
                                      </p:cBhvr>
                                      <p:tavLst>
                                        <p:tav tm="0">
                                          <p:val>
                                            <p:strVal val="#ppt_x"/>
                                          </p:val>
                                        </p:tav>
                                        <p:tav tm="100000">
                                          <p:val>
                                            <p:strVal val="#ppt_x"/>
                                          </p:val>
                                        </p:tav>
                                      </p:tavLst>
                                    </p:anim>
                                    <p:anim calcmode="lin" valueType="num">
                                      <p:cBhvr>
                                        <p:cTn id="108" dur="1000" fill="hold"/>
                                        <p:tgtEl>
                                          <p:spTgt spid="2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fade">
                                      <p:cBhvr>
                                        <p:cTn id="111" dur="1000"/>
                                        <p:tgtEl>
                                          <p:spTgt spid="24"/>
                                        </p:tgtEl>
                                      </p:cBhvr>
                                    </p:animEffect>
                                    <p:anim calcmode="lin" valueType="num">
                                      <p:cBhvr>
                                        <p:cTn id="112" dur="1000" fill="hold"/>
                                        <p:tgtEl>
                                          <p:spTgt spid="24"/>
                                        </p:tgtEl>
                                        <p:attrNameLst>
                                          <p:attrName>ppt_x</p:attrName>
                                        </p:attrNameLst>
                                      </p:cBhvr>
                                      <p:tavLst>
                                        <p:tav tm="0">
                                          <p:val>
                                            <p:strVal val="#ppt_x"/>
                                          </p:val>
                                        </p:tav>
                                        <p:tav tm="100000">
                                          <p:val>
                                            <p:strVal val="#ppt_x"/>
                                          </p:val>
                                        </p:tav>
                                      </p:tavLst>
                                    </p:anim>
                                    <p:anim calcmode="lin" valueType="num">
                                      <p:cBhvr>
                                        <p:cTn id="113" dur="1000" fill="hold"/>
                                        <p:tgtEl>
                                          <p:spTgt spid="24"/>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1000"/>
                                        <p:tgtEl>
                                          <p:spTgt spid="41"/>
                                        </p:tgtEl>
                                      </p:cBhvr>
                                    </p:animEffect>
                                    <p:anim calcmode="lin" valueType="num">
                                      <p:cBhvr>
                                        <p:cTn id="117" dur="1000" fill="hold"/>
                                        <p:tgtEl>
                                          <p:spTgt spid="41"/>
                                        </p:tgtEl>
                                        <p:attrNameLst>
                                          <p:attrName>ppt_x</p:attrName>
                                        </p:attrNameLst>
                                      </p:cBhvr>
                                      <p:tavLst>
                                        <p:tav tm="0">
                                          <p:val>
                                            <p:strVal val="#ppt_x"/>
                                          </p:val>
                                        </p:tav>
                                        <p:tav tm="100000">
                                          <p:val>
                                            <p:strVal val="#ppt_x"/>
                                          </p:val>
                                        </p:tav>
                                      </p:tavLst>
                                    </p:anim>
                                    <p:anim calcmode="lin" valueType="num">
                                      <p:cBhvr>
                                        <p:cTn id="118" dur="1000" fill="hold"/>
                                        <p:tgtEl>
                                          <p:spTgt spid="41"/>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1000"/>
                                        <p:tgtEl>
                                          <p:spTgt spid="43"/>
                                        </p:tgtEl>
                                      </p:cBhvr>
                                    </p:animEffect>
                                    <p:anim calcmode="lin" valueType="num">
                                      <p:cBhvr>
                                        <p:cTn id="122" dur="1000" fill="hold"/>
                                        <p:tgtEl>
                                          <p:spTgt spid="43"/>
                                        </p:tgtEl>
                                        <p:attrNameLst>
                                          <p:attrName>ppt_x</p:attrName>
                                        </p:attrNameLst>
                                      </p:cBhvr>
                                      <p:tavLst>
                                        <p:tav tm="0">
                                          <p:val>
                                            <p:strVal val="#ppt_x"/>
                                          </p:val>
                                        </p:tav>
                                        <p:tav tm="100000">
                                          <p:val>
                                            <p:strVal val="#ppt_x"/>
                                          </p:val>
                                        </p:tav>
                                      </p:tavLst>
                                    </p:anim>
                                    <p:anim calcmode="lin" valueType="num">
                                      <p:cBhvr>
                                        <p:cTn id="12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6"/>
                                        </p:tgtEl>
                                        <p:attrNameLst>
                                          <p:attrName>style.visibility</p:attrName>
                                        </p:attrNameLst>
                                      </p:cBhvr>
                                      <p:to>
                                        <p:strVal val="visible"/>
                                      </p:to>
                                    </p:set>
                                    <p:animEffect transition="in" filter="fade">
                                      <p:cBhvr>
                                        <p:cTn id="133" dur="1000"/>
                                        <p:tgtEl>
                                          <p:spTgt spid="16"/>
                                        </p:tgtEl>
                                      </p:cBhvr>
                                    </p:animEffect>
                                    <p:anim calcmode="lin" valueType="num">
                                      <p:cBhvr>
                                        <p:cTn id="134" dur="1000" fill="hold"/>
                                        <p:tgtEl>
                                          <p:spTgt spid="16"/>
                                        </p:tgtEl>
                                        <p:attrNameLst>
                                          <p:attrName>ppt_x</p:attrName>
                                        </p:attrNameLst>
                                      </p:cBhvr>
                                      <p:tavLst>
                                        <p:tav tm="0">
                                          <p:val>
                                            <p:strVal val="#ppt_x"/>
                                          </p:val>
                                        </p:tav>
                                        <p:tav tm="100000">
                                          <p:val>
                                            <p:strVal val="#ppt_x"/>
                                          </p:val>
                                        </p:tav>
                                      </p:tavLst>
                                    </p:anim>
                                    <p:anim calcmode="lin" valueType="num">
                                      <p:cBhvr>
                                        <p:cTn id="1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fade">
                                      <p:cBhvr>
                                        <p:cTn id="140" dur="1000"/>
                                        <p:tgtEl>
                                          <p:spTgt spid="21"/>
                                        </p:tgtEl>
                                      </p:cBhvr>
                                    </p:animEffect>
                                    <p:anim calcmode="lin" valueType="num">
                                      <p:cBhvr>
                                        <p:cTn id="141" dur="1000" fill="hold"/>
                                        <p:tgtEl>
                                          <p:spTgt spid="21"/>
                                        </p:tgtEl>
                                        <p:attrNameLst>
                                          <p:attrName>ppt_x</p:attrName>
                                        </p:attrNameLst>
                                      </p:cBhvr>
                                      <p:tavLst>
                                        <p:tav tm="0">
                                          <p:val>
                                            <p:strVal val="#ppt_x"/>
                                          </p:val>
                                        </p:tav>
                                        <p:tav tm="100000">
                                          <p:val>
                                            <p:strVal val="#ppt_x"/>
                                          </p:val>
                                        </p:tav>
                                      </p:tavLst>
                                    </p:anim>
                                    <p:anim calcmode="lin" valueType="num">
                                      <p:cBhvr>
                                        <p:cTn id="142" dur="1000" fill="hold"/>
                                        <p:tgtEl>
                                          <p:spTgt spid="21"/>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1000"/>
                                        <p:tgtEl>
                                          <p:spTgt spid="20"/>
                                        </p:tgtEl>
                                      </p:cBhvr>
                                    </p:animEffect>
                                    <p:anim calcmode="lin" valueType="num">
                                      <p:cBhvr>
                                        <p:cTn id="146" dur="1000" fill="hold"/>
                                        <p:tgtEl>
                                          <p:spTgt spid="20"/>
                                        </p:tgtEl>
                                        <p:attrNameLst>
                                          <p:attrName>ppt_x</p:attrName>
                                        </p:attrNameLst>
                                      </p:cBhvr>
                                      <p:tavLst>
                                        <p:tav tm="0">
                                          <p:val>
                                            <p:strVal val="#ppt_x"/>
                                          </p:val>
                                        </p:tav>
                                        <p:tav tm="100000">
                                          <p:val>
                                            <p:strVal val="#ppt_x"/>
                                          </p:val>
                                        </p:tav>
                                      </p:tavLst>
                                    </p:anim>
                                    <p:anim calcmode="lin" valueType="num">
                                      <p:cBhvr>
                                        <p:cTn id="147" dur="1000" fill="hold"/>
                                        <p:tgtEl>
                                          <p:spTgt spid="20"/>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18"/>
                                        </p:tgtEl>
                                        <p:attrNameLst>
                                          <p:attrName>style.visibility</p:attrName>
                                        </p:attrNameLst>
                                      </p:cBhvr>
                                      <p:to>
                                        <p:strVal val="visible"/>
                                      </p:to>
                                    </p:set>
                                    <p:animEffect transition="in" filter="fade">
                                      <p:cBhvr>
                                        <p:cTn id="150" dur="1000"/>
                                        <p:tgtEl>
                                          <p:spTgt spid="18"/>
                                        </p:tgtEl>
                                      </p:cBhvr>
                                    </p:animEffect>
                                    <p:anim calcmode="lin" valueType="num">
                                      <p:cBhvr>
                                        <p:cTn id="151" dur="1000" fill="hold"/>
                                        <p:tgtEl>
                                          <p:spTgt spid="18"/>
                                        </p:tgtEl>
                                        <p:attrNameLst>
                                          <p:attrName>ppt_x</p:attrName>
                                        </p:attrNameLst>
                                      </p:cBhvr>
                                      <p:tavLst>
                                        <p:tav tm="0">
                                          <p:val>
                                            <p:strVal val="#ppt_x"/>
                                          </p:val>
                                        </p:tav>
                                        <p:tav tm="100000">
                                          <p:val>
                                            <p:strVal val="#ppt_x"/>
                                          </p:val>
                                        </p:tav>
                                      </p:tavLst>
                                    </p:anim>
                                    <p:anim calcmode="lin" valueType="num">
                                      <p:cBhvr>
                                        <p:cTn id="152" dur="1000" fill="hold"/>
                                        <p:tgtEl>
                                          <p:spTgt spid="18"/>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19"/>
                                        </p:tgtEl>
                                        <p:attrNameLst>
                                          <p:attrName>style.visibility</p:attrName>
                                        </p:attrNameLst>
                                      </p:cBhvr>
                                      <p:to>
                                        <p:strVal val="visible"/>
                                      </p:to>
                                    </p:set>
                                    <p:animEffect transition="in" filter="fade">
                                      <p:cBhvr>
                                        <p:cTn id="155" dur="1000"/>
                                        <p:tgtEl>
                                          <p:spTgt spid="19"/>
                                        </p:tgtEl>
                                      </p:cBhvr>
                                    </p:animEffect>
                                    <p:anim calcmode="lin" valueType="num">
                                      <p:cBhvr>
                                        <p:cTn id="156" dur="1000" fill="hold"/>
                                        <p:tgtEl>
                                          <p:spTgt spid="19"/>
                                        </p:tgtEl>
                                        <p:attrNameLst>
                                          <p:attrName>ppt_x</p:attrName>
                                        </p:attrNameLst>
                                      </p:cBhvr>
                                      <p:tavLst>
                                        <p:tav tm="0">
                                          <p:val>
                                            <p:strVal val="#ppt_x"/>
                                          </p:val>
                                        </p:tav>
                                        <p:tav tm="100000">
                                          <p:val>
                                            <p:strVal val="#ppt_x"/>
                                          </p:val>
                                        </p:tav>
                                      </p:tavLst>
                                    </p:anim>
                                    <p:anim calcmode="lin" valueType="num">
                                      <p:cBhvr>
                                        <p:cTn id="157" dur="1000" fill="hold"/>
                                        <p:tgtEl>
                                          <p:spTgt spid="19"/>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39"/>
                                        </p:tgtEl>
                                        <p:attrNameLst>
                                          <p:attrName>style.visibility</p:attrName>
                                        </p:attrNameLst>
                                      </p:cBhvr>
                                      <p:to>
                                        <p:strVal val="visible"/>
                                      </p:to>
                                    </p:set>
                                    <p:animEffect transition="in" filter="fade">
                                      <p:cBhvr>
                                        <p:cTn id="160" dur="1000"/>
                                        <p:tgtEl>
                                          <p:spTgt spid="39"/>
                                        </p:tgtEl>
                                      </p:cBhvr>
                                    </p:animEffect>
                                    <p:anim calcmode="lin" valueType="num">
                                      <p:cBhvr>
                                        <p:cTn id="161" dur="1000" fill="hold"/>
                                        <p:tgtEl>
                                          <p:spTgt spid="39"/>
                                        </p:tgtEl>
                                        <p:attrNameLst>
                                          <p:attrName>ppt_x</p:attrName>
                                        </p:attrNameLst>
                                      </p:cBhvr>
                                      <p:tavLst>
                                        <p:tav tm="0">
                                          <p:val>
                                            <p:strVal val="#ppt_x"/>
                                          </p:val>
                                        </p:tav>
                                        <p:tav tm="100000">
                                          <p:val>
                                            <p:strVal val="#ppt_x"/>
                                          </p:val>
                                        </p:tav>
                                      </p:tavLst>
                                    </p:anim>
                                    <p:anim calcmode="lin" valueType="num">
                                      <p:cBhvr>
                                        <p:cTn id="162" dur="1000" fill="hold"/>
                                        <p:tgtEl>
                                          <p:spTgt spid="39"/>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38"/>
                                        </p:tgtEl>
                                        <p:attrNameLst>
                                          <p:attrName>style.visibility</p:attrName>
                                        </p:attrNameLst>
                                      </p:cBhvr>
                                      <p:to>
                                        <p:strVal val="visible"/>
                                      </p:to>
                                    </p:set>
                                    <p:animEffect transition="in" filter="fade">
                                      <p:cBhvr>
                                        <p:cTn id="165" dur="1000"/>
                                        <p:tgtEl>
                                          <p:spTgt spid="38"/>
                                        </p:tgtEl>
                                      </p:cBhvr>
                                    </p:animEffect>
                                    <p:anim calcmode="lin" valueType="num">
                                      <p:cBhvr>
                                        <p:cTn id="166" dur="1000" fill="hold"/>
                                        <p:tgtEl>
                                          <p:spTgt spid="38"/>
                                        </p:tgtEl>
                                        <p:attrNameLst>
                                          <p:attrName>ppt_x</p:attrName>
                                        </p:attrNameLst>
                                      </p:cBhvr>
                                      <p:tavLst>
                                        <p:tav tm="0">
                                          <p:val>
                                            <p:strVal val="#ppt_x"/>
                                          </p:val>
                                        </p:tav>
                                        <p:tav tm="100000">
                                          <p:val>
                                            <p:strVal val="#ppt_x"/>
                                          </p:val>
                                        </p:tav>
                                      </p:tavLst>
                                    </p:anim>
                                    <p:anim calcmode="lin" valueType="num">
                                      <p:cBhvr>
                                        <p:cTn id="16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p:bldP spid="15" grpId="0"/>
      <p:bldP spid="16" grpId="0" animBg="1"/>
      <p:bldP spid="17" grpId="0"/>
      <p:bldP spid="18" grpId="0"/>
      <p:bldP spid="19" grpId="0"/>
      <p:bldP spid="23" grpId="0"/>
      <p:bldP spid="24" grpId="0" animBg="1"/>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(Insert First)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a:t>void </a:t>
            </a:r>
            <a:r>
              <a:rPr lang="en-IN" dirty="0" err="1" smtClean="0"/>
              <a:t>insertFirst</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smtClean="0"/>
              <a:t>())</a:t>
            </a:r>
            <a:endParaRPr lang="en-IN" dirty="0"/>
          </a:p>
          <a:p>
            <a:pPr marL="457200" lvl="1" indent="0">
              <a:buNone/>
            </a:pPr>
            <a:r>
              <a:rPr lang="en-IN" dirty="0"/>
              <a:t>        this-&gt;head = this-&gt;tail = </a:t>
            </a:r>
            <a:r>
              <a:rPr lang="en-IN" dirty="0" err="1"/>
              <a:t>nn</a:t>
            </a:r>
            <a:r>
              <a:rPr lang="en-IN" dirty="0" smtClean="0"/>
              <a:t>;</a:t>
            </a:r>
            <a:endParaRPr lang="en-IN" dirty="0"/>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(this-&gt;head);</a:t>
            </a:r>
          </a:p>
          <a:p>
            <a:pPr marL="457200" lvl="1" indent="0">
              <a:buNone/>
            </a:pPr>
            <a:r>
              <a:rPr lang="en-IN" dirty="0"/>
              <a:t>        this-&gt;head-&gt;</a:t>
            </a:r>
            <a:r>
              <a:rPr lang="en-IN" dirty="0" err="1"/>
              <a:t>setPrev</a:t>
            </a:r>
            <a:r>
              <a:rPr lang="en-IN" dirty="0"/>
              <a:t>(</a:t>
            </a:r>
            <a:r>
              <a:rPr lang="en-IN" dirty="0" err="1"/>
              <a:t>nn</a:t>
            </a:r>
            <a:r>
              <a:rPr lang="en-IN" dirty="0"/>
              <a:t>);</a:t>
            </a:r>
          </a:p>
          <a:p>
            <a:pPr marL="457200" lvl="1" indent="0">
              <a:buNone/>
            </a:pPr>
            <a:r>
              <a:rPr lang="en-IN" dirty="0"/>
              <a:t>        this-&gt;head = </a:t>
            </a:r>
            <a:r>
              <a:rPr lang="en-IN" dirty="0" err="1"/>
              <a:t>nn</a:t>
            </a:r>
            <a:r>
              <a:rPr lang="en-IN" dirty="0"/>
              <a:t>;</a:t>
            </a:r>
          </a:p>
          <a:p>
            <a:pPr marL="457200" lvl="1" indent="0">
              <a:buNone/>
            </a:pPr>
            <a:r>
              <a:rPr lang="en-IN" dirty="0"/>
              <a:t>    </a:t>
            </a:r>
            <a:r>
              <a:rPr lang="en-IN" dirty="0" smtClean="0"/>
              <a:t>}</a:t>
            </a:r>
            <a:endParaRPr lang="en-IN" dirty="0"/>
          </a:p>
          <a:p>
            <a:pPr marL="457200" lvl="1" indent="0">
              <a:buNone/>
            </a:pPr>
            <a:r>
              <a:rPr lang="en-IN" dirty="0" smtClean="0"/>
              <a:t>}</a:t>
            </a:r>
            <a:endParaRPr lang="en-US" dirty="0"/>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2808762677"/>
              </p:ext>
            </p:extLst>
          </p:nvPr>
        </p:nvGraphicFramePr>
        <p:xfrm>
          <a:off x="9957181" y="723332"/>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10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10628952" y="1106483"/>
            <a:ext cx="750627" cy="369332"/>
          </a:xfrm>
          <a:prstGeom prst="rect">
            <a:avLst/>
          </a:prstGeom>
          <a:noFill/>
        </p:spPr>
        <p:txBody>
          <a:bodyPr wrap="square" rtlCol="0">
            <a:spAutoFit/>
          </a:bodyPr>
          <a:lstStyle/>
          <a:p>
            <a:r>
              <a:rPr lang="en-US" dirty="0" smtClean="0"/>
              <a:t>1000</a:t>
            </a:r>
            <a:endParaRPr lang="en-IN" dirty="0"/>
          </a:p>
        </p:txBody>
      </p:sp>
      <p:sp>
        <p:nvSpPr>
          <p:cNvPr id="15" name="TextBox 14"/>
          <p:cNvSpPr txBox="1"/>
          <p:nvPr/>
        </p:nvSpPr>
        <p:spPr>
          <a:xfrm>
            <a:off x="3878232" y="921817"/>
            <a:ext cx="696036" cy="369332"/>
          </a:xfrm>
          <a:prstGeom prst="rect">
            <a:avLst/>
          </a:prstGeom>
          <a:noFill/>
        </p:spPr>
        <p:txBody>
          <a:bodyPr wrap="square" rtlCol="0">
            <a:spAutoFit/>
          </a:bodyPr>
          <a:lstStyle/>
          <a:p>
            <a:r>
              <a:rPr lang="en-US" dirty="0" smtClean="0"/>
              <a:t>1000</a:t>
            </a:r>
            <a:endParaRPr lang="en-IN" dirty="0"/>
          </a:p>
        </p:txBody>
      </p:sp>
      <p:sp>
        <p:nvSpPr>
          <p:cNvPr id="16" name="TextBox 15"/>
          <p:cNvSpPr txBox="1"/>
          <p:nvPr/>
        </p:nvSpPr>
        <p:spPr>
          <a:xfrm>
            <a:off x="3728108" y="1291149"/>
            <a:ext cx="696036" cy="369332"/>
          </a:xfrm>
          <a:prstGeom prst="rect">
            <a:avLst/>
          </a:prstGeom>
          <a:noFill/>
        </p:spPr>
        <p:txBody>
          <a:bodyPr wrap="square" rtlCol="0">
            <a:spAutoFit/>
          </a:bodyPr>
          <a:lstStyle/>
          <a:p>
            <a:r>
              <a:rPr lang="en-US" dirty="0" smtClean="0"/>
              <a:t>1000</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484394058"/>
              </p:ext>
            </p:extLst>
          </p:nvPr>
        </p:nvGraphicFramePr>
        <p:xfrm>
          <a:off x="7521426" y="1457025"/>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23" name="TextBox 22"/>
          <p:cNvSpPr txBox="1"/>
          <p:nvPr/>
        </p:nvSpPr>
        <p:spPr>
          <a:xfrm>
            <a:off x="8193199" y="1853241"/>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24" name="TextBox 23"/>
          <p:cNvSpPr txBox="1"/>
          <p:nvPr/>
        </p:nvSpPr>
        <p:spPr>
          <a:xfrm>
            <a:off x="9957181" y="718324"/>
            <a:ext cx="810903" cy="369332"/>
          </a:xfrm>
          <a:prstGeom prst="rect">
            <a:avLst/>
          </a:prstGeom>
          <a:noFill/>
        </p:spPr>
        <p:txBody>
          <a:bodyPr wrap="square" rtlCol="0">
            <a:spAutoFit/>
          </a:bodyPr>
          <a:lstStyle/>
          <a:p>
            <a:r>
              <a:rPr lang="en-US" dirty="0" smtClean="0"/>
              <a:t>NULL</a:t>
            </a:r>
            <a:endParaRPr lang="en-IN" dirty="0"/>
          </a:p>
        </p:txBody>
      </p:sp>
      <p:sp>
        <p:nvSpPr>
          <p:cNvPr id="25" name="TextBox 24"/>
          <p:cNvSpPr txBox="1"/>
          <p:nvPr/>
        </p:nvSpPr>
        <p:spPr>
          <a:xfrm>
            <a:off x="9957180" y="724840"/>
            <a:ext cx="810903" cy="369332"/>
          </a:xfrm>
          <a:prstGeom prst="rect">
            <a:avLst/>
          </a:prstGeom>
          <a:noFill/>
        </p:spPr>
        <p:txBody>
          <a:bodyPr wrap="square" rtlCol="0">
            <a:spAutoFit/>
          </a:bodyPr>
          <a:lstStyle/>
          <a:p>
            <a:r>
              <a:rPr lang="en-US" dirty="0" smtClean="0"/>
              <a:t>2000</a:t>
            </a:r>
            <a:endParaRPr lang="en-IN" dirty="0"/>
          </a:p>
        </p:txBody>
      </p:sp>
      <p:sp>
        <p:nvSpPr>
          <p:cNvPr id="28" name="TextBox 27"/>
          <p:cNvSpPr txBox="1"/>
          <p:nvPr/>
        </p:nvSpPr>
        <p:spPr>
          <a:xfrm>
            <a:off x="8873873" y="1457269"/>
            <a:ext cx="810903" cy="369332"/>
          </a:xfrm>
          <a:prstGeom prst="rect">
            <a:avLst/>
          </a:prstGeom>
          <a:noFill/>
        </p:spPr>
        <p:txBody>
          <a:bodyPr wrap="square" rtlCol="0">
            <a:spAutoFit/>
          </a:bodyPr>
          <a:lstStyle/>
          <a:p>
            <a:r>
              <a:rPr lang="en-US" dirty="0" smtClean="0"/>
              <a:t>NULL</a:t>
            </a:r>
            <a:endParaRPr lang="en-IN" dirty="0"/>
          </a:p>
        </p:txBody>
      </p:sp>
      <p:sp>
        <p:nvSpPr>
          <p:cNvPr id="29" name="TextBox 28"/>
          <p:cNvSpPr txBox="1"/>
          <p:nvPr/>
        </p:nvSpPr>
        <p:spPr>
          <a:xfrm>
            <a:off x="8906069" y="1467037"/>
            <a:ext cx="810903" cy="369332"/>
          </a:xfrm>
          <a:prstGeom prst="rect">
            <a:avLst/>
          </a:prstGeom>
          <a:noFill/>
        </p:spPr>
        <p:txBody>
          <a:bodyPr wrap="square" rtlCol="0">
            <a:spAutoFit/>
          </a:bodyPr>
          <a:lstStyle/>
          <a:p>
            <a:r>
              <a:rPr lang="en-US" dirty="0"/>
              <a:t>1</a:t>
            </a:r>
            <a:r>
              <a:rPr lang="en-US" dirty="0" smtClean="0"/>
              <a:t>000</a:t>
            </a:r>
            <a:endParaRPr lang="en-IN" dirty="0"/>
          </a:p>
        </p:txBody>
      </p:sp>
      <p:sp>
        <p:nvSpPr>
          <p:cNvPr id="38" name="TextBox 37"/>
          <p:cNvSpPr txBox="1"/>
          <p:nvPr/>
        </p:nvSpPr>
        <p:spPr>
          <a:xfrm>
            <a:off x="3883921" y="92038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3" name="Table 42"/>
          <p:cNvGraphicFramePr>
            <a:graphicFrameLocks noGrp="1"/>
          </p:cNvGraphicFramePr>
          <p:nvPr>
            <p:extLst>
              <p:ext uri="{D42A27DB-BD31-4B8C-83A1-F6EECF244321}">
                <p14:modId xmlns:p14="http://schemas.microsoft.com/office/powerpoint/2010/main" val="3240559470"/>
              </p:ext>
            </p:extLst>
          </p:nvPr>
        </p:nvGraphicFramePr>
        <p:xfrm>
          <a:off x="5072046" y="735643"/>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30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44" name="TextBox 43"/>
          <p:cNvSpPr txBox="1"/>
          <p:nvPr/>
        </p:nvSpPr>
        <p:spPr>
          <a:xfrm>
            <a:off x="5743817" y="1118794"/>
            <a:ext cx="750627" cy="369332"/>
          </a:xfrm>
          <a:prstGeom prst="rect">
            <a:avLst/>
          </a:prstGeom>
          <a:noFill/>
        </p:spPr>
        <p:txBody>
          <a:bodyPr wrap="square" rtlCol="0">
            <a:spAutoFit/>
          </a:bodyPr>
          <a:lstStyle/>
          <a:p>
            <a:r>
              <a:rPr lang="en-US" dirty="0" smtClean="0"/>
              <a:t>3000</a:t>
            </a:r>
            <a:endParaRPr lang="en-IN" dirty="0"/>
          </a:p>
        </p:txBody>
      </p:sp>
      <p:sp>
        <p:nvSpPr>
          <p:cNvPr id="45" name="TextBox 44"/>
          <p:cNvSpPr txBox="1"/>
          <p:nvPr/>
        </p:nvSpPr>
        <p:spPr>
          <a:xfrm>
            <a:off x="6459931" y="724840"/>
            <a:ext cx="810903" cy="369332"/>
          </a:xfrm>
          <a:prstGeom prst="rect">
            <a:avLst/>
          </a:prstGeom>
          <a:noFill/>
        </p:spPr>
        <p:txBody>
          <a:bodyPr wrap="square" rtlCol="0">
            <a:spAutoFit/>
          </a:bodyPr>
          <a:lstStyle/>
          <a:p>
            <a:r>
              <a:rPr lang="en-US" dirty="0" smtClean="0"/>
              <a:t>NULL</a:t>
            </a:r>
            <a:endParaRPr lang="en-IN" dirty="0"/>
          </a:p>
        </p:txBody>
      </p:sp>
      <p:cxnSp>
        <p:nvCxnSpPr>
          <p:cNvPr id="49" name="Curved Connector 48"/>
          <p:cNvCxnSpPr/>
          <p:nvPr/>
        </p:nvCxnSpPr>
        <p:spPr>
          <a:xfrm rot="5400000">
            <a:off x="9415065" y="1270381"/>
            <a:ext cx="724840" cy="359393"/>
          </a:xfrm>
          <a:prstGeom prst="curvedConnector3">
            <a:avLst>
              <a:gd name="adj1" fmla="val 100837"/>
            </a:avLst>
          </a:prstGeom>
          <a:ln>
            <a:tailEnd type="triangle"/>
          </a:ln>
        </p:spPr>
        <p:style>
          <a:lnRef idx="1">
            <a:schemeClr val="dk1"/>
          </a:lnRef>
          <a:fillRef idx="0">
            <a:schemeClr val="dk1"/>
          </a:fillRef>
          <a:effectRef idx="0">
            <a:schemeClr val="dk1"/>
          </a:effectRef>
          <a:fontRef idx="minor">
            <a:schemeClr val="tx1"/>
          </a:fontRef>
        </p:style>
      </p:cxnSp>
      <p:cxnSp>
        <p:nvCxnSpPr>
          <p:cNvPr id="52" name="Curved Connector 51"/>
          <p:cNvCxnSpPr/>
          <p:nvPr/>
        </p:nvCxnSpPr>
        <p:spPr>
          <a:xfrm rot="5400000" flipH="1" flipV="1">
            <a:off x="9470072" y="870849"/>
            <a:ext cx="622312" cy="351901"/>
          </a:xfrm>
          <a:prstGeom prst="curvedConnector3">
            <a:avLst>
              <a:gd name="adj1" fmla="val 113599"/>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562668" y="1467037"/>
            <a:ext cx="810903" cy="369332"/>
          </a:xfrm>
          <a:prstGeom prst="rect">
            <a:avLst/>
          </a:prstGeom>
          <a:noFill/>
        </p:spPr>
        <p:txBody>
          <a:bodyPr wrap="square" rtlCol="0">
            <a:spAutoFit/>
          </a:bodyPr>
          <a:lstStyle/>
          <a:p>
            <a:r>
              <a:rPr lang="en-US" dirty="0" smtClean="0"/>
              <a:t>NULL</a:t>
            </a:r>
            <a:endParaRPr lang="en-IN" dirty="0"/>
          </a:p>
        </p:txBody>
      </p:sp>
      <p:sp>
        <p:nvSpPr>
          <p:cNvPr id="58" name="TextBox 57"/>
          <p:cNvSpPr txBox="1"/>
          <p:nvPr/>
        </p:nvSpPr>
        <p:spPr>
          <a:xfrm>
            <a:off x="7594864" y="1457269"/>
            <a:ext cx="810903" cy="369332"/>
          </a:xfrm>
          <a:prstGeom prst="rect">
            <a:avLst/>
          </a:prstGeom>
          <a:noFill/>
        </p:spPr>
        <p:txBody>
          <a:bodyPr wrap="square" rtlCol="0">
            <a:spAutoFit/>
          </a:bodyPr>
          <a:lstStyle/>
          <a:p>
            <a:r>
              <a:rPr lang="en-US" dirty="0" smtClean="0"/>
              <a:t>3000</a:t>
            </a:r>
            <a:endParaRPr lang="en-IN" dirty="0"/>
          </a:p>
        </p:txBody>
      </p:sp>
      <p:cxnSp>
        <p:nvCxnSpPr>
          <p:cNvPr id="59" name="Curved Connector 58"/>
          <p:cNvCxnSpPr/>
          <p:nvPr/>
        </p:nvCxnSpPr>
        <p:spPr>
          <a:xfrm rot="16200000" flipV="1">
            <a:off x="6957246" y="890587"/>
            <a:ext cx="807827" cy="362630"/>
          </a:xfrm>
          <a:prstGeom prst="curvedConnector3">
            <a:avLst>
              <a:gd name="adj1" fmla="val 104062"/>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6459931" y="712529"/>
            <a:ext cx="810903" cy="369332"/>
          </a:xfrm>
          <a:prstGeom prst="rect">
            <a:avLst/>
          </a:prstGeom>
          <a:noFill/>
        </p:spPr>
        <p:txBody>
          <a:bodyPr wrap="square" rtlCol="0">
            <a:spAutoFit/>
          </a:bodyPr>
          <a:lstStyle/>
          <a:p>
            <a:r>
              <a:rPr lang="en-US" dirty="0" smtClean="0"/>
              <a:t>2000</a:t>
            </a:r>
            <a:endParaRPr lang="en-IN" dirty="0"/>
          </a:p>
        </p:txBody>
      </p:sp>
      <p:cxnSp>
        <p:nvCxnSpPr>
          <p:cNvPr id="67" name="Curved Connector 66"/>
          <p:cNvCxnSpPr/>
          <p:nvPr/>
        </p:nvCxnSpPr>
        <p:spPr>
          <a:xfrm rot="16200000" flipH="1">
            <a:off x="6964637" y="1283438"/>
            <a:ext cx="744741" cy="341583"/>
          </a:xfrm>
          <a:prstGeom prst="curvedConnector3">
            <a:avLst>
              <a:gd name="adj1" fmla="val 9764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449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1000"/>
                                        <p:tgtEl>
                                          <p:spTgt spid="11"/>
                                        </p:tgtEl>
                                      </p:cBhvr>
                                    </p:animEffect>
                                    <p:anim calcmode="lin" valueType="num">
                                      <p:cBhvr>
                                        <p:cTn id="84" dur="1000" fill="hold"/>
                                        <p:tgtEl>
                                          <p:spTgt spid="11"/>
                                        </p:tgtEl>
                                        <p:attrNameLst>
                                          <p:attrName>ppt_x</p:attrName>
                                        </p:attrNameLst>
                                      </p:cBhvr>
                                      <p:tavLst>
                                        <p:tav tm="0">
                                          <p:val>
                                            <p:strVal val="#ppt_x"/>
                                          </p:val>
                                        </p:tav>
                                        <p:tav tm="100000">
                                          <p:val>
                                            <p:strVal val="#ppt_x"/>
                                          </p:val>
                                        </p:tav>
                                      </p:tavLst>
                                    </p:anim>
                                    <p:anim calcmode="lin" valueType="num">
                                      <p:cBhvr>
                                        <p:cTn id="8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1000"/>
                                        <p:tgtEl>
                                          <p:spTgt spid="22"/>
                                        </p:tgtEl>
                                      </p:cBhvr>
                                    </p:animEffect>
                                    <p:anim calcmode="lin" valueType="num">
                                      <p:cBhvr>
                                        <p:cTn id="96" dur="1000" fill="hold"/>
                                        <p:tgtEl>
                                          <p:spTgt spid="22"/>
                                        </p:tgtEl>
                                        <p:attrNameLst>
                                          <p:attrName>ppt_x</p:attrName>
                                        </p:attrNameLst>
                                      </p:cBhvr>
                                      <p:tavLst>
                                        <p:tav tm="0">
                                          <p:val>
                                            <p:strVal val="#ppt_x"/>
                                          </p:val>
                                        </p:tav>
                                        <p:tav tm="100000">
                                          <p:val>
                                            <p:strVal val="#ppt_x"/>
                                          </p:val>
                                        </p:tav>
                                      </p:tavLst>
                                    </p:anim>
                                    <p:anim calcmode="lin" valueType="num">
                                      <p:cBhvr>
                                        <p:cTn id="97" dur="1000" fill="hold"/>
                                        <p:tgtEl>
                                          <p:spTgt spid="2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1000"/>
                                        <p:tgtEl>
                                          <p:spTgt spid="28"/>
                                        </p:tgtEl>
                                      </p:cBhvr>
                                    </p:animEffect>
                                    <p:anim calcmode="lin" valueType="num">
                                      <p:cBhvr>
                                        <p:cTn id="101" dur="1000" fill="hold"/>
                                        <p:tgtEl>
                                          <p:spTgt spid="28"/>
                                        </p:tgtEl>
                                        <p:attrNameLst>
                                          <p:attrName>ppt_x</p:attrName>
                                        </p:attrNameLst>
                                      </p:cBhvr>
                                      <p:tavLst>
                                        <p:tav tm="0">
                                          <p:val>
                                            <p:strVal val="#ppt_x"/>
                                          </p:val>
                                        </p:tav>
                                        <p:tav tm="100000">
                                          <p:val>
                                            <p:strVal val="#ppt_x"/>
                                          </p:val>
                                        </p:tav>
                                      </p:tavLst>
                                    </p:anim>
                                    <p:anim calcmode="lin" valueType="num">
                                      <p:cBhvr>
                                        <p:cTn id="102" dur="1000" fill="hold"/>
                                        <p:tgtEl>
                                          <p:spTgt spid="2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1000"/>
                                        <p:tgtEl>
                                          <p:spTgt spid="57"/>
                                        </p:tgtEl>
                                      </p:cBhvr>
                                    </p:animEffect>
                                    <p:anim calcmode="lin" valueType="num">
                                      <p:cBhvr>
                                        <p:cTn id="106" dur="1000" fill="hold"/>
                                        <p:tgtEl>
                                          <p:spTgt spid="57"/>
                                        </p:tgtEl>
                                        <p:attrNameLst>
                                          <p:attrName>ppt_x</p:attrName>
                                        </p:attrNameLst>
                                      </p:cBhvr>
                                      <p:tavLst>
                                        <p:tav tm="0">
                                          <p:val>
                                            <p:strVal val="#ppt_x"/>
                                          </p:val>
                                        </p:tav>
                                        <p:tav tm="100000">
                                          <p:val>
                                            <p:strVal val="#ppt_x"/>
                                          </p:val>
                                        </p:tav>
                                      </p:tavLst>
                                    </p:anim>
                                    <p:anim calcmode="lin" valueType="num">
                                      <p:cBhvr>
                                        <p:cTn id="107"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24"/>
                                        </p:tgtEl>
                                      </p:cBhvr>
                                    </p:animEffect>
                                    <p:set>
                                      <p:cBhvr>
                                        <p:cTn id="112" dur="1" fill="hold">
                                          <p:stCondLst>
                                            <p:cond delay="499"/>
                                          </p:stCondLst>
                                        </p:cTn>
                                        <p:tgtEl>
                                          <p:spTgt spid="24"/>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500"/>
                                        <p:tgtEl>
                                          <p:spTgt spid="25"/>
                                        </p:tgtEl>
                                      </p:cBhvr>
                                    </p:animEffect>
                                  </p:childTnLst>
                                </p:cTn>
                              </p:par>
                            </p:childTnLst>
                          </p:cTn>
                        </p:par>
                        <p:par>
                          <p:cTn id="117" fill="hold">
                            <p:stCondLst>
                              <p:cond delay="1000"/>
                            </p:stCondLst>
                            <p:childTnLst>
                              <p:par>
                                <p:cTn id="118" presetID="16" presetClass="entr" presetSubtype="21" fill="hold"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barn(inVertical)">
                                      <p:cBhvr>
                                        <p:cTn id="120" dur="500"/>
                                        <p:tgtEl>
                                          <p:spTgt spid="4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28"/>
                                        </p:tgtEl>
                                      </p:cBhvr>
                                    </p:animEffect>
                                    <p:set>
                                      <p:cBhvr>
                                        <p:cTn id="125" dur="1" fill="hold">
                                          <p:stCondLst>
                                            <p:cond delay="499"/>
                                          </p:stCondLst>
                                        </p:cTn>
                                        <p:tgtEl>
                                          <p:spTgt spid="28"/>
                                        </p:tgtEl>
                                        <p:attrNameLst>
                                          <p:attrName>style.visibility</p:attrName>
                                        </p:attrNameLst>
                                      </p:cBhvr>
                                      <p:to>
                                        <p:strVal val="hidden"/>
                                      </p:to>
                                    </p:set>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29"/>
                                        </p:tgtEl>
                                        <p:attrNameLst>
                                          <p:attrName>style.visibility</p:attrName>
                                        </p:attrNameLst>
                                      </p:cBhvr>
                                      <p:to>
                                        <p:strVal val="visible"/>
                                      </p:to>
                                    </p:set>
                                    <p:animEffect transition="in" filter="fade">
                                      <p:cBhvr>
                                        <p:cTn id="129" dur="500"/>
                                        <p:tgtEl>
                                          <p:spTgt spid="29"/>
                                        </p:tgtEl>
                                      </p:cBhvr>
                                    </p:animEffect>
                                  </p:childTnLst>
                                </p:cTn>
                              </p:par>
                            </p:childTnLst>
                          </p:cTn>
                        </p:par>
                        <p:par>
                          <p:cTn id="130" fill="hold">
                            <p:stCondLst>
                              <p:cond delay="1000"/>
                            </p:stCondLst>
                            <p:childTnLst>
                              <p:par>
                                <p:cTn id="131" presetID="16" presetClass="entr" presetSubtype="21" fill="hold" nodeType="after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barn(inVertical)">
                                      <p:cBhvr>
                                        <p:cTn id="133" dur="500"/>
                                        <p:tgtEl>
                                          <p:spTgt spid="5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xit" presetSubtype="4" fill="hold" grpId="1" nodeType="clickEffect">
                                  <p:stCondLst>
                                    <p:cond delay="0"/>
                                  </p:stCondLst>
                                  <p:childTnLst>
                                    <p:animEffect transition="out" filter="wipe(down)">
                                      <p:cBhvr>
                                        <p:cTn id="137" dur="500"/>
                                        <p:tgtEl>
                                          <p:spTgt spid="15"/>
                                        </p:tgtEl>
                                      </p:cBhvr>
                                    </p:animEffect>
                                    <p:set>
                                      <p:cBhvr>
                                        <p:cTn id="138" dur="1" fill="hold">
                                          <p:stCondLst>
                                            <p:cond delay="499"/>
                                          </p:stCondLst>
                                        </p:cTn>
                                        <p:tgtEl>
                                          <p:spTgt spid="15"/>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38"/>
                                        </p:tgtEl>
                                        <p:attrNameLst>
                                          <p:attrName>style.visibility</p:attrName>
                                        </p:attrNameLst>
                                      </p:cBhvr>
                                      <p:to>
                                        <p:strVal val="visible"/>
                                      </p:to>
                                    </p:set>
                                    <p:animEffect transition="in" filter="fade">
                                      <p:cBhvr>
                                        <p:cTn id="142" dur="500"/>
                                        <p:tgtEl>
                                          <p:spTgt spid="38"/>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1000"/>
                                        <p:tgtEl>
                                          <p:spTgt spid="12"/>
                                        </p:tgtEl>
                                      </p:cBhvr>
                                    </p:animEffect>
                                    <p:anim calcmode="lin" valueType="num">
                                      <p:cBhvr>
                                        <p:cTn id="148" dur="1000" fill="hold"/>
                                        <p:tgtEl>
                                          <p:spTgt spid="12"/>
                                        </p:tgtEl>
                                        <p:attrNameLst>
                                          <p:attrName>ppt_x</p:attrName>
                                        </p:attrNameLst>
                                      </p:cBhvr>
                                      <p:tavLst>
                                        <p:tav tm="0">
                                          <p:val>
                                            <p:strVal val="#ppt_x"/>
                                          </p:val>
                                        </p:tav>
                                        <p:tav tm="100000">
                                          <p:val>
                                            <p:strVal val="#ppt_x"/>
                                          </p:val>
                                        </p:tav>
                                      </p:tavLst>
                                    </p:anim>
                                    <p:anim calcmode="lin" valueType="num">
                                      <p:cBhvr>
                                        <p:cTn id="1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44"/>
                                        </p:tgtEl>
                                        <p:attrNameLst>
                                          <p:attrName>style.visibility</p:attrName>
                                        </p:attrNameLst>
                                      </p:cBhvr>
                                      <p:to>
                                        <p:strVal val="visible"/>
                                      </p:to>
                                    </p:set>
                                    <p:animEffect transition="in" filter="fade">
                                      <p:cBhvr>
                                        <p:cTn id="154" dur="1000"/>
                                        <p:tgtEl>
                                          <p:spTgt spid="44"/>
                                        </p:tgtEl>
                                      </p:cBhvr>
                                    </p:animEffect>
                                    <p:anim calcmode="lin" valueType="num">
                                      <p:cBhvr>
                                        <p:cTn id="155" dur="1000" fill="hold"/>
                                        <p:tgtEl>
                                          <p:spTgt spid="44"/>
                                        </p:tgtEl>
                                        <p:attrNameLst>
                                          <p:attrName>ppt_x</p:attrName>
                                        </p:attrNameLst>
                                      </p:cBhvr>
                                      <p:tavLst>
                                        <p:tav tm="0">
                                          <p:val>
                                            <p:strVal val="#ppt_x"/>
                                          </p:val>
                                        </p:tav>
                                        <p:tav tm="100000">
                                          <p:val>
                                            <p:strVal val="#ppt_x"/>
                                          </p:val>
                                        </p:tav>
                                      </p:tavLst>
                                    </p:anim>
                                    <p:anim calcmode="lin" valueType="num">
                                      <p:cBhvr>
                                        <p:cTn id="156" dur="1000" fill="hold"/>
                                        <p:tgtEl>
                                          <p:spTgt spid="44"/>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43"/>
                                        </p:tgtEl>
                                        <p:attrNameLst>
                                          <p:attrName>style.visibility</p:attrName>
                                        </p:attrNameLst>
                                      </p:cBhvr>
                                      <p:to>
                                        <p:strVal val="visible"/>
                                      </p:to>
                                    </p:set>
                                    <p:animEffect transition="in" filter="fade">
                                      <p:cBhvr>
                                        <p:cTn id="159" dur="1000"/>
                                        <p:tgtEl>
                                          <p:spTgt spid="43"/>
                                        </p:tgtEl>
                                      </p:cBhvr>
                                    </p:animEffect>
                                    <p:anim calcmode="lin" valueType="num">
                                      <p:cBhvr>
                                        <p:cTn id="160" dur="1000" fill="hold"/>
                                        <p:tgtEl>
                                          <p:spTgt spid="43"/>
                                        </p:tgtEl>
                                        <p:attrNameLst>
                                          <p:attrName>ppt_x</p:attrName>
                                        </p:attrNameLst>
                                      </p:cBhvr>
                                      <p:tavLst>
                                        <p:tav tm="0">
                                          <p:val>
                                            <p:strVal val="#ppt_x"/>
                                          </p:val>
                                        </p:tav>
                                        <p:tav tm="100000">
                                          <p:val>
                                            <p:strVal val="#ppt_x"/>
                                          </p:val>
                                        </p:tav>
                                      </p:tavLst>
                                    </p:anim>
                                    <p:anim calcmode="lin" valueType="num">
                                      <p:cBhvr>
                                        <p:cTn id="161" dur="1000" fill="hold"/>
                                        <p:tgtEl>
                                          <p:spTgt spid="43"/>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5"/>
                                        </p:tgtEl>
                                        <p:attrNameLst>
                                          <p:attrName>style.visibility</p:attrName>
                                        </p:attrNameLst>
                                      </p:cBhvr>
                                      <p:to>
                                        <p:strVal val="visible"/>
                                      </p:to>
                                    </p:set>
                                    <p:animEffect transition="in" filter="fade">
                                      <p:cBhvr>
                                        <p:cTn id="164" dur="1000"/>
                                        <p:tgtEl>
                                          <p:spTgt spid="45"/>
                                        </p:tgtEl>
                                      </p:cBhvr>
                                    </p:animEffect>
                                    <p:anim calcmode="lin" valueType="num">
                                      <p:cBhvr>
                                        <p:cTn id="165" dur="1000" fill="hold"/>
                                        <p:tgtEl>
                                          <p:spTgt spid="45"/>
                                        </p:tgtEl>
                                        <p:attrNameLst>
                                          <p:attrName>ppt_x</p:attrName>
                                        </p:attrNameLst>
                                      </p:cBhvr>
                                      <p:tavLst>
                                        <p:tav tm="0">
                                          <p:val>
                                            <p:strVal val="#ppt_x"/>
                                          </p:val>
                                        </p:tav>
                                        <p:tav tm="100000">
                                          <p:val>
                                            <p:strVal val="#ppt_x"/>
                                          </p:val>
                                        </p:tav>
                                      </p:tavLst>
                                    </p:anim>
                                    <p:anim calcmode="lin" valueType="num">
                                      <p:cBhvr>
                                        <p:cTn id="16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grpId="1" nodeType="clickEffect">
                                  <p:stCondLst>
                                    <p:cond delay="0"/>
                                  </p:stCondLst>
                                  <p:childTnLst>
                                    <p:animEffect transition="out" filter="wipe(down)">
                                      <p:cBhvr>
                                        <p:cTn id="170" dur="500"/>
                                        <p:tgtEl>
                                          <p:spTgt spid="57"/>
                                        </p:tgtEl>
                                      </p:cBhvr>
                                    </p:animEffect>
                                    <p:set>
                                      <p:cBhvr>
                                        <p:cTn id="171" dur="1" fill="hold">
                                          <p:stCondLst>
                                            <p:cond delay="499"/>
                                          </p:stCondLst>
                                        </p:cTn>
                                        <p:tgtEl>
                                          <p:spTgt spid="57"/>
                                        </p:tgtEl>
                                        <p:attrNameLst>
                                          <p:attrName>style.visibility</p:attrName>
                                        </p:attrNameLst>
                                      </p:cBhvr>
                                      <p:to>
                                        <p:strVal val="hidden"/>
                                      </p:to>
                                    </p:set>
                                  </p:childTnLst>
                                </p:cTn>
                              </p:par>
                            </p:childTnLst>
                          </p:cTn>
                        </p:par>
                        <p:par>
                          <p:cTn id="172" fill="hold">
                            <p:stCondLst>
                              <p:cond delay="500"/>
                            </p:stCondLst>
                            <p:childTnLst>
                              <p:par>
                                <p:cTn id="173" presetID="42" presetClass="entr" presetSubtype="0" fill="hold" grpId="0" nodeType="after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fade">
                                      <p:cBhvr>
                                        <p:cTn id="175" dur="1000"/>
                                        <p:tgtEl>
                                          <p:spTgt spid="58"/>
                                        </p:tgtEl>
                                      </p:cBhvr>
                                    </p:animEffect>
                                    <p:anim calcmode="lin" valueType="num">
                                      <p:cBhvr>
                                        <p:cTn id="176" dur="1000" fill="hold"/>
                                        <p:tgtEl>
                                          <p:spTgt spid="58"/>
                                        </p:tgtEl>
                                        <p:attrNameLst>
                                          <p:attrName>ppt_x</p:attrName>
                                        </p:attrNameLst>
                                      </p:cBhvr>
                                      <p:tavLst>
                                        <p:tav tm="0">
                                          <p:val>
                                            <p:strVal val="#ppt_x"/>
                                          </p:val>
                                        </p:tav>
                                        <p:tav tm="100000">
                                          <p:val>
                                            <p:strVal val="#ppt_x"/>
                                          </p:val>
                                        </p:tav>
                                      </p:tavLst>
                                    </p:anim>
                                    <p:anim calcmode="lin" valueType="num">
                                      <p:cBhvr>
                                        <p:cTn id="177" dur="1000" fill="hold"/>
                                        <p:tgtEl>
                                          <p:spTgt spid="58"/>
                                        </p:tgtEl>
                                        <p:attrNameLst>
                                          <p:attrName>ppt_y</p:attrName>
                                        </p:attrNameLst>
                                      </p:cBhvr>
                                      <p:tavLst>
                                        <p:tav tm="0">
                                          <p:val>
                                            <p:strVal val="#ppt_y+.1"/>
                                          </p:val>
                                        </p:tav>
                                        <p:tav tm="100000">
                                          <p:val>
                                            <p:strVal val="#ppt_y"/>
                                          </p:val>
                                        </p:tav>
                                      </p:tavLst>
                                    </p:anim>
                                  </p:childTnLst>
                                </p:cTn>
                              </p:par>
                            </p:childTnLst>
                          </p:cTn>
                        </p:par>
                        <p:par>
                          <p:cTn id="178" fill="hold">
                            <p:stCondLst>
                              <p:cond delay="1500"/>
                            </p:stCondLst>
                            <p:childTnLst>
                              <p:par>
                                <p:cTn id="179" presetID="16" presetClass="entr" presetSubtype="21" fill="hold" nodeType="afterEffect">
                                  <p:stCondLst>
                                    <p:cond delay="0"/>
                                  </p:stCondLst>
                                  <p:childTnLst>
                                    <p:set>
                                      <p:cBhvr>
                                        <p:cTn id="180" dur="1" fill="hold">
                                          <p:stCondLst>
                                            <p:cond delay="0"/>
                                          </p:stCondLst>
                                        </p:cTn>
                                        <p:tgtEl>
                                          <p:spTgt spid="59"/>
                                        </p:tgtEl>
                                        <p:attrNameLst>
                                          <p:attrName>style.visibility</p:attrName>
                                        </p:attrNameLst>
                                      </p:cBhvr>
                                      <p:to>
                                        <p:strVal val="visible"/>
                                      </p:to>
                                    </p:set>
                                    <p:animEffect transition="in" filter="barn(inVertical)">
                                      <p:cBhvr>
                                        <p:cTn id="181" dur="500"/>
                                        <p:tgtEl>
                                          <p:spTgt spid="59"/>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4" fill="hold" grpId="1" nodeType="clickEffect">
                                  <p:stCondLst>
                                    <p:cond delay="0"/>
                                  </p:stCondLst>
                                  <p:childTnLst>
                                    <p:animEffect transition="out" filter="wipe(down)">
                                      <p:cBhvr>
                                        <p:cTn id="185" dur="500"/>
                                        <p:tgtEl>
                                          <p:spTgt spid="45"/>
                                        </p:tgtEl>
                                      </p:cBhvr>
                                    </p:animEffect>
                                    <p:set>
                                      <p:cBhvr>
                                        <p:cTn id="186" dur="1" fill="hold">
                                          <p:stCondLst>
                                            <p:cond delay="499"/>
                                          </p:stCondLst>
                                        </p:cTn>
                                        <p:tgtEl>
                                          <p:spTgt spid="45"/>
                                        </p:tgtEl>
                                        <p:attrNameLst>
                                          <p:attrName>style.visibility</p:attrName>
                                        </p:attrNameLst>
                                      </p:cBhvr>
                                      <p:to>
                                        <p:strVal val="hidden"/>
                                      </p:to>
                                    </p:set>
                                  </p:childTnLst>
                                </p:cTn>
                              </p:par>
                            </p:childTnLst>
                          </p:cTn>
                        </p:par>
                        <p:par>
                          <p:cTn id="187" fill="hold">
                            <p:stCondLst>
                              <p:cond delay="500"/>
                            </p:stCondLst>
                            <p:childTnLst>
                              <p:par>
                                <p:cTn id="188" presetID="42" presetClass="entr" presetSubtype="0" fill="hold" grpId="0" nodeType="afterEffect">
                                  <p:stCondLst>
                                    <p:cond delay="0"/>
                                  </p:stCondLst>
                                  <p:childTnLst>
                                    <p:set>
                                      <p:cBhvr>
                                        <p:cTn id="189" dur="1" fill="hold">
                                          <p:stCondLst>
                                            <p:cond delay="0"/>
                                          </p:stCondLst>
                                        </p:cTn>
                                        <p:tgtEl>
                                          <p:spTgt spid="66"/>
                                        </p:tgtEl>
                                        <p:attrNameLst>
                                          <p:attrName>style.visibility</p:attrName>
                                        </p:attrNameLst>
                                      </p:cBhvr>
                                      <p:to>
                                        <p:strVal val="visible"/>
                                      </p:to>
                                    </p:set>
                                    <p:animEffect transition="in" filter="fade">
                                      <p:cBhvr>
                                        <p:cTn id="190" dur="1000"/>
                                        <p:tgtEl>
                                          <p:spTgt spid="66"/>
                                        </p:tgtEl>
                                      </p:cBhvr>
                                    </p:animEffect>
                                    <p:anim calcmode="lin" valueType="num">
                                      <p:cBhvr>
                                        <p:cTn id="191" dur="1000" fill="hold"/>
                                        <p:tgtEl>
                                          <p:spTgt spid="66"/>
                                        </p:tgtEl>
                                        <p:attrNameLst>
                                          <p:attrName>ppt_x</p:attrName>
                                        </p:attrNameLst>
                                      </p:cBhvr>
                                      <p:tavLst>
                                        <p:tav tm="0">
                                          <p:val>
                                            <p:strVal val="#ppt_x"/>
                                          </p:val>
                                        </p:tav>
                                        <p:tav tm="100000">
                                          <p:val>
                                            <p:strVal val="#ppt_x"/>
                                          </p:val>
                                        </p:tav>
                                      </p:tavLst>
                                    </p:anim>
                                    <p:anim calcmode="lin" valueType="num">
                                      <p:cBhvr>
                                        <p:cTn id="192" dur="1000" fill="hold"/>
                                        <p:tgtEl>
                                          <p:spTgt spid="66"/>
                                        </p:tgtEl>
                                        <p:attrNameLst>
                                          <p:attrName>ppt_y</p:attrName>
                                        </p:attrNameLst>
                                      </p:cBhvr>
                                      <p:tavLst>
                                        <p:tav tm="0">
                                          <p:val>
                                            <p:strVal val="#ppt_y+.1"/>
                                          </p:val>
                                        </p:tav>
                                        <p:tav tm="100000">
                                          <p:val>
                                            <p:strVal val="#ppt_y"/>
                                          </p:val>
                                        </p:tav>
                                      </p:tavLst>
                                    </p:anim>
                                  </p:childTnLst>
                                </p:cTn>
                              </p:par>
                            </p:childTnLst>
                          </p:cTn>
                        </p:par>
                        <p:par>
                          <p:cTn id="193" fill="hold">
                            <p:stCondLst>
                              <p:cond delay="1500"/>
                            </p:stCondLst>
                            <p:childTnLst>
                              <p:par>
                                <p:cTn id="194" presetID="16" presetClass="entr" presetSubtype="21" fill="hold" nodeType="afterEffect">
                                  <p:stCondLst>
                                    <p:cond delay="0"/>
                                  </p:stCondLst>
                                  <p:childTnLst>
                                    <p:set>
                                      <p:cBhvr>
                                        <p:cTn id="195" dur="1" fill="hold">
                                          <p:stCondLst>
                                            <p:cond delay="0"/>
                                          </p:stCondLst>
                                        </p:cTn>
                                        <p:tgtEl>
                                          <p:spTgt spid="67"/>
                                        </p:tgtEl>
                                        <p:attrNameLst>
                                          <p:attrName>style.visibility</p:attrName>
                                        </p:attrNameLst>
                                      </p:cBhvr>
                                      <p:to>
                                        <p:strVal val="visible"/>
                                      </p:to>
                                    </p:set>
                                    <p:animEffect transition="in" filter="barn(inVertical)">
                                      <p:cBhvr>
                                        <p:cTn id="196" dur="500"/>
                                        <p:tgtEl>
                                          <p:spTgt spid="67"/>
                                        </p:tgtEl>
                                      </p:cBhvr>
                                    </p:animEffect>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grpId="0" nodeType="clickEffect">
                                  <p:stCondLst>
                                    <p:cond delay="0"/>
                                  </p:stCondLst>
                                  <p:childTnLst>
                                    <p:set>
                                      <p:cBhvr>
                                        <p:cTn id="200" dur="1" fill="hold">
                                          <p:stCondLst>
                                            <p:cond delay="0"/>
                                          </p:stCondLst>
                                        </p:cTn>
                                        <p:tgtEl>
                                          <p:spTgt spid="83">
                                            <p:txEl>
                                              <p:pRg st="0" end="0"/>
                                            </p:txEl>
                                          </p:spTgt>
                                        </p:tgtEl>
                                        <p:attrNameLst>
                                          <p:attrName>style.visibility</p:attrName>
                                        </p:attrNameLst>
                                      </p:cBhvr>
                                      <p:to>
                                        <p:strVal val="visible"/>
                                      </p:to>
                                    </p:set>
                                    <p:animEffect transition="in" filter="fade">
                                      <p:cBhvr>
                                        <p:cTn id="201" dur="1000"/>
                                        <p:tgtEl>
                                          <p:spTgt spid="83">
                                            <p:txEl>
                                              <p:pRg st="0" end="0"/>
                                            </p:txEl>
                                          </p:spTgt>
                                        </p:tgtEl>
                                      </p:cBhvr>
                                    </p:animEffect>
                                    <p:anim calcmode="lin" valueType="num">
                                      <p:cBhvr>
                                        <p:cTn id="20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1" end="1"/>
                                            </p:txEl>
                                          </p:spTgt>
                                        </p:tgtEl>
                                        <p:attrNameLst>
                                          <p:attrName>style.visibility</p:attrName>
                                        </p:attrNameLst>
                                      </p:cBhvr>
                                      <p:to>
                                        <p:strVal val="visible"/>
                                      </p:to>
                                    </p:set>
                                    <p:animEffect transition="in" filter="fade">
                                      <p:cBhvr>
                                        <p:cTn id="206" dur="1000"/>
                                        <p:tgtEl>
                                          <p:spTgt spid="83">
                                            <p:txEl>
                                              <p:pRg st="1" end="1"/>
                                            </p:txEl>
                                          </p:spTgt>
                                        </p:tgtEl>
                                      </p:cBhvr>
                                    </p:animEffect>
                                    <p:anim calcmode="lin" valueType="num">
                                      <p:cBhvr>
                                        <p:cTn id="20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2" end="2"/>
                                            </p:txEl>
                                          </p:spTgt>
                                        </p:tgtEl>
                                        <p:attrNameLst>
                                          <p:attrName>style.visibility</p:attrName>
                                        </p:attrNameLst>
                                      </p:cBhvr>
                                      <p:to>
                                        <p:strVal val="visible"/>
                                      </p:to>
                                    </p:set>
                                    <p:animEffect transition="in" filter="fade">
                                      <p:cBhvr>
                                        <p:cTn id="211" dur="1000"/>
                                        <p:tgtEl>
                                          <p:spTgt spid="83">
                                            <p:txEl>
                                              <p:pRg st="2" end="2"/>
                                            </p:txEl>
                                          </p:spTgt>
                                        </p:tgtEl>
                                      </p:cBhvr>
                                    </p:animEffect>
                                    <p:anim calcmode="lin" valueType="num">
                                      <p:cBhvr>
                                        <p:cTn id="21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3" end="3"/>
                                            </p:txEl>
                                          </p:spTgt>
                                        </p:tgtEl>
                                        <p:attrNameLst>
                                          <p:attrName>style.visibility</p:attrName>
                                        </p:attrNameLst>
                                      </p:cBhvr>
                                      <p:to>
                                        <p:strVal val="visible"/>
                                      </p:to>
                                    </p:set>
                                    <p:animEffect transition="in" filter="fade">
                                      <p:cBhvr>
                                        <p:cTn id="216" dur="1000"/>
                                        <p:tgtEl>
                                          <p:spTgt spid="83">
                                            <p:txEl>
                                              <p:pRg st="3" end="3"/>
                                            </p:txEl>
                                          </p:spTgt>
                                        </p:tgtEl>
                                      </p:cBhvr>
                                    </p:animEffect>
                                    <p:anim calcmode="lin" valueType="num">
                                      <p:cBhvr>
                                        <p:cTn id="21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4" end="4"/>
                                            </p:txEl>
                                          </p:spTgt>
                                        </p:tgtEl>
                                        <p:attrNameLst>
                                          <p:attrName>style.visibility</p:attrName>
                                        </p:attrNameLst>
                                      </p:cBhvr>
                                      <p:to>
                                        <p:strVal val="visible"/>
                                      </p:to>
                                    </p:set>
                                    <p:animEffect transition="in" filter="fade">
                                      <p:cBhvr>
                                        <p:cTn id="221" dur="1000"/>
                                        <p:tgtEl>
                                          <p:spTgt spid="83">
                                            <p:txEl>
                                              <p:pRg st="4" end="4"/>
                                            </p:txEl>
                                          </p:spTgt>
                                        </p:tgtEl>
                                      </p:cBhvr>
                                    </p:animEffect>
                                    <p:anim calcmode="lin" valueType="num">
                                      <p:cBhvr>
                                        <p:cTn id="22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5" end="5"/>
                                            </p:txEl>
                                          </p:spTgt>
                                        </p:tgtEl>
                                        <p:attrNameLst>
                                          <p:attrName>style.visibility</p:attrName>
                                        </p:attrNameLst>
                                      </p:cBhvr>
                                      <p:to>
                                        <p:strVal val="visible"/>
                                      </p:to>
                                    </p:set>
                                    <p:animEffect transition="in" filter="fade">
                                      <p:cBhvr>
                                        <p:cTn id="226" dur="1000"/>
                                        <p:tgtEl>
                                          <p:spTgt spid="83">
                                            <p:txEl>
                                              <p:pRg st="5" end="5"/>
                                            </p:txEl>
                                          </p:spTgt>
                                        </p:tgtEl>
                                      </p:cBhvr>
                                    </p:animEffect>
                                    <p:anim calcmode="lin" valueType="num">
                                      <p:cBhvr>
                                        <p:cTn id="22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6" end="6"/>
                                            </p:txEl>
                                          </p:spTgt>
                                        </p:tgtEl>
                                        <p:attrNameLst>
                                          <p:attrName>style.visibility</p:attrName>
                                        </p:attrNameLst>
                                      </p:cBhvr>
                                      <p:to>
                                        <p:strVal val="visible"/>
                                      </p:to>
                                    </p:set>
                                    <p:animEffect transition="in" filter="fade">
                                      <p:cBhvr>
                                        <p:cTn id="231" dur="1000"/>
                                        <p:tgtEl>
                                          <p:spTgt spid="83">
                                            <p:txEl>
                                              <p:pRg st="6" end="6"/>
                                            </p:txEl>
                                          </p:spTgt>
                                        </p:tgtEl>
                                      </p:cBhvr>
                                    </p:animEffect>
                                    <p:anim calcmode="lin" valueType="num">
                                      <p:cBhvr>
                                        <p:cTn id="23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7" end="7"/>
                                            </p:txEl>
                                          </p:spTgt>
                                        </p:tgtEl>
                                        <p:attrNameLst>
                                          <p:attrName>style.visibility</p:attrName>
                                        </p:attrNameLst>
                                      </p:cBhvr>
                                      <p:to>
                                        <p:strVal val="visible"/>
                                      </p:to>
                                    </p:set>
                                    <p:animEffect transition="in" filter="fade">
                                      <p:cBhvr>
                                        <p:cTn id="236" dur="1000"/>
                                        <p:tgtEl>
                                          <p:spTgt spid="83">
                                            <p:txEl>
                                              <p:pRg st="7" end="7"/>
                                            </p:txEl>
                                          </p:spTgt>
                                        </p:tgtEl>
                                      </p:cBhvr>
                                    </p:animEffect>
                                    <p:anim calcmode="lin" valueType="num">
                                      <p:cBhvr>
                                        <p:cTn id="23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8" end="8"/>
                                            </p:txEl>
                                          </p:spTgt>
                                        </p:tgtEl>
                                        <p:attrNameLst>
                                          <p:attrName>style.visibility</p:attrName>
                                        </p:attrNameLst>
                                      </p:cBhvr>
                                      <p:to>
                                        <p:strVal val="visible"/>
                                      </p:to>
                                    </p:set>
                                    <p:animEffect transition="in" filter="fade">
                                      <p:cBhvr>
                                        <p:cTn id="241" dur="1000"/>
                                        <p:tgtEl>
                                          <p:spTgt spid="83">
                                            <p:txEl>
                                              <p:pRg st="8" end="8"/>
                                            </p:txEl>
                                          </p:spTgt>
                                        </p:tgtEl>
                                      </p:cBhvr>
                                    </p:animEffect>
                                    <p:anim calcmode="lin" valueType="num">
                                      <p:cBhvr>
                                        <p:cTn id="24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9" end="9"/>
                                            </p:txEl>
                                          </p:spTgt>
                                        </p:tgtEl>
                                        <p:attrNameLst>
                                          <p:attrName>style.visibility</p:attrName>
                                        </p:attrNameLst>
                                      </p:cBhvr>
                                      <p:to>
                                        <p:strVal val="visible"/>
                                      </p:to>
                                    </p:set>
                                    <p:animEffect transition="in" filter="fade">
                                      <p:cBhvr>
                                        <p:cTn id="246" dur="1000"/>
                                        <p:tgtEl>
                                          <p:spTgt spid="83">
                                            <p:txEl>
                                              <p:pRg st="9" end="9"/>
                                            </p:txEl>
                                          </p:spTgt>
                                        </p:tgtEl>
                                      </p:cBhvr>
                                    </p:animEffect>
                                    <p:anim calcmode="lin" valueType="num">
                                      <p:cBhvr>
                                        <p:cTn id="24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0" end="10"/>
                                            </p:txEl>
                                          </p:spTgt>
                                        </p:tgtEl>
                                        <p:attrNameLst>
                                          <p:attrName>style.visibility</p:attrName>
                                        </p:attrNameLst>
                                      </p:cBhvr>
                                      <p:to>
                                        <p:strVal val="visible"/>
                                      </p:to>
                                    </p:set>
                                    <p:animEffect transition="in" filter="fade">
                                      <p:cBhvr>
                                        <p:cTn id="251" dur="1000"/>
                                        <p:tgtEl>
                                          <p:spTgt spid="83">
                                            <p:txEl>
                                              <p:pRg st="10" end="10"/>
                                            </p:txEl>
                                          </p:spTgt>
                                        </p:tgtEl>
                                      </p:cBhvr>
                                    </p:animEffect>
                                    <p:anim calcmode="lin" valueType="num">
                                      <p:cBhvr>
                                        <p:cTn id="25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1" end="11"/>
                                            </p:txEl>
                                          </p:spTgt>
                                        </p:tgtEl>
                                        <p:attrNameLst>
                                          <p:attrName>style.visibility</p:attrName>
                                        </p:attrNameLst>
                                      </p:cBhvr>
                                      <p:to>
                                        <p:strVal val="visible"/>
                                      </p:to>
                                    </p:set>
                                    <p:animEffect transition="in" filter="fade">
                                      <p:cBhvr>
                                        <p:cTn id="256" dur="1000"/>
                                        <p:tgtEl>
                                          <p:spTgt spid="83">
                                            <p:txEl>
                                              <p:pRg st="11" end="11"/>
                                            </p:txEl>
                                          </p:spTgt>
                                        </p:tgtEl>
                                      </p:cBhvr>
                                    </p:animEffect>
                                    <p:anim calcmode="lin" valueType="num">
                                      <p:cBhvr>
                                        <p:cTn id="25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83">
                                            <p:txEl>
                                              <p:pRg st="12" end="12"/>
                                            </p:txEl>
                                          </p:spTgt>
                                        </p:tgtEl>
                                        <p:attrNameLst>
                                          <p:attrName>style.visibility</p:attrName>
                                        </p:attrNameLst>
                                      </p:cBhvr>
                                      <p:to>
                                        <p:strVal val="visible"/>
                                      </p:to>
                                    </p:set>
                                    <p:animEffect transition="in" filter="fade">
                                      <p:cBhvr>
                                        <p:cTn id="261" dur="1000"/>
                                        <p:tgtEl>
                                          <p:spTgt spid="83">
                                            <p:txEl>
                                              <p:pRg st="12" end="12"/>
                                            </p:txEl>
                                          </p:spTgt>
                                        </p:tgtEl>
                                      </p:cBhvr>
                                    </p:animEffect>
                                    <p:anim calcmode="lin" valueType="num">
                                      <p:cBhvr>
                                        <p:cTn id="26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63" dur="1000" fill="hold"/>
                                        <p:tgtEl>
                                          <p:spTgt spid="8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42" presetClass="entr" presetSubtype="0" fill="hold" grpId="0" nodeType="clickEffect">
                                  <p:stCondLst>
                                    <p:cond delay="0"/>
                                  </p:stCondLst>
                                  <p:childTnLst>
                                    <p:set>
                                      <p:cBhvr>
                                        <p:cTn id="267" dur="1" fill="hold">
                                          <p:stCondLst>
                                            <p:cond delay="0"/>
                                          </p:stCondLst>
                                        </p:cTn>
                                        <p:tgtEl>
                                          <p:spTgt spid="83">
                                            <p:txEl>
                                              <p:pRg st="13" end="13"/>
                                            </p:txEl>
                                          </p:spTgt>
                                        </p:tgtEl>
                                        <p:attrNameLst>
                                          <p:attrName>style.visibility</p:attrName>
                                        </p:attrNameLst>
                                      </p:cBhvr>
                                      <p:to>
                                        <p:strVal val="visible"/>
                                      </p:to>
                                    </p:set>
                                    <p:animEffect transition="in" filter="fade">
                                      <p:cBhvr>
                                        <p:cTn id="268" dur="1000"/>
                                        <p:tgtEl>
                                          <p:spTgt spid="83">
                                            <p:txEl>
                                              <p:pRg st="13" end="13"/>
                                            </p:txEl>
                                          </p:spTgt>
                                        </p:tgtEl>
                                      </p:cBhvr>
                                    </p:animEffect>
                                    <p:anim calcmode="lin" valueType="num">
                                      <p:cBhvr>
                                        <p:cTn id="269"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70"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15" grpId="0"/>
      <p:bldP spid="15" grpId="1"/>
      <p:bldP spid="16" grpId="0"/>
      <p:bldP spid="23" grpId="0"/>
      <p:bldP spid="24" grpId="0"/>
      <p:bldP spid="24" grpId="1"/>
      <p:bldP spid="25" grpId="0"/>
      <p:bldP spid="28" grpId="0"/>
      <p:bldP spid="28" grpId="1"/>
      <p:bldP spid="29" grpId="0"/>
      <p:bldP spid="38" grpId="0"/>
      <p:bldP spid="44" grpId="0"/>
      <p:bldP spid="45" grpId="0"/>
      <p:bldP spid="45" grpId="1"/>
      <p:bldP spid="57" grpId="0"/>
      <p:bldP spid="57" grpId="1"/>
      <p:bldP spid="58" grpId="0"/>
      <p:bldP spid="6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(Insert </a:t>
            </a:r>
            <a:r>
              <a:rPr lang="en-US" dirty="0" smtClean="0"/>
              <a:t>La</a:t>
            </a:r>
            <a:r>
              <a:rPr lang="en-US" dirty="0" smtClean="0"/>
              <a:t>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a:t>void </a:t>
            </a:r>
            <a:r>
              <a:rPr lang="en-IN" dirty="0" err="1" smtClean="0"/>
              <a:t>insertLast</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smtClean="0"/>
              <a:t>())</a:t>
            </a:r>
            <a:endParaRPr lang="en-IN" dirty="0"/>
          </a:p>
          <a:p>
            <a:pPr marL="457200" lvl="1" indent="0">
              <a:buNone/>
            </a:pPr>
            <a:r>
              <a:rPr lang="en-IN" dirty="0"/>
              <a:t>        this-&gt;head = this-&gt;tail = </a:t>
            </a:r>
            <a:r>
              <a:rPr lang="en-IN" dirty="0" err="1"/>
              <a:t>nn</a:t>
            </a:r>
            <a:r>
              <a:rPr lang="en-IN" dirty="0" smtClean="0"/>
              <a:t>;</a:t>
            </a:r>
            <a:endParaRPr lang="en-IN" dirty="0"/>
          </a:p>
          <a:p>
            <a:pPr marL="457200" lvl="1" indent="0">
              <a:buNone/>
            </a:pPr>
            <a:r>
              <a:rPr lang="en-IN" dirty="0"/>
              <a:t>    else</a:t>
            </a:r>
          </a:p>
          <a:p>
            <a:pPr marL="457200" lvl="1" indent="0">
              <a:buNone/>
            </a:pPr>
            <a:r>
              <a:rPr lang="en-IN" dirty="0"/>
              <a:t>    {</a:t>
            </a:r>
          </a:p>
          <a:p>
            <a:pPr marL="457200" lvl="1" indent="0">
              <a:buNone/>
            </a:pPr>
            <a:r>
              <a:rPr lang="en-IN" dirty="0"/>
              <a:t>        this-&gt;tail-&gt;</a:t>
            </a:r>
            <a:r>
              <a:rPr lang="en-IN" dirty="0" err="1"/>
              <a:t>setNext</a:t>
            </a:r>
            <a:r>
              <a:rPr lang="en-IN" dirty="0"/>
              <a:t>(</a:t>
            </a:r>
            <a:r>
              <a:rPr lang="en-IN" dirty="0" err="1"/>
              <a:t>nn</a:t>
            </a:r>
            <a:r>
              <a:rPr lang="en-IN" dirty="0"/>
              <a:t>);</a:t>
            </a:r>
          </a:p>
          <a:p>
            <a:pPr marL="457200" lvl="1" indent="0">
              <a:buNone/>
            </a:pPr>
            <a:r>
              <a:rPr lang="en-IN" dirty="0"/>
              <a:t>        </a:t>
            </a:r>
            <a:r>
              <a:rPr lang="en-IN" dirty="0" err="1"/>
              <a:t>nn</a:t>
            </a:r>
            <a:r>
              <a:rPr lang="en-IN" dirty="0"/>
              <a:t>-&gt;</a:t>
            </a:r>
            <a:r>
              <a:rPr lang="en-IN" dirty="0" err="1"/>
              <a:t>setPrev</a:t>
            </a:r>
            <a:r>
              <a:rPr lang="en-IN" dirty="0"/>
              <a:t>(tail);</a:t>
            </a:r>
          </a:p>
          <a:p>
            <a:pPr marL="457200" lvl="1" indent="0">
              <a:buNone/>
            </a:pPr>
            <a:r>
              <a:rPr lang="en-IN" dirty="0"/>
              <a:t>        tail = </a:t>
            </a:r>
            <a:r>
              <a:rPr lang="en-IN" dirty="0" err="1"/>
              <a:t>nn</a:t>
            </a:r>
            <a:r>
              <a:rPr lang="en-IN" dirty="0"/>
              <a:t>;</a:t>
            </a:r>
          </a:p>
          <a:p>
            <a:pPr marL="457200" lvl="1" indent="0">
              <a:buNone/>
            </a:pPr>
            <a:r>
              <a:rPr lang="en-IN" dirty="0"/>
              <a:t>    </a:t>
            </a:r>
            <a:r>
              <a:rPr lang="en-IN" dirty="0" smtClean="0"/>
              <a:t>}</a:t>
            </a:r>
            <a:endParaRPr lang="en-IN" dirty="0"/>
          </a:p>
          <a:p>
            <a:pPr marL="457200" lvl="1" indent="0">
              <a:buNone/>
            </a:pPr>
            <a:r>
              <a:rPr lang="en-IN" dirty="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323089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83">
                                            <p:txEl>
                                              <p:pRg st="13" end="13"/>
                                            </p:txEl>
                                          </p:spTgt>
                                        </p:tgtEl>
                                        <p:attrNameLst>
                                          <p:attrName>style.visibility</p:attrName>
                                        </p:attrNameLst>
                                      </p:cBhvr>
                                      <p:to>
                                        <p:strVal val="visible"/>
                                      </p:to>
                                    </p:set>
                                    <p:animEffect transition="in" filter="fade">
                                      <p:cBhvr>
                                        <p:cTn id="258" dur="1000"/>
                                        <p:tgtEl>
                                          <p:spTgt spid="83">
                                            <p:txEl>
                                              <p:pRg st="13" end="13"/>
                                            </p:txEl>
                                          </p:spTgt>
                                        </p:tgtEl>
                                      </p:cBhvr>
                                    </p:animEffect>
                                    <p:anim calcmode="lin" valueType="num">
                                      <p:cBhvr>
                                        <p:cTn id="259"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60"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2" presetClass="exit" presetSubtype="4" fill="hold" grpId="1" nodeType="clickEffect">
                                  <p:stCondLst>
                                    <p:cond delay="0"/>
                                  </p:stCondLst>
                                  <p:childTnLst>
                                    <p:animEffect transition="out" filter="wipe(down)">
                                      <p:cBhvr>
                                        <p:cTn id="264" dur="500"/>
                                        <p:tgtEl>
                                          <p:spTgt spid="47"/>
                                        </p:tgtEl>
                                      </p:cBhvr>
                                    </p:animEffect>
                                    <p:set>
                                      <p:cBhvr>
                                        <p:cTn id="265" dur="1" fill="hold">
                                          <p:stCondLst>
                                            <p:cond delay="499"/>
                                          </p:stCondLst>
                                        </p:cTn>
                                        <p:tgtEl>
                                          <p:spTgt spid="47"/>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22" presetClass="entr" presetSubtype="4" fill="hold" grpId="0" nodeType="clickEffect">
                                  <p:stCondLst>
                                    <p:cond delay="0"/>
                                  </p:stCondLst>
                                  <p:childTnLst>
                                    <p:set>
                                      <p:cBhvr>
                                        <p:cTn id="269" dur="1" fill="hold">
                                          <p:stCondLst>
                                            <p:cond delay="0"/>
                                          </p:stCondLst>
                                        </p:cTn>
                                        <p:tgtEl>
                                          <p:spTgt spid="65"/>
                                        </p:tgtEl>
                                        <p:attrNameLst>
                                          <p:attrName>style.visibility</p:attrName>
                                        </p:attrNameLst>
                                      </p:cBhvr>
                                      <p:to>
                                        <p:strVal val="visible"/>
                                      </p:to>
                                    </p:set>
                                    <p:animEffect transition="in" filter="wipe(down)">
                                      <p:cBhvr>
                                        <p:cTn id="27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(Delete </a:t>
            </a:r>
            <a:r>
              <a:rPr lang="en-US" dirty="0" smtClean="0"/>
              <a:t>First</a:t>
            </a:r>
            <a:r>
              <a:rPr lang="en-US" dirty="0" smtClean="0"/>
              <a: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smtClean="0"/>
              <a:t>void </a:t>
            </a:r>
            <a:r>
              <a:rPr lang="en-IN" dirty="0" err="1" smtClean="0"/>
              <a:t>deleteFirst</a:t>
            </a:r>
            <a:r>
              <a:rPr lang="en-IN" dirty="0" smtClean="0"/>
              <a:t>(</a:t>
            </a:r>
            <a:r>
              <a:rPr lang="en-IN" dirty="0" err="1" smtClean="0"/>
              <a:t>int</a:t>
            </a:r>
            <a:r>
              <a:rPr lang="en-IN" dirty="0" smtClean="0"/>
              <a:t> data)</a:t>
            </a:r>
          </a:p>
          <a:p>
            <a:pPr marL="457200" lvl="1" indent="0">
              <a:buNone/>
            </a:pPr>
            <a:r>
              <a:rPr lang="en-IN" dirty="0" smtClean="0"/>
              <a:t>{</a:t>
            </a:r>
          </a:p>
          <a:p>
            <a:pPr marL="914400" lvl="2" indent="0">
              <a:buNone/>
            </a:pPr>
            <a:r>
              <a:rPr lang="en-US" dirty="0"/>
              <a:t>if (</a:t>
            </a:r>
            <a:r>
              <a:rPr lang="en-US" dirty="0" err="1"/>
              <a:t>isEmpty</a:t>
            </a:r>
            <a:r>
              <a:rPr lang="en-US" dirty="0"/>
              <a:t>())</a:t>
            </a:r>
          </a:p>
          <a:p>
            <a:pPr marL="914400" lvl="2" indent="0">
              <a:buNone/>
            </a:pPr>
            <a:r>
              <a:rPr lang="en-US" dirty="0"/>
              <a:t>        throw "Linked list is empty...";</a:t>
            </a:r>
          </a:p>
          <a:p>
            <a:pPr marL="914400" lvl="2" indent="0">
              <a:buNone/>
            </a:pPr>
            <a:r>
              <a:rPr lang="en-US" dirty="0"/>
              <a:t>    Node *ep = this-&gt;head;</a:t>
            </a:r>
          </a:p>
          <a:p>
            <a:pPr marL="914400" lvl="2" indent="0">
              <a:buNone/>
            </a:pPr>
            <a:r>
              <a:rPr lang="en-US" dirty="0"/>
              <a:t>    this-&gt;head = this-&gt;head-&gt;</a:t>
            </a:r>
            <a:r>
              <a:rPr lang="en-US" dirty="0" err="1"/>
              <a:t>getNext</a:t>
            </a:r>
            <a:r>
              <a:rPr lang="en-US" dirty="0"/>
              <a:t>();</a:t>
            </a:r>
          </a:p>
          <a:p>
            <a:pPr marL="914400" lvl="2" indent="0">
              <a:buNone/>
            </a:pPr>
            <a:r>
              <a:rPr lang="en-US" dirty="0"/>
              <a:t>    this-&gt;head-&gt;</a:t>
            </a:r>
            <a:r>
              <a:rPr lang="en-US" dirty="0" err="1"/>
              <a:t>setPrev</a:t>
            </a:r>
            <a:r>
              <a:rPr lang="en-US" dirty="0"/>
              <a:t>(</a:t>
            </a:r>
            <a:r>
              <a:rPr lang="en-US" dirty="0" err="1"/>
              <a:t>nullptr</a:t>
            </a:r>
            <a:r>
              <a:rPr lang="en-US" dirty="0"/>
              <a:t>);</a:t>
            </a:r>
          </a:p>
          <a:p>
            <a:pPr marL="914400" lvl="2" indent="0">
              <a:buNone/>
            </a:pPr>
            <a:r>
              <a:rPr lang="en-US" dirty="0"/>
              <a:t>    if (this-&gt;head == </a:t>
            </a:r>
            <a:r>
              <a:rPr lang="en-US" dirty="0" err="1"/>
              <a:t>nullptr</a:t>
            </a:r>
            <a:r>
              <a:rPr lang="en-US" dirty="0"/>
              <a:t>)</a:t>
            </a:r>
          </a:p>
          <a:p>
            <a:pPr marL="914400" lvl="2" indent="0">
              <a:buNone/>
            </a:pPr>
            <a:r>
              <a:rPr lang="en-US" dirty="0"/>
              <a:t>        this-&gt;tail = </a:t>
            </a:r>
            <a:r>
              <a:rPr lang="en-US" dirty="0" err="1"/>
              <a:t>nullptr</a:t>
            </a:r>
            <a:r>
              <a:rPr lang="en-US" dirty="0"/>
              <a:t>;</a:t>
            </a:r>
          </a:p>
          <a:p>
            <a:pPr marL="914400" lvl="2" indent="0">
              <a:buNone/>
            </a:pPr>
            <a:r>
              <a:rPr lang="en-US" dirty="0"/>
              <a:t>    </a:t>
            </a:r>
            <a:r>
              <a:rPr lang="en-US" dirty="0" err="1"/>
              <a:t>int</a:t>
            </a:r>
            <a:r>
              <a:rPr lang="en-US" dirty="0"/>
              <a:t> data = ep-&gt;</a:t>
            </a:r>
            <a:r>
              <a:rPr lang="en-US" dirty="0" err="1"/>
              <a:t>getData</a:t>
            </a:r>
            <a:r>
              <a:rPr lang="en-US" dirty="0"/>
              <a:t>();</a:t>
            </a:r>
          </a:p>
          <a:p>
            <a:pPr marL="914400" lvl="2" indent="0">
              <a:buNone/>
            </a:pPr>
            <a:r>
              <a:rPr lang="en-US" dirty="0"/>
              <a:t>    delete </a:t>
            </a:r>
            <a:r>
              <a:rPr lang="en-US" dirty="0" smtClean="0"/>
              <a:t>ep;</a:t>
            </a:r>
            <a:endParaRPr lang="en-US" dirty="0"/>
          </a:p>
          <a:p>
            <a:pPr marL="914400" lvl="2" indent="0">
              <a:buNone/>
            </a:pPr>
            <a:r>
              <a:rPr lang="en-US" dirty="0"/>
              <a:t>    return data;</a:t>
            </a:r>
          </a:p>
          <a:p>
            <a:pPr marL="457200" lvl="1" indent="0">
              <a:buNone/>
            </a:pPr>
            <a:r>
              <a:rPr lang="en-IN" dirty="0" smtClean="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196975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3" end="13"/>
                                            </p:txEl>
                                          </p:spTgt>
                                        </p:tgtEl>
                                        <p:attrNameLst>
                                          <p:attrName>style.visibility</p:attrName>
                                        </p:attrNameLst>
                                      </p:cBhvr>
                                      <p:to>
                                        <p:strVal val="visible"/>
                                      </p:to>
                                    </p:set>
                                    <p:animEffect transition="in" filter="fade">
                                      <p:cBhvr>
                                        <p:cTn id="256" dur="1000"/>
                                        <p:tgtEl>
                                          <p:spTgt spid="83">
                                            <p:txEl>
                                              <p:pRg st="13" end="13"/>
                                            </p:txEl>
                                          </p:spTgt>
                                        </p:tgtEl>
                                      </p:cBhvr>
                                    </p:animEffect>
                                    <p:anim calcmode="lin" valueType="num">
                                      <p:cBhvr>
                                        <p:cTn id="257"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grpId="0" nodeType="clickEffect">
                                  <p:stCondLst>
                                    <p:cond delay="0"/>
                                  </p:stCondLst>
                                  <p:childTnLst>
                                    <p:set>
                                      <p:cBhvr>
                                        <p:cTn id="262" dur="1" fill="hold">
                                          <p:stCondLst>
                                            <p:cond delay="0"/>
                                          </p:stCondLst>
                                        </p:cTn>
                                        <p:tgtEl>
                                          <p:spTgt spid="83">
                                            <p:txEl>
                                              <p:pRg st="14" end="14"/>
                                            </p:txEl>
                                          </p:spTgt>
                                        </p:tgtEl>
                                        <p:attrNameLst>
                                          <p:attrName>style.visibility</p:attrName>
                                        </p:attrNameLst>
                                      </p:cBhvr>
                                      <p:to>
                                        <p:strVal val="visible"/>
                                      </p:to>
                                    </p:set>
                                    <p:animEffect transition="in" filter="fade">
                                      <p:cBhvr>
                                        <p:cTn id="263" dur="1000"/>
                                        <p:tgtEl>
                                          <p:spTgt spid="83">
                                            <p:txEl>
                                              <p:pRg st="14" end="14"/>
                                            </p:txEl>
                                          </p:spTgt>
                                        </p:tgtEl>
                                      </p:cBhvr>
                                    </p:animEffect>
                                    <p:anim calcmode="lin" valueType="num">
                                      <p:cBhvr>
                                        <p:cTn id="264" dur="1000" fill="hold"/>
                                        <p:tgtEl>
                                          <p:spTgt spid="83">
                                            <p:txEl>
                                              <p:pRg st="14" end="14"/>
                                            </p:txEl>
                                          </p:spTgt>
                                        </p:tgtEl>
                                        <p:attrNameLst>
                                          <p:attrName>ppt_x</p:attrName>
                                        </p:attrNameLst>
                                      </p:cBhvr>
                                      <p:tavLst>
                                        <p:tav tm="0">
                                          <p:val>
                                            <p:strVal val="#ppt_x"/>
                                          </p:val>
                                        </p:tav>
                                        <p:tav tm="100000">
                                          <p:val>
                                            <p:strVal val="#ppt_x"/>
                                          </p:val>
                                        </p:tav>
                                      </p:tavLst>
                                    </p:anim>
                                    <p:anim calcmode="lin" valueType="num">
                                      <p:cBhvr>
                                        <p:cTn id="265" dur="1000" fill="hold"/>
                                        <p:tgtEl>
                                          <p:spTgt spid="8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presetID="22" presetClass="exit" presetSubtype="4" fill="hold" grpId="1" nodeType="clickEffect">
                                  <p:stCondLst>
                                    <p:cond delay="0"/>
                                  </p:stCondLst>
                                  <p:childTnLst>
                                    <p:animEffect transition="out" filter="wipe(down)">
                                      <p:cBhvr>
                                        <p:cTn id="269" dur="500"/>
                                        <p:tgtEl>
                                          <p:spTgt spid="47"/>
                                        </p:tgtEl>
                                      </p:cBhvr>
                                    </p:animEffect>
                                    <p:set>
                                      <p:cBhvr>
                                        <p:cTn id="270" dur="1" fill="hold">
                                          <p:stCondLst>
                                            <p:cond delay="499"/>
                                          </p:stCondLst>
                                        </p:cTn>
                                        <p:tgtEl>
                                          <p:spTgt spid="47"/>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22" presetClass="entr" presetSubtype="4" fill="hold" grpId="0" nodeType="clickEffect">
                                  <p:stCondLst>
                                    <p:cond delay="0"/>
                                  </p:stCondLst>
                                  <p:childTnLst>
                                    <p:set>
                                      <p:cBhvr>
                                        <p:cTn id="274" dur="1" fill="hold">
                                          <p:stCondLst>
                                            <p:cond delay="0"/>
                                          </p:stCondLst>
                                        </p:cTn>
                                        <p:tgtEl>
                                          <p:spTgt spid="65"/>
                                        </p:tgtEl>
                                        <p:attrNameLst>
                                          <p:attrName>style.visibility</p:attrName>
                                        </p:attrNameLst>
                                      </p:cBhvr>
                                      <p:to>
                                        <p:strVal val="visible"/>
                                      </p:to>
                                    </p:set>
                                    <p:animEffect transition="in" filter="wipe(down)">
                                      <p:cBhvr>
                                        <p:cTn id="27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(Delete La</a:t>
            </a:r>
            <a:r>
              <a:rPr lang="en-US" dirty="0" smtClean="0"/>
              <a:t>st</a:t>
            </a:r>
            <a:r>
              <a:rPr lang="en-US" dirty="0" smtClean="0"/>
              <a:t>)</a:t>
            </a:r>
            <a:endParaRPr lang="en-IN" dirty="0"/>
          </a:p>
        </p:txBody>
      </p:sp>
      <p:sp>
        <p:nvSpPr>
          <p:cNvPr id="83" name="Content Placeholder 82"/>
          <p:cNvSpPr>
            <a:spLocks noGrp="1"/>
          </p:cNvSpPr>
          <p:nvPr>
            <p:ph idx="1"/>
          </p:nvPr>
        </p:nvSpPr>
        <p:spPr>
          <a:xfrm>
            <a:off x="252483" y="2431081"/>
            <a:ext cx="6207448" cy="4351338"/>
          </a:xfrm>
        </p:spPr>
        <p:txBody>
          <a:bodyPr>
            <a:normAutofit fontScale="625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smtClean="0"/>
              <a:t>void </a:t>
            </a:r>
            <a:r>
              <a:rPr lang="en-IN" dirty="0" err="1" smtClean="0"/>
              <a:t>deleteLast</a:t>
            </a:r>
            <a:r>
              <a:rPr lang="en-IN" dirty="0" smtClean="0"/>
              <a:t>(</a:t>
            </a:r>
            <a:r>
              <a:rPr lang="en-IN" dirty="0" err="1" smtClean="0"/>
              <a:t>int</a:t>
            </a:r>
            <a:r>
              <a:rPr lang="en-IN" dirty="0" smtClean="0"/>
              <a:t> data)</a:t>
            </a:r>
          </a:p>
          <a:p>
            <a:pPr marL="457200" lvl="1" indent="0">
              <a:buNone/>
            </a:pPr>
            <a:r>
              <a:rPr lang="en-IN" dirty="0" smtClean="0"/>
              <a:t>{</a:t>
            </a:r>
          </a:p>
          <a:p>
            <a:pPr marL="914400" lvl="2" indent="0">
              <a:buNone/>
            </a:pPr>
            <a:r>
              <a:rPr lang="en-IN" dirty="0"/>
              <a:t>if (</a:t>
            </a:r>
            <a:r>
              <a:rPr lang="en-IN" dirty="0" err="1"/>
              <a:t>isEmpty</a:t>
            </a:r>
            <a:r>
              <a:rPr lang="en-IN" dirty="0"/>
              <a:t>())</a:t>
            </a:r>
          </a:p>
          <a:p>
            <a:pPr marL="914400" lvl="2" indent="0">
              <a:buNone/>
            </a:pPr>
            <a:r>
              <a:rPr lang="en-IN" dirty="0"/>
              <a:t>        throw "Linked list is empty...";</a:t>
            </a:r>
          </a:p>
          <a:p>
            <a:pPr marL="914400" lvl="2" indent="0">
              <a:buNone/>
            </a:pPr>
            <a:r>
              <a:rPr lang="en-IN" dirty="0"/>
              <a:t>    Node *ep = this-&gt;head;</a:t>
            </a:r>
          </a:p>
          <a:p>
            <a:pPr marL="914400" lvl="2" indent="0">
              <a:buNone/>
            </a:pPr>
            <a:r>
              <a:rPr lang="en-IN" dirty="0"/>
              <a:t>    if (ep-&gt;</a:t>
            </a:r>
            <a:r>
              <a:rPr lang="en-IN" dirty="0" err="1"/>
              <a:t>getNext</a:t>
            </a:r>
            <a:r>
              <a:rPr lang="en-IN" dirty="0"/>
              <a:t>() == </a:t>
            </a:r>
            <a:r>
              <a:rPr lang="en-IN" dirty="0" err="1"/>
              <a:t>nullptr</a:t>
            </a:r>
            <a:r>
              <a:rPr lang="en-IN" dirty="0" smtClean="0"/>
              <a:t>)</a:t>
            </a:r>
            <a:endParaRPr lang="en-IN" dirty="0"/>
          </a:p>
          <a:p>
            <a:pPr marL="914400" lvl="2" indent="0">
              <a:buNone/>
            </a:pPr>
            <a:r>
              <a:rPr lang="en-IN" dirty="0"/>
              <a:t>        this-&gt;head = this-&gt;tail = </a:t>
            </a:r>
            <a:r>
              <a:rPr lang="en-IN" dirty="0" err="1"/>
              <a:t>nullptr</a:t>
            </a:r>
            <a:r>
              <a:rPr lang="en-IN" dirty="0" smtClean="0"/>
              <a:t>;</a:t>
            </a:r>
            <a:endParaRPr lang="en-IN" dirty="0"/>
          </a:p>
          <a:p>
            <a:pPr marL="914400" lvl="2" indent="0">
              <a:buNone/>
            </a:pPr>
            <a:r>
              <a:rPr lang="en-IN" dirty="0"/>
              <a:t>    else</a:t>
            </a:r>
          </a:p>
          <a:p>
            <a:pPr marL="914400" lvl="2" indent="0">
              <a:buNone/>
            </a:pPr>
            <a:r>
              <a:rPr lang="en-IN" dirty="0"/>
              <a:t>    {</a:t>
            </a:r>
          </a:p>
          <a:p>
            <a:pPr marL="914400" lvl="2" indent="0">
              <a:buNone/>
            </a:pPr>
            <a:r>
              <a:rPr lang="en-IN" dirty="0"/>
              <a:t>        ep = this-&gt;tail;</a:t>
            </a:r>
          </a:p>
          <a:p>
            <a:pPr marL="914400" lvl="2" indent="0">
              <a:buNone/>
            </a:pPr>
            <a:r>
              <a:rPr lang="en-IN" dirty="0"/>
              <a:t>        this-&gt;tail = ep-&gt;</a:t>
            </a:r>
            <a:r>
              <a:rPr lang="en-IN" dirty="0" err="1"/>
              <a:t>getPrev</a:t>
            </a:r>
            <a:r>
              <a:rPr lang="en-IN" dirty="0"/>
              <a:t>();</a:t>
            </a:r>
          </a:p>
          <a:p>
            <a:pPr marL="914400" lvl="2" indent="0">
              <a:buNone/>
            </a:pPr>
            <a:r>
              <a:rPr lang="en-IN" dirty="0"/>
              <a:t>        this-&gt;tail-&gt;</a:t>
            </a:r>
            <a:r>
              <a:rPr lang="en-IN" dirty="0" err="1"/>
              <a:t>setNext</a:t>
            </a:r>
            <a:r>
              <a:rPr lang="en-IN" dirty="0"/>
              <a:t>(</a:t>
            </a:r>
            <a:r>
              <a:rPr lang="en-IN" dirty="0" err="1"/>
              <a:t>nullptr</a:t>
            </a:r>
            <a:r>
              <a:rPr lang="en-IN" dirty="0"/>
              <a:t>);</a:t>
            </a:r>
          </a:p>
          <a:p>
            <a:pPr marL="914400" lvl="2" indent="0">
              <a:buNone/>
            </a:pPr>
            <a:r>
              <a:rPr lang="en-IN" dirty="0"/>
              <a:t>    }</a:t>
            </a:r>
          </a:p>
          <a:p>
            <a:pPr marL="914400" lvl="2" indent="0">
              <a:buNone/>
            </a:pPr>
            <a:r>
              <a:rPr lang="en-IN" dirty="0"/>
              <a:t>    </a:t>
            </a:r>
            <a:r>
              <a:rPr lang="en-IN" dirty="0" err="1"/>
              <a:t>int</a:t>
            </a:r>
            <a:r>
              <a:rPr lang="en-IN" dirty="0"/>
              <a:t> data = ep-&gt;</a:t>
            </a:r>
            <a:r>
              <a:rPr lang="en-IN" dirty="0" err="1"/>
              <a:t>getData</a:t>
            </a:r>
            <a:r>
              <a:rPr lang="en-IN" dirty="0"/>
              <a:t>();</a:t>
            </a:r>
          </a:p>
          <a:p>
            <a:pPr marL="914400" lvl="2" indent="0">
              <a:buNone/>
            </a:pPr>
            <a:r>
              <a:rPr lang="en-IN" dirty="0"/>
              <a:t>    delete ep</a:t>
            </a:r>
            <a:r>
              <a:rPr lang="en-IN" dirty="0" smtClean="0"/>
              <a:t>;</a:t>
            </a:r>
            <a:endParaRPr lang="en-IN" dirty="0"/>
          </a:p>
          <a:p>
            <a:pPr marL="914400" lvl="2" indent="0">
              <a:buNone/>
            </a:pPr>
            <a:r>
              <a:rPr lang="en-IN" dirty="0"/>
              <a:t>    return data;</a:t>
            </a:r>
          </a:p>
          <a:p>
            <a:pPr marL="457200" lvl="1" indent="0">
              <a:buNone/>
            </a:pPr>
            <a:r>
              <a:rPr lang="en-IN" dirty="0" smtClean="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69217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3" end="13"/>
                                            </p:txEl>
                                          </p:spTgt>
                                        </p:tgtEl>
                                        <p:attrNameLst>
                                          <p:attrName>style.visibility</p:attrName>
                                        </p:attrNameLst>
                                      </p:cBhvr>
                                      <p:to>
                                        <p:strVal val="visible"/>
                                      </p:to>
                                    </p:set>
                                    <p:animEffect transition="in" filter="fade">
                                      <p:cBhvr>
                                        <p:cTn id="256" dur="1000"/>
                                        <p:tgtEl>
                                          <p:spTgt spid="83">
                                            <p:txEl>
                                              <p:pRg st="13" end="13"/>
                                            </p:txEl>
                                          </p:spTgt>
                                        </p:tgtEl>
                                      </p:cBhvr>
                                    </p:animEffect>
                                    <p:anim calcmode="lin" valueType="num">
                                      <p:cBhvr>
                                        <p:cTn id="257"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3" end="13"/>
                                            </p:txEl>
                                          </p:spTgt>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83">
                                            <p:txEl>
                                              <p:pRg st="14" end="14"/>
                                            </p:txEl>
                                          </p:spTgt>
                                        </p:tgtEl>
                                        <p:attrNameLst>
                                          <p:attrName>style.visibility</p:attrName>
                                        </p:attrNameLst>
                                      </p:cBhvr>
                                      <p:to>
                                        <p:strVal val="visible"/>
                                      </p:to>
                                    </p:set>
                                    <p:animEffect transition="in" filter="fade">
                                      <p:cBhvr>
                                        <p:cTn id="261" dur="1000"/>
                                        <p:tgtEl>
                                          <p:spTgt spid="83">
                                            <p:txEl>
                                              <p:pRg st="14" end="14"/>
                                            </p:txEl>
                                          </p:spTgt>
                                        </p:tgtEl>
                                      </p:cBhvr>
                                    </p:animEffect>
                                    <p:anim calcmode="lin" valueType="num">
                                      <p:cBhvr>
                                        <p:cTn id="262" dur="1000" fill="hold"/>
                                        <p:tgtEl>
                                          <p:spTgt spid="83">
                                            <p:txEl>
                                              <p:pRg st="14" end="14"/>
                                            </p:txEl>
                                          </p:spTgt>
                                        </p:tgtEl>
                                        <p:attrNameLst>
                                          <p:attrName>ppt_x</p:attrName>
                                        </p:attrNameLst>
                                      </p:cBhvr>
                                      <p:tavLst>
                                        <p:tav tm="0">
                                          <p:val>
                                            <p:strVal val="#ppt_x"/>
                                          </p:val>
                                        </p:tav>
                                        <p:tav tm="100000">
                                          <p:val>
                                            <p:strVal val="#ppt_x"/>
                                          </p:val>
                                        </p:tav>
                                      </p:tavLst>
                                    </p:anim>
                                    <p:anim calcmode="lin" valueType="num">
                                      <p:cBhvr>
                                        <p:cTn id="263" dur="1000" fill="hold"/>
                                        <p:tgtEl>
                                          <p:spTgt spid="83">
                                            <p:txEl>
                                              <p:pRg st="14" end="14"/>
                                            </p:txEl>
                                          </p:spTgt>
                                        </p:tgtEl>
                                        <p:attrNameLst>
                                          <p:attrName>ppt_y</p:attrName>
                                        </p:attrNameLst>
                                      </p:cBhvr>
                                      <p:tavLst>
                                        <p:tav tm="0">
                                          <p:val>
                                            <p:strVal val="#ppt_y+.1"/>
                                          </p:val>
                                        </p:tav>
                                        <p:tav tm="100000">
                                          <p:val>
                                            <p:strVal val="#ppt_y"/>
                                          </p:val>
                                        </p:tav>
                                      </p:tavLst>
                                    </p:anim>
                                  </p:childTnLst>
                                </p:cTn>
                              </p:par>
                              <p:par>
                                <p:cTn id="264" presetID="42" presetClass="entr" presetSubtype="0" fill="hold" grpId="0" nodeType="withEffect">
                                  <p:stCondLst>
                                    <p:cond delay="0"/>
                                  </p:stCondLst>
                                  <p:childTnLst>
                                    <p:set>
                                      <p:cBhvr>
                                        <p:cTn id="265" dur="1" fill="hold">
                                          <p:stCondLst>
                                            <p:cond delay="0"/>
                                          </p:stCondLst>
                                        </p:cTn>
                                        <p:tgtEl>
                                          <p:spTgt spid="83">
                                            <p:txEl>
                                              <p:pRg st="15" end="15"/>
                                            </p:txEl>
                                          </p:spTgt>
                                        </p:tgtEl>
                                        <p:attrNameLst>
                                          <p:attrName>style.visibility</p:attrName>
                                        </p:attrNameLst>
                                      </p:cBhvr>
                                      <p:to>
                                        <p:strVal val="visible"/>
                                      </p:to>
                                    </p:set>
                                    <p:animEffect transition="in" filter="fade">
                                      <p:cBhvr>
                                        <p:cTn id="266" dur="1000"/>
                                        <p:tgtEl>
                                          <p:spTgt spid="83">
                                            <p:txEl>
                                              <p:pRg st="15" end="15"/>
                                            </p:txEl>
                                          </p:spTgt>
                                        </p:tgtEl>
                                      </p:cBhvr>
                                    </p:animEffect>
                                    <p:anim calcmode="lin" valueType="num">
                                      <p:cBhvr>
                                        <p:cTn id="267" dur="1000" fill="hold"/>
                                        <p:tgtEl>
                                          <p:spTgt spid="83">
                                            <p:txEl>
                                              <p:pRg st="15" end="15"/>
                                            </p:txEl>
                                          </p:spTgt>
                                        </p:tgtEl>
                                        <p:attrNameLst>
                                          <p:attrName>ppt_x</p:attrName>
                                        </p:attrNameLst>
                                      </p:cBhvr>
                                      <p:tavLst>
                                        <p:tav tm="0">
                                          <p:val>
                                            <p:strVal val="#ppt_x"/>
                                          </p:val>
                                        </p:tav>
                                        <p:tav tm="100000">
                                          <p:val>
                                            <p:strVal val="#ppt_x"/>
                                          </p:val>
                                        </p:tav>
                                      </p:tavLst>
                                    </p:anim>
                                    <p:anim calcmode="lin" valueType="num">
                                      <p:cBhvr>
                                        <p:cTn id="268" dur="1000" fill="hold"/>
                                        <p:tgtEl>
                                          <p:spTgt spid="83">
                                            <p:txEl>
                                              <p:pRg st="15" end="15"/>
                                            </p:txEl>
                                          </p:spTgt>
                                        </p:tgtEl>
                                        <p:attrNameLst>
                                          <p:attrName>ppt_y</p:attrName>
                                        </p:attrNameLst>
                                      </p:cBhvr>
                                      <p:tavLst>
                                        <p:tav tm="0">
                                          <p:val>
                                            <p:strVal val="#ppt_y+.1"/>
                                          </p:val>
                                        </p:tav>
                                        <p:tav tm="100000">
                                          <p:val>
                                            <p:strVal val="#ppt_y"/>
                                          </p:val>
                                        </p:tav>
                                      </p:tavLst>
                                    </p:anim>
                                  </p:childTnLst>
                                </p:cTn>
                              </p:par>
                              <p:par>
                                <p:cTn id="269" presetID="42" presetClass="entr" presetSubtype="0" fill="hold" grpId="0" nodeType="withEffect">
                                  <p:stCondLst>
                                    <p:cond delay="0"/>
                                  </p:stCondLst>
                                  <p:childTnLst>
                                    <p:set>
                                      <p:cBhvr>
                                        <p:cTn id="270" dur="1" fill="hold">
                                          <p:stCondLst>
                                            <p:cond delay="0"/>
                                          </p:stCondLst>
                                        </p:cTn>
                                        <p:tgtEl>
                                          <p:spTgt spid="83">
                                            <p:txEl>
                                              <p:pRg st="16" end="16"/>
                                            </p:txEl>
                                          </p:spTgt>
                                        </p:tgtEl>
                                        <p:attrNameLst>
                                          <p:attrName>style.visibility</p:attrName>
                                        </p:attrNameLst>
                                      </p:cBhvr>
                                      <p:to>
                                        <p:strVal val="visible"/>
                                      </p:to>
                                    </p:set>
                                    <p:animEffect transition="in" filter="fade">
                                      <p:cBhvr>
                                        <p:cTn id="271" dur="1000"/>
                                        <p:tgtEl>
                                          <p:spTgt spid="83">
                                            <p:txEl>
                                              <p:pRg st="16" end="16"/>
                                            </p:txEl>
                                          </p:spTgt>
                                        </p:tgtEl>
                                      </p:cBhvr>
                                    </p:animEffect>
                                    <p:anim calcmode="lin" valueType="num">
                                      <p:cBhvr>
                                        <p:cTn id="272" dur="1000" fill="hold"/>
                                        <p:tgtEl>
                                          <p:spTgt spid="83">
                                            <p:txEl>
                                              <p:pRg st="16" end="16"/>
                                            </p:txEl>
                                          </p:spTgt>
                                        </p:tgtEl>
                                        <p:attrNameLst>
                                          <p:attrName>ppt_x</p:attrName>
                                        </p:attrNameLst>
                                      </p:cBhvr>
                                      <p:tavLst>
                                        <p:tav tm="0">
                                          <p:val>
                                            <p:strVal val="#ppt_x"/>
                                          </p:val>
                                        </p:tav>
                                        <p:tav tm="100000">
                                          <p:val>
                                            <p:strVal val="#ppt_x"/>
                                          </p:val>
                                        </p:tav>
                                      </p:tavLst>
                                    </p:anim>
                                    <p:anim calcmode="lin" valueType="num">
                                      <p:cBhvr>
                                        <p:cTn id="273" dur="1000" fill="hold"/>
                                        <p:tgtEl>
                                          <p:spTgt spid="83">
                                            <p:txEl>
                                              <p:pRg st="16" end="16"/>
                                            </p:txEl>
                                          </p:spTgt>
                                        </p:tgtEl>
                                        <p:attrNameLst>
                                          <p:attrName>ppt_y</p:attrName>
                                        </p:attrNameLst>
                                      </p:cBhvr>
                                      <p:tavLst>
                                        <p:tav tm="0">
                                          <p:val>
                                            <p:strVal val="#ppt_y+.1"/>
                                          </p:val>
                                        </p:tav>
                                        <p:tav tm="100000">
                                          <p:val>
                                            <p:strVal val="#ppt_y"/>
                                          </p:val>
                                        </p:tav>
                                      </p:tavLst>
                                    </p:anim>
                                  </p:childTnLst>
                                </p:cTn>
                              </p:par>
                              <p:par>
                                <p:cTn id="274" presetID="42" presetClass="entr" presetSubtype="0" fill="hold" grpId="0" nodeType="withEffect">
                                  <p:stCondLst>
                                    <p:cond delay="0"/>
                                  </p:stCondLst>
                                  <p:childTnLst>
                                    <p:set>
                                      <p:cBhvr>
                                        <p:cTn id="275" dur="1" fill="hold">
                                          <p:stCondLst>
                                            <p:cond delay="0"/>
                                          </p:stCondLst>
                                        </p:cTn>
                                        <p:tgtEl>
                                          <p:spTgt spid="83">
                                            <p:txEl>
                                              <p:pRg st="17" end="17"/>
                                            </p:txEl>
                                          </p:spTgt>
                                        </p:tgtEl>
                                        <p:attrNameLst>
                                          <p:attrName>style.visibility</p:attrName>
                                        </p:attrNameLst>
                                      </p:cBhvr>
                                      <p:to>
                                        <p:strVal val="visible"/>
                                      </p:to>
                                    </p:set>
                                    <p:animEffect transition="in" filter="fade">
                                      <p:cBhvr>
                                        <p:cTn id="276" dur="1000"/>
                                        <p:tgtEl>
                                          <p:spTgt spid="83">
                                            <p:txEl>
                                              <p:pRg st="17" end="17"/>
                                            </p:txEl>
                                          </p:spTgt>
                                        </p:tgtEl>
                                      </p:cBhvr>
                                    </p:animEffect>
                                    <p:anim calcmode="lin" valueType="num">
                                      <p:cBhvr>
                                        <p:cTn id="277" dur="1000" fill="hold"/>
                                        <p:tgtEl>
                                          <p:spTgt spid="83">
                                            <p:txEl>
                                              <p:pRg st="17" end="17"/>
                                            </p:txEl>
                                          </p:spTgt>
                                        </p:tgtEl>
                                        <p:attrNameLst>
                                          <p:attrName>ppt_x</p:attrName>
                                        </p:attrNameLst>
                                      </p:cBhvr>
                                      <p:tavLst>
                                        <p:tav tm="0">
                                          <p:val>
                                            <p:strVal val="#ppt_x"/>
                                          </p:val>
                                        </p:tav>
                                        <p:tav tm="100000">
                                          <p:val>
                                            <p:strVal val="#ppt_x"/>
                                          </p:val>
                                        </p:tav>
                                      </p:tavLst>
                                    </p:anim>
                                    <p:anim calcmode="lin" valueType="num">
                                      <p:cBhvr>
                                        <p:cTn id="278" dur="1000" fill="hold"/>
                                        <p:tgtEl>
                                          <p:spTgt spid="8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42" presetClass="entr" presetSubtype="0" fill="hold" grpId="0" nodeType="clickEffect">
                                  <p:stCondLst>
                                    <p:cond delay="0"/>
                                  </p:stCondLst>
                                  <p:childTnLst>
                                    <p:set>
                                      <p:cBhvr>
                                        <p:cTn id="282" dur="1" fill="hold">
                                          <p:stCondLst>
                                            <p:cond delay="0"/>
                                          </p:stCondLst>
                                        </p:cTn>
                                        <p:tgtEl>
                                          <p:spTgt spid="83">
                                            <p:txEl>
                                              <p:pRg st="18" end="18"/>
                                            </p:txEl>
                                          </p:spTgt>
                                        </p:tgtEl>
                                        <p:attrNameLst>
                                          <p:attrName>style.visibility</p:attrName>
                                        </p:attrNameLst>
                                      </p:cBhvr>
                                      <p:to>
                                        <p:strVal val="visible"/>
                                      </p:to>
                                    </p:set>
                                    <p:animEffect transition="in" filter="fade">
                                      <p:cBhvr>
                                        <p:cTn id="283" dur="1000"/>
                                        <p:tgtEl>
                                          <p:spTgt spid="83">
                                            <p:txEl>
                                              <p:pRg st="18" end="18"/>
                                            </p:txEl>
                                          </p:spTgt>
                                        </p:tgtEl>
                                      </p:cBhvr>
                                    </p:animEffect>
                                    <p:anim calcmode="lin" valueType="num">
                                      <p:cBhvr>
                                        <p:cTn id="284" dur="1000" fill="hold"/>
                                        <p:tgtEl>
                                          <p:spTgt spid="83">
                                            <p:txEl>
                                              <p:pRg st="18" end="18"/>
                                            </p:txEl>
                                          </p:spTgt>
                                        </p:tgtEl>
                                        <p:attrNameLst>
                                          <p:attrName>ppt_x</p:attrName>
                                        </p:attrNameLst>
                                      </p:cBhvr>
                                      <p:tavLst>
                                        <p:tav tm="0">
                                          <p:val>
                                            <p:strVal val="#ppt_x"/>
                                          </p:val>
                                        </p:tav>
                                        <p:tav tm="100000">
                                          <p:val>
                                            <p:strVal val="#ppt_x"/>
                                          </p:val>
                                        </p:tav>
                                      </p:tavLst>
                                    </p:anim>
                                    <p:anim calcmode="lin" valueType="num">
                                      <p:cBhvr>
                                        <p:cTn id="285" dur="1000" fill="hold"/>
                                        <p:tgtEl>
                                          <p:spTgt spid="8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2" presetClass="exit" presetSubtype="4" fill="hold" grpId="1" nodeType="clickEffect">
                                  <p:stCondLst>
                                    <p:cond delay="0"/>
                                  </p:stCondLst>
                                  <p:childTnLst>
                                    <p:animEffect transition="out" filter="wipe(down)">
                                      <p:cBhvr>
                                        <p:cTn id="289" dur="500"/>
                                        <p:tgtEl>
                                          <p:spTgt spid="47"/>
                                        </p:tgtEl>
                                      </p:cBhvr>
                                    </p:animEffect>
                                    <p:set>
                                      <p:cBhvr>
                                        <p:cTn id="290" dur="1" fill="hold">
                                          <p:stCondLst>
                                            <p:cond delay="499"/>
                                          </p:stCondLst>
                                        </p:cTn>
                                        <p:tgtEl>
                                          <p:spTgt spid="47"/>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22" presetClass="entr" presetSubtype="4" fill="hold" grpId="0" nodeType="clickEffect">
                                  <p:stCondLst>
                                    <p:cond delay="0"/>
                                  </p:stCondLst>
                                  <p:childTnLst>
                                    <p:set>
                                      <p:cBhvr>
                                        <p:cTn id="294" dur="1" fill="hold">
                                          <p:stCondLst>
                                            <p:cond delay="0"/>
                                          </p:stCondLst>
                                        </p:cTn>
                                        <p:tgtEl>
                                          <p:spTgt spid="65"/>
                                        </p:tgtEl>
                                        <p:attrNameLst>
                                          <p:attrName>style.visibility</p:attrName>
                                        </p:attrNameLst>
                                      </p:cBhvr>
                                      <p:to>
                                        <p:strVal val="visible"/>
                                      </p:to>
                                    </p:set>
                                    <p:animEffect transition="in" filter="wipe(down)">
                                      <p:cBhvr>
                                        <p:cTn id="29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08531998"/>
              </p:ext>
            </p:extLst>
          </p:nvPr>
        </p:nvGraphicFramePr>
        <p:xfrm>
          <a:off x="0" y="873460"/>
          <a:ext cx="12192000" cy="5984539"/>
        </p:xfrm>
        <a:graphic>
          <a:graphicData uri="http://schemas.openxmlformats.org/drawingml/2006/table">
            <a:tbl>
              <a:tblPr firstRow="1" bandRow="1">
                <a:tableStyleId>{5C22544A-7EE6-4342-B048-85BDC9FD1C3A}</a:tableStyleId>
              </a:tblPr>
              <a:tblGrid>
                <a:gridCol w="2893325">
                  <a:extLst>
                    <a:ext uri="{9D8B030D-6E8A-4147-A177-3AD203B41FA5}">
                      <a16:colId xmlns:a16="http://schemas.microsoft.com/office/drawing/2014/main" val="2450754003"/>
                    </a:ext>
                  </a:extLst>
                </a:gridCol>
                <a:gridCol w="1446663">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496550">
                <a:tc>
                  <a:txBody>
                    <a:bodyPr/>
                    <a:lstStyle/>
                    <a:p>
                      <a:pPr algn="ctr"/>
                      <a:r>
                        <a:rPr lang="en-IN" sz="1800" b="1" i="0" kern="1200" dirty="0" smtClean="0">
                          <a:solidFill>
                            <a:schemeClr val="lt1"/>
                          </a:solidFill>
                          <a:effectLst/>
                          <a:latin typeface="+mn-lt"/>
                          <a:ea typeface="+mn-ea"/>
                          <a:cs typeface="+mn-cs"/>
                        </a:rPr>
                        <a:t>ANSI/ISO 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1241376">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Annotation</a:t>
                      </a:r>
                      <a:r>
                        <a:rPr lang="en-IN" sz="1800" b="1" i="0" u="none" strike="noStrike" kern="1200" baseline="30000" dirty="0" smtClean="0">
                          <a:solidFill>
                            <a:schemeClr val="dk1"/>
                          </a:solidFill>
                          <a:effectLst/>
                          <a:latin typeface="+mn-lt"/>
                          <a:ea typeface="+mn-ea"/>
                          <a:cs typeface="+mn-cs"/>
                        </a:rPr>
                        <a:t> </a:t>
                      </a:r>
                      <a:r>
                        <a:rPr lang="en-IN" sz="1800" b="1" i="0" kern="1200" dirty="0" smtClean="0">
                          <a:solidFill>
                            <a:schemeClr val="dk1"/>
                          </a:solidFill>
                          <a:effectLst/>
                          <a:latin typeface="+mn-lt"/>
                          <a:ea typeface="+mn-ea"/>
                          <a:cs typeface="+mn-cs"/>
                        </a:rPr>
                        <a:t>(Comment)</a:t>
                      </a:r>
                      <a:endParaRPr lang="en-IN" b="1" dirty="0"/>
                    </a:p>
                  </a:txBody>
                  <a:tcPr anchor="ctr"/>
                </a:tc>
                <a:tc>
                  <a:txBody>
                    <a:bodyPr/>
                    <a:lstStyle/>
                    <a:p>
                      <a:r>
                        <a:rPr lang="en-US" sz="1800" b="0" i="0" kern="1200" dirty="0" smtClean="0">
                          <a:solidFill>
                            <a:schemeClr val="dk1"/>
                          </a:solidFill>
                          <a:effectLst/>
                          <a:latin typeface="+mn-lt"/>
                          <a:ea typeface="+mn-ea"/>
                          <a:cs typeface="+mn-cs"/>
                        </a:rPr>
                        <a:t>Indicating additional information about a step in the program. Represented as an open rectangle with a dashed or solid line connecting it to the corresponding symbol in the flowchart.</a:t>
                      </a:r>
                      <a:endParaRPr lang="en-IN" dirty="0"/>
                    </a:p>
                  </a:txBody>
                  <a:tcPr/>
                </a:tc>
                <a:extLst>
                  <a:ext uri="{0D108BD9-81ED-4DB2-BD59-A6C34878D82A}">
                    <a16:rowId xmlns:a16="http://schemas.microsoft.com/office/drawing/2014/main" val="3997047210"/>
                  </a:ext>
                </a:extLst>
              </a:tr>
              <a:tr h="1613789">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Predefined Process</a:t>
                      </a:r>
                      <a:endParaRPr lang="en-IN" b="1" dirty="0"/>
                    </a:p>
                  </a:txBody>
                  <a:tcPr anchor="ctr"/>
                </a:tc>
                <a:tc>
                  <a:txBody>
                    <a:bodyPr/>
                    <a:lstStyle/>
                    <a:p>
                      <a:r>
                        <a:rPr lang="en-US" sz="1800" b="0" i="0" kern="1200" dirty="0" smtClean="0">
                          <a:solidFill>
                            <a:schemeClr val="dk1"/>
                          </a:solidFill>
                          <a:effectLst/>
                          <a:latin typeface="+mn-lt"/>
                          <a:ea typeface="+mn-ea"/>
                          <a:cs typeface="+mn-cs"/>
                        </a:rPr>
                        <a:t>Shows named process which is defined elsewhere. Represented as a rectangle with double-struck vertical edges.</a:t>
                      </a:r>
                      <a:endParaRPr lang="en-IN" dirty="0"/>
                    </a:p>
                  </a:txBody>
                  <a:tcPr/>
                </a:tc>
                <a:extLst>
                  <a:ext uri="{0D108BD9-81ED-4DB2-BD59-A6C34878D82A}">
                    <a16:rowId xmlns:a16="http://schemas.microsoft.com/office/drawing/2014/main" val="881009280"/>
                  </a:ext>
                </a:extLst>
              </a:tr>
              <a:tr h="1280280">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On-page Connector</a:t>
                      </a:r>
                      <a:endParaRPr lang="en-IN" b="1" dirty="0"/>
                    </a:p>
                  </a:txBody>
                  <a:tcPr anchor="ctr"/>
                </a:tc>
                <a:tc>
                  <a:txBody>
                    <a:bodyPr/>
                    <a:lstStyle/>
                    <a:p>
                      <a:r>
                        <a:rPr lang="en-US" sz="1800" b="0" i="0" kern="1200" dirty="0" smtClean="0">
                          <a:solidFill>
                            <a:schemeClr val="dk1"/>
                          </a:solidFill>
                          <a:effectLst/>
                          <a:latin typeface="+mn-lt"/>
                          <a:ea typeface="+mn-ea"/>
                          <a:cs typeface="+mn-cs"/>
                        </a:rPr>
                        <a:t>Pairs of labeled connectors replace long or confusing lines on a flowchart page. Represented by a small circle with a letter inside.</a:t>
                      </a:r>
                      <a:endParaRPr lang="en-IN" dirty="0"/>
                    </a:p>
                  </a:txBody>
                  <a:tcPr/>
                </a:tc>
                <a:extLst>
                  <a:ext uri="{0D108BD9-81ED-4DB2-BD59-A6C34878D82A}">
                    <a16:rowId xmlns:a16="http://schemas.microsoft.com/office/drawing/2014/main" val="385530985"/>
                  </a:ext>
                </a:extLst>
              </a:tr>
              <a:tr h="1352544">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Off-page Connector</a:t>
                      </a:r>
                      <a:endParaRPr lang="en-IN" b="1" dirty="0"/>
                    </a:p>
                  </a:txBody>
                  <a:tcPr anchor="ctr"/>
                </a:tc>
                <a:tc>
                  <a:txBody>
                    <a:bodyPr/>
                    <a:lstStyle/>
                    <a:p>
                      <a:r>
                        <a:rPr lang="en-US" sz="1800" b="0" i="0" kern="1200" dirty="0" smtClean="0">
                          <a:solidFill>
                            <a:schemeClr val="dk1"/>
                          </a:solidFill>
                          <a:effectLst/>
                          <a:latin typeface="+mn-lt"/>
                          <a:ea typeface="+mn-ea"/>
                          <a:cs typeface="+mn-cs"/>
                        </a:rPr>
                        <a:t>A labeled connector for use when the target is on another page. Represented as a </a:t>
                      </a:r>
                      <a:r>
                        <a:rPr lang="en-US" sz="1800" b="0" i="0" u="none" strike="noStrike" kern="1200" dirty="0" smtClean="0">
                          <a:solidFill>
                            <a:schemeClr val="dk1"/>
                          </a:solidFill>
                          <a:effectLst/>
                          <a:latin typeface="+mn-lt"/>
                          <a:ea typeface="+mn-ea"/>
                          <a:cs typeface="+mn-cs"/>
                        </a:rPr>
                        <a:t>home plate</a:t>
                      </a:r>
                      <a:r>
                        <a:rPr lang="en-US" sz="1800" b="0" i="0" kern="1200" dirty="0" smtClean="0">
                          <a:solidFill>
                            <a:schemeClr val="dk1"/>
                          </a:solidFill>
                          <a:effectLst/>
                          <a:latin typeface="+mn-lt"/>
                          <a:ea typeface="+mn-ea"/>
                          <a:cs typeface="+mn-cs"/>
                        </a:rPr>
                        <a:t>-shaped </a:t>
                      </a:r>
                      <a:r>
                        <a:rPr lang="en-US" sz="1800" b="0" i="0" u="none" strike="noStrike" kern="1200" dirty="0" smtClean="0">
                          <a:solidFill>
                            <a:schemeClr val="dk1"/>
                          </a:solidFill>
                          <a:effectLst/>
                          <a:latin typeface="+mn-lt"/>
                          <a:ea typeface="+mn-ea"/>
                          <a:cs typeface="+mn-cs"/>
                        </a:rPr>
                        <a:t>pentagon</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bl>
          </a:graphicData>
        </a:graphic>
      </p:graphicFrame>
      <p:sp>
        <p:nvSpPr>
          <p:cNvPr id="3" name="Line Callout 1 2"/>
          <p:cNvSpPr/>
          <p:nvPr/>
        </p:nvSpPr>
        <p:spPr>
          <a:xfrm>
            <a:off x="763138" y="1783609"/>
            <a:ext cx="1864057" cy="477671"/>
          </a:xfrm>
          <a:prstGeom prst="borderCallout1">
            <a:avLst>
              <a:gd name="adj1" fmla="val 47321"/>
              <a:gd name="adj2" fmla="val 880"/>
              <a:gd name="adj3" fmla="val 112500"/>
              <a:gd name="adj4" fmla="val -38333"/>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Process 3"/>
          <p:cNvSpPr/>
          <p:nvPr/>
        </p:nvSpPr>
        <p:spPr>
          <a:xfrm>
            <a:off x="2593076" y="1738418"/>
            <a:ext cx="68238" cy="573208"/>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p:cNvSpPr/>
          <p:nvPr/>
        </p:nvSpPr>
        <p:spPr>
          <a:xfrm>
            <a:off x="952500" y="4449173"/>
            <a:ext cx="999130" cy="791571"/>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Off-page Connector 11"/>
          <p:cNvSpPr/>
          <p:nvPr/>
        </p:nvSpPr>
        <p:spPr>
          <a:xfrm>
            <a:off x="952500" y="5773012"/>
            <a:ext cx="1108312" cy="736979"/>
          </a:xfrm>
          <a:prstGeom prst="flowChartOffpage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lowchart: Predefined Process 12"/>
          <p:cNvSpPr/>
          <p:nvPr/>
        </p:nvSpPr>
        <p:spPr>
          <a:xfrm>
            <a:off x="476250" y="2911670"/>
            <a:ext cx="2048586" cy="923356"/>
          </a:xfrm>
          <a:prstGeom prst="flowChartPredefined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050"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18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More 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7883086"/>
              </p:ext>
            </p:extLst>
          </p:nvPr>
        </p:nvGraphicFramePr>
        <p:xfrm>
          <a:off x="0" y="714373"/>
          <a:ext cx="12192000" cy="6143626"/>
        </p:xfrm>
        <a:graphic>
          <a:graphicData uri="http://schemas.openxmlformats.org/drawingml/2006/table">
            <a:tbl>
              <a:tblPr firstRow="1" bandRow="1">
                <a:tableStyleId>{5C22544A-7EE6-4342-B048-85BDC9FD1C3A}</a:tableStyleId>
              </a:tblPr>
              <a:tblGrid>
                <a:gridCol w="2292824">
                  <a:extLst>
                    <a:ext uri="{9D8B030D-6E8A-4147-A177-3AD203B41FA5}">
                      <a16:colId xmlns:a16="http://schemas.microsoft.com/office/drawing/2014/main" val="2450754003"/>
                    </a:ext>
                  </a:extLst>
                </a:gridCol>
                <a:gridCol w="2047164">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397865">
                <a:tc>
                  <a:txBody>
                    <a:bodyPr/>
                    <a:lstStyle/>
                    <a:p>
                      <a:pPr algn="ctr"/>
                      <a:r>
                        <a:rPr lang="en-IN" sz="1800" b="1" i="0" kern="1200" dirty="0" smtClean="0">
                          <a:solidFill>
                            <a:schemeClr val="lt1"/>
                          </a:solidFill>
                          <a:effectLst/>
                          <a:latin typeface="+mn-lt"/>
                          <a:ea typeface="+mn-ea"/>
                          <a:cs typeface="+mn-cs"/>
                        </a:rPr>
                        <a:t>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853773">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Data File or Database</a:t>
                      </a:r>
                      <a:endParaRPr lang="en-IN" b="1" dirty="0"/>
                    </a:p>
                  </a:txBody>
                  <a:tcPr anchor="ctr"/>
                </a:tc>
                <a:tc>
                  <a:txBody>
                    <a:bodyPr/>
                    <a:lstStyle/>
                    <a:p>
                      <a:r>
                        <a:rPr lang="en-US" sz="1800" b="0" i="0" kern="1200" dirty="0" smtClean="0">
                          <a:solidFill>
                            <a:schemeClr val="dk1"/>
                          </a:solidFill>
                          <a:effectLst/>
                          <a:latin typeface="+mn-lt"/>
                          <a:ea typeface="+mn-ea"/>
                          <a:cs typeface="+mn-cs"/>
                        </a:rPr>
                        <a:t>Data represented by a cylinder (disk drive).</a:t>
                      </a:r>
                      <a:endParaRPr lang="en-IN" dirty="0"/>
                    </a:p>
                  </a:txBody>
                  <a:tcPr/>
                </a:tc>
                <a:extLst>
                  <a:ext uri="{0D108BD9-81ED-4DB2-BD59-A6C34878D82A}">
                    <a16:rowId xmlns:a16="http://schemas.microsoft.com/office/drawing/2014/main" val="680678283"/>
                  </a:ext>
                </a:extLst>
              </a:tr>
              <a:tr h="853773">
                <a:tc>
                  <a:txBody>
                    <a:bodyPr/>
                    <a:lstStyle/>
                    <a:p>
                      <a:endParaRPr lang="en-IN" dirty="0"/>
                    </a:p>
                  </a:txBody>
                  <a:tcPr/>
                </a:tc>
                <a:tc rowSpan="2">
                  <a:txBody>
                    <a:bodyPr/>
                    <a:lstStyle/>
                    <a:p>
                      <a:pPr algn="ctr"/>
                      <a:r>
                        <a:rPr lang="en-IN" sz="1800" b="0" i="0" kern="1200" dirty="0" smtClean="0">
                          <a:solidFill>
                            <a:schemeClr val="dk1"/>
                          </a:solidFill>
                          <a:effectLst/>
                          <a:latin typeface="+mn-lt"/>
                          <a:ea typeface="+mn-ea"/>
                          <a:cs typeface="+mn-cs"/>
                        </a:rPr>
                        <a:t>Document</a:t>
                      </a:r>
                      <a:endParaRPr lang="en-IN" b="1" dirty="0"/>
                    </a:p>
                  </a:txBody>
                  <a:tcPr anchor="ctr"/>
                </a:tc>
                <a:tc>
                  <a:txBody>
                    <a:bodyPr/>
                    <a:lstStyle/>
                    <a:p>
                      <a:r>
                        <a:rPr lang="en-US" sz="1800" b="0" i="0" kern="1200" dirty="0" smtClean="0">
                          <a:solidFill>
                            <a:schemeClr val="dk1"/>
                          </a:solidFill>
                          <a:effectLst/>
                          <a:latin typeface="+mn-lt"/>
                          <a:ea typeface="+mn-ea"/>
                          <a:cs typeface="+mn-cs"/>
                        </a:rPr>
                        <a:t>Single documents represented a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 with a wavy base.</a:t>
                      </a:r>
                      <a:endParaRPr lang="en-IN" dirty="0"/>
                    </a:p>
                  </a:txBody>
                  <a:tcPr/>
                </a:tc>
                <a:extLst>
                  <a:ext uri="{0D108BD9-81ED-4DB2-BD59-A6C34878D82A}">
                    <a16:rowId xmlns:a16="http://schemas.microsoft.com/office/drawing/2014/main" val="3997047210"/>
                  </a:ext>
                </a:extLst>
              </a:tr>
              <a:tr h="1109905">
                <a:tc>
                  <a:txBody>
                    <a:bodyPr/>
                    <a:lstStyle/>
                    <a:p>
                      <a:endParaRPr lang="en-IN" dirty="0"/>
                    </a:p>
                  </a:txBody>
                  <a:tcPr/>
                </a:tc>
                <a:tc vMerge="1">
                  <a:txBody>
                    <a:bodyPr/>
                    <a:lstStyle/>
                    <a:p>
                      <a:pPr algn="ctr"/>
                      <a:endParaRPr lang="en-IN" b="1" dirty="0"/>
                    </a:p>
                  </a:txBody>
                  <a:tcPr anchor="ctr"/>
                </a:tc>
                <a:tc>
                  <a:txBody>
                    <a:bodyPr/>
                    <a:lstStyle/>
                    <a:p>
                      <a:r>
                        <a:rPr lang="en-US" sz="1800" b="0" i="0" kern="1200" dirty="0" smtClean="0">
                          <a:solidFill>
                            <a:schemeClr val="dk1"/>
                          </a:solidFill>
                          <a:effectLst/>
                          <a:latin typeface="+mn-lt"/>
                          <a:ea typeface="+mn-ea"/>
                          <a:cs typeface="+mn-cs"/>
                        </a:rPr>
                        <a:t>Multiple documents represented stacked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 with a wavy base.</a:t>
                      </a:r>
                      <a:endParaRPr lang="en-IN" dirty="0"/>
                    </a:p>
                  </a:txBody>
                  <a:tcPr/>
                </a:tc>
                <a:extLst>
                  <a:ext uri="{0D108BD9-81ED-4DB2-BD59-A6C34878D82A}">
                    <a16:rowId xmlns:a16="http://schemas.microsoft.com/office/drawing/2014/main" val="881009280"/>
                  </a:ext>
                </a:extLst>
              </a:tr>
              <a:tr h="88053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Manual operation</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 </a:t>
                      </a:r>
                      <a:r>
                        <a:rPr lang="en-US" sz="1800" b="0" i="0" u="none" strike="noStrike" kern="1200" dirty="0" smtClean="0">
                          <a:solidFill>
                            <a:schemeClr val="dk1"/>
                          </a:solidFill>
                          <a:effectLst/>
                          <a:latin typeface="+mn-lt"/>
                          <a:ea typeface="+mn-ea"/>
                          <a:cs typeface="+mn-cs"/>
                        </a:rPr>
                        <a:t>trapezoid</a:t>
                      </a:r>
                      <a:r>
                        <a:rPr lang="en-US" sz="1800" b="0" i="0" kern="1200" dirty="0" smtClean="0">
                          <a:solidFill>
                            <a:schemeClr val="dk1"/>
                          </a:solidFill>
                          <a:effectLst/>
                          <a:latin typeface="+mn-lt"/>
                          <a:ea typeface="+mn-ea"/>
                          <a:cs typeface="+mn-cs"/>
                        </a:rPr>
                        <a:t> with the longest parallel side at the top, to represent an operation or adjustment to process that can only be made manually.</a:t>
                      </a:r>
                      <a:endParaRPr lang="en-IN" dirty="0"/>
                    </a:p>
                  </a:txBody>
                  <a:tcPr/>
                </a:tc>
                <a:extLst>
                  <a:ext uri="{0D108BD9-81ED-4DB2-BD59-A6C34878D82A}">
                    <a16:rowId xmlns:a16="http://schemas.microsoft.com/office/drawing/2014/main" val="385530985"/>
                  </a:ext>
                </a:extLst>
              </a:tr>
              <a:tr h="93023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Manual input</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t>
                      </a:r>
                      <a:r>
                        <a:rPr lang="en-US" sz="1800" b="0" i="0" u="none" strike="noStrike" kern="1200" dirty="0" smtClean="0">
                          <a:solidFill>
                            <a:schemeClr val="dk1"/>
                          </a:solidFill>
                          <a:effectLst/>
                          <a:latin typeface="+mn-lt"/>
                          <a:ea typeface="+mn-ea"/>
                          <a:cs typeface="+mn-cs"/>
                        </a:rPr>
                        <a:t>quadrilateral</a:t>
                      </a:r>
                      <a:r>
                        <a:rPr lang="en-US" sz="1800" b="0" i="0" kern="1200" dirty="0" smtClean="0">
                          <a:solidFill>
                            <a:schemeClr val="dk1"/>
                          </a:solidFill>
                          <a:effectLst/>
                          <a:latin typeface="+mn-lt"/>
                          <a:ea typeface="+mn-ea"/>
                          <a:cs typeface="+mn-cs"/>
                        </a:rPr>
                        <a:t>, with the top irregularly sloping up from left to right, like the side view of a </a:t>
                      </a:r>
                      <a:r>
                        <a:rPr lang="en-US" sz="1800" b="0" i="0" u="none" strike="noStrike" kern="1200" dirty="0" smtClean="0">
                          <a:solidFill>
                            <a:schemeClr val="dk1"/>
                          </a:solidFill>
                          <a:effectLst/>
                          <a:latin typeface="+mn-lt"/>
                          <a:ea typeface="+mn-ea"/>
                          <a:cs typeface="+mn-cs"/>
                        </a:rPr>
                        <a:t>keyboard</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r h="111755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Preparation or Initialization</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an elongated </a:t>
                      </a:r>
                      <a:r>
                        <a:rPr lang="en-US" sz="1800" b="0" i="0" u="none" strike="noStrike" kern="1200" dirty="0" smtClean="0">
                          <a:solidFill>
                            <a:schemeClr val="dk1"/>
                          </a:solidFill>
                          <a:effectLst/>
                          <a:latin typeface="+mn-lt"/>
                          <a:ea typeface="+mn-ea"/>
                          <a:cs typeface="+mn-cs"/>
                        </a:rPr>
                        <a:t>hexagon</a:t>
                      </a:r>
                      <a:r>
                        <a:rPr lang="en-US" sz="1800" b="0" i="0" kern="1200" dirty="0" smtClean="0">
                          <a:solidFill>
                            <a:schemeClr val="dk1"/>
                          </a:solidFill>
                          <a:effectLst/>
                          <a:latin typeface="+mn-lt"/>
                          <a:ea typeface="+mn-ea"/>
                          <a:cs typeface="+mn-cs"/>
                        </a:rPr>
                        <a:t>, originally used for steps like setting a switch or initializing a routine.</a:t>
                      </a:r>
                      <a:endParaRPr lang="en-IN" dirty="0"/>
                    </a:p>
                  </a:txBody>
                  <a:tcPr/>
                </a:tc>
                <a:extLst>
                  <a:ext uri="{0D108BD9-81ED-4DB2-BD59-A6C34878D82A}">
                    <a16:rowId xmlns:a16="http://schemas.microsoft.com/office/drawing/2014/main" val="3488871945"/>
                  </a:ext>
                </a:extLst>
              </a:tr>
            </a:tbl>
          </a:graphicData>
        </a:graphic>
      </p:graphicFrame>
      <p:sp>
        <p:nvSpPr>
          <p:cNvPr id="3" name="Flowchart: Magnetic Disk 2"/>
          <p:cNvSpPr/>
          <p:nvPr/>
        </p:nvSpPr>
        <p:spPr>
          <a:xfrm>
            <a:off x="354842" y="1181098"/>
            <a:ext cx="1195316" cy="668741"/>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Document 3"/>
          <p:cNvSpPr/>
          <p:nvPr/>
        </p:nvSpPr>
        <p:spPr>
          <a:xfrm>
            <a:off x="354842" y="2060812"/>
            <a:ext cx="1201003" cy="655092"/>
          </a:xfrm>
          <a:prstGeom prst="flowChartDocumen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Flowchart: Multidocument 5"/>
          <p:cNvSpPr/>
          <p:nvPr/>
        </p:nvSpPr>
        <p:spPr>
          <a:xfrm>
            <a:off x="354842" y="2925241"/>
            <a:ext cx="1296537" cy="860945"/>
          </a:xfrm>
          <a:prstGeom prst="flowChartMultidocumen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Manual Operation 11"/>
          <p:cNvSpPr/>
          <p:nvPr/>
        </p:nvSpPr>
        <p:spPr>
          <a:xfrm>
            <a:off x="354842" y="3985146"/>
            <a:ext cx="1405719" cy="709684"/>
          </a:xfrm>
          <a:prstGeom prst="flowChartManualOperat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lowchart: Manual Input 12"/>
          <p:cNvSpPr/>
          <p:nvPr/>
        </p:nvSpPr>
        <p:spPr>
          <a:xfrm>
            <a:off x="354842" y="4967250"/>
            <a:ext cx="1501254" cy="696571"/>
          </a:xfrm>
          <a:prstGeom prst="flowChartManualInpu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Hexagon 13"/>
          <p:cNvSpPr/>
          <p:nvPr/>
        </p:nvSpPr>
        <p:spPr>
          <a:xfrm>
            <a:off x="354842" y="5854890"/>
            <a:ext cx="1501254" cy="846161"/>
          </a:xfrm>
          <a:prstGeom prst="hexag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074"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80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022"/>
            <a:ext cx="4206162" cy="6409199"/>
          </a:xfrm>
        </p:spPr>
        <p:txBody>
          <a:bodyPr>
            <a:normAutofit lnSpcReduction="10000"/>
          </a:bodyPr>
          <a:lstStyle/>
          <a:p>
            <a:pPr marL="342900" indent="-342900">
              <a:buFont typeface="+mj-lt"/>
              <a:buAutoNum type="arabicPeriod"/>
            </a:pPr>
            <a:r>
              <a:rPr lang="en-US" dirty="0"/>
              <a:t>Set L to 0 and R to n-1.</a:t>
            </a:r>
          </a:p>
          <a:p>
            <a:pPr marL="342900" indent="-342900">
              <a:buFont typeface="+mj-lt"/>
              <a:buAutoNum type="arabicPeriod"/>
            </a:pPr>
            <a:r>
              <a:rPr lang="en-US" dirty="0"/>
              <a:t>If  L&gt;R, the search terminates as unsuccessful.</a:t>
            </a:r>
          </a:p>
          <a:p>
            <a:pPr marL="342900" indent="-342900">
              <a:buFont typeface="+mj-lt"/>
              <a:buAutoNum type="arabicPeriod"/>
            </a:pPr>
            <a:r>
              <a:rPr lang="en-US" dirty="0"/>
              <a:t>Set m (the position of the middle element) to the </a:t>
            </a:r>
            <a:r>
              <a:rPr lang="en-US" b="1" dirty="0"/>
              <a:t>floor</a:t>
            </a:r>
            <a:r>
              <a:rPr lang="en-US" dirty="0"/>
              <a:t> of </a:t>
            </a:r>
            <a:r>
              <a:rPr lang="en-US" b="1" dirty="0"/>
              <a:t>((L + R)/2)</a:t>
            </a:r>
            <a:r>
              <a:rPr lang="en-US" dirty="0"/>
              <a:t>, which is the greatest integer less than or equal to </a:t>
            </a:r>
            <a:r>
              <a:rPr lang="en-US" b="1" dirty="0"/>
              <a:t>((L + R)/2)</a:t>
            </a:r>
            <a:r>
              <a:rPr lang="en-US" dirty="0"/>
              <a:t>.</a:t>
            </a:r>
          </a:p>
          <a:p>
            <a:pPr marL="342900" indent="-342900">
              <a:buFont typeface="+mj-lt"/>
              <a:buAutoNum type="arabicPeriod"/>
            </a:pPr>
            <a:r>
              <a:rPr lang="en-US" dirty="0"/>
              <a:t>If Am &lt; T, set L to m+1 and go to step 2.</a:t>
            </a:r>
          </a:p>
          <a:p>
            <a:pPr marL="342900" indent="-342900">
              <a:buFont typeface="+mj-lt"/>
              <a:buAutoNum type="arabicPeriod"/>
            </a:pPr>
            <a:r>
              <a:rPr lang="en-US" dirty="0"/>
              <a:t>If Am &gt; </a:t>
            </a:r>
            <a:r>
              <a:rPr lang="en-US" dirty="0" smtClean="0"/>
              <a:t>T, </a:t>
            </a:r>
            <a:r>
              <a:rPr lang="en-US" dirty="0"/>
              <a:t>set R to m-1 and go to step 2.</a:t>
            </a:r>
          </a:p>
          <a:p>
            <a:pPr marL="342900" indent="-342900">
              <a:buFont typeface="+mj-lt"/>
              <a:buAutoNum type="arabicPeriod"/>
            </a:pPr>
            <a:r>
              <a:rPr lang="en-US" dirty="0"/>
              <a:t>Now Am=T, the search is done; return m.</a:t>
            </a:r>
          </a:p>
          <a:p>
            <a:pPr marL="0" indent="0">
              <a:buNone/>
            </a:pPr>
            <a:endParaRPr lang="en-IN" dirty="0"/>
          </a:p>
        </p:txBody>
      </p:sp>
      <p:grpSp>
        <p:nvGrpSpPr>
          <p:cNvPr id="105" name="Group 104"/>
          <p:cNvGrpSpPr/>
          <p:nvPr/>
        </p:nvGrpSpPr>
        <p:grpSpPr>
          <a:xfrm>
            <a:off x="5642050" y="287022"/>
            <a:ext cx="6549950" cy="6383772"/>
            <a:chOff x="5642050" y="401449"/>
            <a:chExt cx="6549950" cy="6383772"/>
          </a:xfrm>
        </p:grpSpPr>
        <p:sp>
          <p:nvSpPr>
            <p:cNvPr id="4" name="Flowchart: Terminator 3"/>
            <p:cNvSpPr/>
            <p:nvPr/>
          </p:nvSpPr>
          <p:spPr>
            <a:xfrm>
              <a:off x="8353040" y="401449"/>
              <a:ext cx="1519099" cy="365346"/>
            </a:xfrm>
            <a:prstGeom prst="flowChartTerminator">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IN" dirty="0"/>
            </a:p>
          </p:txBody>
        </p:sp>
        <p:sp>
          <p:nvSpPr>
            <p:cNvPr id="5" name="Flowchart: Terminator 4"/>
            <p:cNvSpPr/>
            <p:nvPr/>
          </p:nvSpPr>
          <p:spPr>
            <a:xfrm>
              <a:off x="8353040" y="6344528"/>
              <a:ext cx="1519099" cy="440693"/>
            </a:xfrm>
            <a:prstGeom prst="flowChartTerminator">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Stop</a:t>
              </a:r>
              <a:endParaRPr lang="en-IN" dirty="0"/>
            </a:p>
          </p:txBody>
        </p:sp>
        <p:sp>
          <p:nvSpPr>
            <p:cNvPr id="6" name="Flowchart: Process 5"/>
            <p:cNvSpPr/>
            <p:nvPr/>
          </p:nvSpPr>
          <p:spPr>
            <a:xfrm>
              <a:off x="8171334" y="941696"/>
              <a:ext cx="1882512" cy="489874"/>
            </a:xfrm>
            <a:prstGeom prst="flowChartProcess">
              <a:avLst/>
            </a:prstGeom>
            <a:solidFill>
              <a:schemeClr val="bg1"/>
            </a:solidFill>
            <a:ln w="444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 = 0</a:t>
              </a:r>
            </a:p>
            <a:p>
              <a:pPr algn="ctr"/>
              <a:r>
                <a:rPr lang="en-US" dirty="0" smtClean="0">
                  <a:solidFill>
                    <a:schemeClr val="tx1"/>
                  </a:solidFill>
                </a:rPr>
                <a:t>R = n-1</a:t>
              </a:r>
              <a:endParaRPr lang="en-IN" dirty="0">
                <a:solidFill>
                  <a:schemeClr val="tx1"/>
                </a:solidFill>
              </a:endParaRPr>
            </a:p>
          </p:txBody>
        </p:sp>
        <p:sp>
          <p:nvSpPr>
            <p:cNvPr id="7" name="Flowchart: Decision 6"/>
            <p:cNvSpPr/>
            <p:nvPr/>
          </p:nvSpPr>
          <p:spPr>
            <a:xfrm>
              <a:off x="8440613" y="1668411"/>
              <a:ext cx="1343952" cy="41699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 &gt; R</a:t>
              </a:r>
              <a:endParaRPr lang="en-IN" dirty="0"/>
            </a:p>
          </p:txBody>
        </p:sp>
        <p:cxnSp>
          <p:nvCxnSpPr>
            <p:cNvPr id="9" name="Straight Arrow Connector 8"/>
            <p:cNvCxnSpPr>
              <a:stCxn id="4" idx="2"/>
              <a:endCxn id="6" idx="0"/>
            </p:cNvCxnSpPr>
            <p:nvPr/>
          </p:nvCxnSpPr>
          <p:spPr>
            <a:xfrm>
              <a:off x="9112590" y="766795"/>
              <a:ext cx="0" cy="1749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2"/>
              <a:endCxn id="7" idx="0"/>
            </p:cNvCxnSpPr>
            <p:nvPr/>
          </p:nvCxnSpPr>
          <p:spPr>
            <a:xfrm flipH="1">
              <a:off x="9112589" y="1431570"/>
              <a:ext cx="1" cy="2368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Flowchart: Process 11"/>
            <p:cNvSpPr/>
            <p:nvPr/>
          </p:nvSpPr>
          <p:spPr>
            <a:xfrm>
              <a:off x="7948749" y="2402531"/>
              <a:ext cx="2327680" cy="341781"/>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 = floor((L + R) / 2)</a:t>
              </a:r>
              <a:endParaRPr lang="en-IN" dirty="0"/>
            </a:p>
          </p:txBody>
        </p:sp>
        <p:cxnSp>
          <p:nvCxnSpPr>
            <p:cNvPr id="14" name="Straight Arrow Connector 13"/>
            <p:cNvCxnSpPr>
              <a:stCxn id="7" idx="2"/>
              <a:endCxn id="12" idx="0"/>
            </p:cNvCxnSpPr>
            <p:nvPr/>
          </p:nvCxnSpPr>
          <p:spPr>
            <a:xfrm>
              <a:off x="9112589" y="2085402"/>
              <a:ext cx="0" cy="3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Flowchart: Decision 16"/>
            <p:cNvSpPr/>
            <p:nvPr/>
          </p:nvSpPr>
          <p:spPr>
            <a:xfrm>
              <a:off x="8268780" y="2983587"/>
              <a:ext cx="1687619" cy="531213"/>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&lt; T</a:t>
              </a:r>
              <a:endParaRPr lang="en-IN" dirty="0"/>
            </a:p>
          </p:txBody>
        </p:sp>
        <p:cxnSp>
          <p:nvCxnSpPr>
            <p:cNvPr id="18" name="Straight Arrow Connector 17"/>
            <p:cNvCxnSpPr>
              <a:stCxn id="12" idx="2"/>
              <a:endCxn id="17" idx="0"/>
            </p:cNvCxnSpPr>
            <p:nvPr/>
          </p:nvCxnSpPr>
          <p:spPr>
            <a:xfrm>
              <a:off x="9112589" y="2744312"/>
              <a:ext cx="1" cy="2392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7" idx="2"/>
              <a:endCxn id="53" idx="0"/>
            </p:cNvCxnSpPr>
            <p:nvPr/>
          </p:nvCxnSpPr>
          <p:spPr>
            <a:xfrm flipH="1">
              <a:off x="9110248" y="3514800"/>
              <a:ext cx="2342" cy="2994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3" name="Flowchart: Decision 52"/>
            <p:cNvSpPr/>
            <p:nvPr/>
          </p:nvSpPr>
          <p:spPr>
            <a:xfrm>
              <a:off x="8217716" y="3814272"/>
              <a:ext cx="1785064" cy="60491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&gt; T</a:t>
              </a:r>
              <a:endParaRPr lang="en-IN" dirty="0"/>
            </a:p>
          </p:txBody>
        </p:sp>
        <p:cxnSp>
          <p:nvCxnSpPr>
            <p:cNvPr id="55" name="Straight Arrow Connector 54"/>
            <p:cNvCxnSpPr>
              <a:stCxn id="53" idx="2"/>
              <a:endCxn id="56" idx="0"/>
            </p:cNvCxnSpPr>
            <p:nvPr/>
          </p:nvCxnSpPr>
          <p:spPr>
            <a:xfrm>
              <a:off x="9110248" y="4419183"/>
              <a:ext cx="0" cy="2961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6" name="Flowchart: Decision 55"/>
            <p:cNvSpPr/>
            <p:nvPr/>
          </p:nvSpPr>
          <p:spPr>
            <a:xfrm>
              <a:off x="8217716" y="4715308"/>
              <a:ext cx="1785064" cy="60491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 T</a:t>
              </a:r>
              <a:endParaRPr lang="en-IN" dirty="0"/>
            </a:p>
          </p:txBody>
        </p:sp>
        <p:sp>
          <p:nvSpPr>
            <p:cNvPr id="58" name="Flowchart: Data 57"/>
            <p:cNvSpPr/>
            <p:nvPr/>
          </p:nvSpPr>
          <p:spPr>
            <a:xfrm>
              <a:off x="6611211" y="5751638"/>
              <a:ext cx="2047334" cy="425325"/>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 found</a:t>
              </a:r>
              <a:endParaRPr lang="en-IN" dirty="0"/>
            </a:p>
          </p:txBody>
        </p:sp>
        <p:sp>
          <p:nvSpPr>
            <p:cNvPr id="61" name="Flowchart: Data 60"/>
            <p:cNvSpPr/>
            <p:nvPr/>
          </p:nvSpPr>
          <p:spPr>
            <a:xfrm>
              <a:off x="9622302" y="5751638"/>
              <a:ext cx="2569698" cy="425325"/>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 not found</a:t>
              </a:r>
              <a:endParaRPr lang="en-IN" dirty="0"/>
            </a:p>
          </p:txBody>
        </p:sp>
        <p:cxnSp>
          <p:nvCxnSpPr>
            <p:cNvPr id="63" name="Elbow Connector 62"/>
            <p:cNvCxnSpPr>
              <a:stCxn id="56" idx="1"/>
              <a:endCxn id="58" idx="1"/>
            </p:cNvCxnSpPr>
            <p:nvPr/>
          </p:nvCxnSpPr>
          <p:spPr>
            <a:xfrm rot="10800000" flipV="1">
              <a:off x="7634878" y="5017764"/>
              <a:ext cx="582838" cy="73387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Elbow Connector 64"/>
            <p:cNvCxnSpPr>
              <a:stCxn id="58" idx="4"/>
              <a:endCxn id="5" idx="1"/>
            </p:cNvCxnSpPr>
            <p:nvPr/>
          </p:nvCxnSpPr>
          <p:spPr>
            <a:xfrm rot="16200000" flipH="1">
              <a:off x="7800003" y="6011838"/>
              <a:ext cx="387912" cy="71816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Elbow Connector 66"/>
            <p:cNvCxnSpPr>
              <a:stCxn id="61" idx="4"/>
              <a:endCxn id="5" idx="3"/>
            </p:cNvCxnSpPr>
            <p:nvPr/>
          </p:nvCxnSpPr>
          <p:spPr>
            <a:xfrm rot="5400000">
              <a:off x="10195689" y="5853413"/>
              <a:ext cx="387912" cy="103501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a:stCxn id="7" idx="3"/>
              <a:endCxn id="61" idx="1"/>
            </p:cNvCxnSpPr>
            <p:nvPr/>
          </p:nvCxnSpPr>
          <p:spPr>
            <a:xfrm>
              <a:off x="9784565" y="1876907"/>
              <a:ext cx="1122586" cy="387473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9052074" y="2025427"/>
              <a:ext cx="570227" cy="369332"/>
            </a:xfrm>
            <a:prstGeom prst="rect">
              <a:avLst/>
            </a:prstGeom>
            <a:noFill/>
          </p:spPr>
          <p:txBody>
            <a:bodyPr wrap="square" rtlCol="0">
              <a:spAutoFit/>
            </a:bodyPr>
            <a:lstStyle/>
            <a:p>
              <a:r>
                <a:rPr lang="en-US" dirty="0" smtClean="0"/>
                <a:t>No</a:t>
              </a:r>
              <a:endParaRPr lang="en-IN" dirty="0"/>
            </a:p>
          </p:txBody>
        </p:sp>
        <p:sp>
          <p:nvSpPr>
            <p:cNvPr id="71" name="TextBox 70"/>
            <p:cNvSpPr txBox="1"/>
            <p:nvPr/>
          </p:nvSpPr>
          <p:spPr>
            <a:xfrm>
              <a:off x="9052075" y="3460845"/>
              <a:ext cx="570227" cy="369332"/>
            </a:xfrm>
            <a:prstGeom prst="rect">
              <a:avLst/>
            </a:prstGeom>
            <a:noFill/>
          </p:spPr>
          <p:txBody>
            <a:bodyPr wrap="square" rtlCol="0">
              <a:spAutoFit/>
            </a:bodyPr>
            <a:lstStyle/>
            <a:p>
              <a:r>
                <a:rPr lang="en-US" dirty="0" smtClean="0"/>
                <a:t>No</a:t>
              </a:r>
              <a:endParaRPr lang="en-IN" dirty="0"/>
            </a:p>
          </p:txBody>
        </p:sp>
        <p:sp>
          <p:nvSpPr>
            <p:cNvPr id="72" name="TextBox 71"/>
            <p:cNvSpPr txBox="1"/>
            <p:nvPr/>
          </p:nvSpPr>
          <p:spPr>
            <a:xfrm>
              <a:off x="9053978" y="4370424"/>
              <a:ext cx="570227" cy="369332"/>
            </a:xfrm>
            <a:prstGeom prst="rect">
              <a:avLst/>
            </a:prstGeom>
            <a:noFill/>
          </p:spPr>
          <p:txBody>
            <a:bodyPr wrap="square" rtlCol="0">
              <a:spAutoFit/>
            </a:bodyPr>
            <a:lstStyle/>
            <a:p>
              <a:r>
                <a:rPr lang="en-US" dirty="0" smtClean="0"/>
                <a:t>No</a:t>
              </a:r>
              <a:endParaRPr lang="en-IN" dirty="0"/>
            </a:p>
          </p:txBody>
        </p:sp>
        <p:sp>
          <p:nvSpPr>
            <p:cNvPr id="73" name="TextBox 72"/>
            <p:cNvSpPr txBox="1"/>
            <p:nvPr/>
          </p:nvSpPr>
          <p:spPr>
            <a:xfrm>
              <a:off x="9836370" y="1561646"/>
              <a:ext cx="570227" cy="369332"/>
            </a:xfrm>
            <a:prstGeom prst="rect">
              <a:avLst/>
            </a:prstGeom>
            <a:noFill/>
          </p:spPr>
          <p:txBody>
            <a:bodyPr wrap="square" rtlCol="0">
              <a:spAutoFit/>
            </a:bodyPr>
            <a:lstStyle/>
            <a:p>
              <a:r>
                <a:rPr lang="en-US" dirty="0" smtClean="0"/>
                <a:t>Yes</a:t>
              </a:r>
              <a:endParaRPr lang="en-IN" dirty="0"/>
            </a:p>
          </p:txBody>
        </p:sp>
        <p:sp>
          <p:nvSpPr>
            <p:cNvPr id="74" name="TextBox 73"/>
            <p:cNvSpPr txBox="1"/>
            <p:nvPr/>
          </p:nvSpPr>
          <p:spPr>
            <a:xfrm>
              <a:off x="7737943" y="5245037"/>
              <a:ext cx="570227" cy="369332"/>
            </a:xfrm>
            <a:prstGeom prst="rect">
              <a:avLst/>
            </a:prstGeom>
            <a:noFill/>
          </p:spPr>
          <p:txBody>
            <a:bodyPr wrap="square" rtlCol="0">
              <a:spAutoFit/>
            </a:bodyPr>
            <a:lstStyle/>
            <a:p>
              <a:r>
                <a:rPr lang="en-US" dirty="0" smtClean="0"/>
                <a:t>Yes</a:t>
              </a:r>
              <a:endParaRPr lang="en-IN" dirty="0"/>
            </a:p>
          </p:txBody>
        </p:sp>
        <p:sp>
          <p:nvSpPr>
            <p:cNvPr id="75" name="Flowchart: Process 74"/>
            <p:cNvSpPr/>
            <p:nvPr/>
          </p:nvSpPr>
          <p:spPr>
            <a:xfrm>
              <a:off x="6611211" y="3089143"/>
              <a:ext cx="1238003" cy="320099"/>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 = M+1</a:t>
              </a:r>
              <a:endParaRPr lang="en-IN" dirty="0"/>
            </a:p>
          </p:txBody>
        </p:sp>
        <p:sp>
          <p:nvSpPr>
            <p:cNvPr id="86" name="Flowchart: Process 85"/>
            <p:cNvSpPr/>
            <p:nvPr/>
          </p:nvSpPr>
          <p:spPr>
            <a:xfrm>
              <a:off x="6643725" y="3956677"/>
              <a:ext cx="1238003" cy="320099"/>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r>
                <a:rPr lang="en-US" dirty="0" smtClean="0"/>
                <a:t> = M-1</a:t>
              </a:r>
              <a:endParaRPr lang="en-IN" dirty="0"/>
            </a:p>
          </p:txBody>
        </p:sp>
        <p:cxnSp>
          <p:nvCxnSpPr>
            <p:cNvPr id="87" name="Straight Arrow Connector 86"/>
            <p:cNvCxnSpPr>
              <a:stCxn id="17" idx="1"/>
              <a:endCxn id="75" idx="3"/>
            </p:cNvCxnSpPr>
            <p:nvPr/>
          </p:nvCxnSpPr>
          <p:spPr>
            <a:xfrm flipH="1" flipV="1">
              <a:off x="7849214" y="3249193"/>
              <a:ext cx="41956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a:stCxn id="53" idx="1"/>
              <a:endCxn id="86" idx="3"/>
            </p:cNvCxnSpPr>
            <p:nvPr/>
          </p:nvCxnSpPr>
          <p:spPr>
            <a:xfrm flipH="1" flipV="1">
              <a:off x="7881728" y="4116727"/>
              <a:ext cx="33598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7877225" y="2952161"/>
              <a:ext cx="570227" cy="369332"/>
            </a:xfrm>
            <a:prstGeom prst="rect">
              <a:avLst/>
            </a:prstGeom>
            <a:noFill/>
          </p:spPr>
          <p:txBody>
            <a:bodyPr wrap="square" rtlCol="0">
              <a:spAutoFit/>
            </a:bodyPr>
            <a:lstStyle/>
            <a:p>
              <a:r>
                <a:rPr lang="en-US" dirty="0" smtClean="0"/>
                <a:t>Yes</a:t>
              </a:r>
              <a:endParaRPr lang="en-IN" dirty="0"/>
            </a:p>
          </p:txBody>
        </p:sp>
        <p:sp>
          <p:nvSpPr>
            <p:cNvPr id="94" name="TextBox 93"/>
            <p:cNvSpPr txBox="1"/>
            <p:nvPr/>
          </p:nvSpPr>
          <p:spPr>
            <a:xfrm>
              <a:off x="7829758" y="3806561"/>
              <a:ext cx="570227" cy="369332"/>
            </a:xfrm>
            <a:prstGeom prst="rect">
              <a:avLst/>
            </a:prstGeom>
            <a:noFill/>
          </p:spPr>
          <p:txBody>
            <a:bodyPr wrap="square" rtlCol="0">
              <a:spAutoFit/>
            </a:bodyPr>
            <a:lstStyle/>
            <a:p>
              <a:r>
                <a:rPr lang="en-US" dirty="0" smtClean="0"/>
                <a:t>Yes</a:t>
              </a:r>
              <a:endParaRPr lang="en-IN" dirty="0"/>
            </a:p>
          </p:txBody>
        </p:sp>
        <p:sp>
          <p:nvSpPr>
            <p:cNvPr id="95" name="Flowchart: Connector 94"/>
            <p:cNvSpPr/>
            <p:nvPr/>
          </p:nvSpPr>
          <p:spPr>
            <a:xfrm>
              <a:off x="7033846" y="1612140"/>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cxnSp>
          <p:nvCxnSpPr>
            <p:cNvPr id="97" name="Straight Arrow Connector 96"/>
            <p:cNvCxnSpPr>
              <a:stCxn id="95" idx="6"/>
              <a:endCxn id="7" idx="1"/>
            </p:cNvCxnSpPr>
            <p:nvPr/>
          </p:nvCxnSpPr>
          <p:spPr>
            <a:xfrm flipV="1">
              <a:off x="7634877" y="1876907"/>
              <a:ext cx="805736" cy="60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8" name="Flowchart: Connector 97"/>
            <p:cNvSpPr/>
            <p:nvPr/>
          </p:nvSpPr>
          <p:spPr>
            <a:xfrm>
              <a:off x="5642050" y="2983587"/>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sp>
          <p:nvSpPr>
            <p:cNvPr id="99" name="Flowchart: Connector 98"/>
            <p:cNvSpPr/>
            <p:nvPr/>
          </p:nvSpPr>
          <p:spPr>
            <a:xfrm>
              <a:off x="5642050" y="3845885"/>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cxnSp>
          <p:nvCxnSpPr>
            <p:cNvPr id="101" name="Straight Arrow Connector 100"/>
            <p:cNvCxnSpPr>
              <a:stCxn id="75" idx="1"/>
              <a:endCxn id="98" idx="6"/>
            </p:cNvCxnSpPr>
            <p:nvPr/>
          </p:nvCxnSpPr>
          <p:spPr>
            <a:xfrm flipH="1">
              <a:off x="6243081" y="3249193"/>
              <a:ext cx="368130" cy="52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86" idx="1"/>
              <a:endCxn id="99" idx="6"/>
            </p:cNvCxnSpPr>
            <p:nvPr/>
          </p:nvCxnSpPr>
          <p:spPr>
            <a:xfrm flipH="1" flipV="1">
              <a:off x="6243081" y="4116726"/>
              <a:ext cx="40064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0124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fade">
                                      <p:cBhvr>
                                        <p:cTn id="49" dur="1000"/>
                                        <p:tgtEl>
                                          <p:spTgt spid="105"/>
                                        </p:tgtEl>
                                      </p:cBhvr>
                                    </p:animEffect>
                                    <p:anim calcmode="lin" valueType="num">
                                      <p:cBhvr>
                                        <p:cTn id="50" dur="1000" fill="hold"/>
                                        <p:tgtEl>
                                          <p:spTgt spid="105"/>
                                        </p:tgtEl>
                                        <p:attrNameLst>
                                          <p:attrName>ppt_x</p:attrName>
                                        </p:attrNameLst>
                                      </p:cBhvr>
                                      <p:tavLst>
                                        <p:tav tm="0">
                                          <p:val>
                                            <p:strVal val="#ppt_x"/>
                                          </p:val>
                                        </p:tav>
                                        <p:tav tm="100000">
                                          <p:val>
                                            <p:strVal val="#ppt_x"/>
                                          </p:val>
                                        </p:tav>
                                      </p:tavLst>
                                    </p:anim>
                                    <p:anim calcmode="lin" valueType="num">
                                      <p:cBhvr>
                                        <p:cTn id="51"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2"/>
            <a:ext cx="10515600" cy="838140"/>
          </a:xfrm>
        </p:spPr>
        <p:txBody>
          <a:bodyPr/>
          <a:lstStyle/>
          <a:p>
            <a:r>
              <a:rPr lang="en-US" dirty="0" smtClean="0"/>
              <a:t>Types and usage of Algorithm</a:t>
            </a:r>
            <a:endParaRPr lang="en-IN" dirty="0"/>
          </a:p>
        </p:txBody>
      </p:sp>
      <p:sp>
        <p:nvSpPr>
          <p:cNvPr id="3" name="Content Placeholder 2"/>
          <p:cNvSpPr>
            <a:spLocks noGrp="1"/>
          </p:cNvSpPr>
          <p:nvPr>
            <p:ph idx="1"/>
          </p:nvPr>
        </p:nvSpPr>
        <p:spPr>
          <a:xfrm>
            <a:off x="838200" y="846163"/>
            <a:ext cx="10515600" cy="5773002"/>
          </a:xfrm>
        </p:spPr>
        <p:txBody>
          <a:bodyPr>
            <a:normAutofit fontScale="92500" lnSpcReduction="20000"/>
          </a:bodyPr>
          <a:lstStyle/>
          <a:p>
            <a:pPr marL="180000">
              <a:lnSpc>
                <a:spcPct val="100000"/>
              </a:lnSpc>
            </a:pPr>
            <a:r>
              <a:rPr lang="en-US" dirty="0" smtClean="0"/>
              <a:t>Searching Algorithm</a:t>
            </a:r>
          </a:p>
          <a:p>
            <a:pPr marL="637200" lvl="1">
              <a:lnSpc>
                <a:spcPct val="100000"/>
              </a:lnSpc>
            </a:pPr>
            <a:r>
              <a:rPr lang="en-US" dirty="0" smtClean="0"/>
              <a:t>Designed to search for data in large data collection.</a:t>
            </a:r>
          </a:p>
          <a:p>
            <a:pPr marL="180000">
              <a:lnSpc>
                <a:spcPct val="100000"/>
              </a:lnSpc>
            </a:pPr>
            <a:r>
              <a:rPr lang="en-US" dirty="0" smtClean="0"/>
              <a:t>Sorting Algorithm</a:t>
            </a:r>
          </a:p>
          <a:p>
            <a:pPr marL="637200" lvl="1">
              <a:lnSpc>
                <a:spcPct val="100000"/>
              </a:lnSpc>
            </a:pPr>
            <a:r>
              <a:rPr lang="en-US" dirty="0" smtClean="0"/>
              <a:t>Used to arrange data items in ascending or descending order.</a:t>
            </a:r>
          </a:p>
          <a:p>
            <a:pPr marL="180000">
              <a:lnSpc>
                <a:spcPct val="100000"/>
              </a:lnSpc>
            </a:pPr>
            <a:r>
              <a:rPr lang="en-US" dirty="0" smtClean="0"/>
              <a:t>Compression Algorithm</a:t>
            </a:r>
          </a:p>
          <a:p>
            <a:pPr marL="637200" lvl="1">
              <a:lnSpc>
                <a:spcPct val="100000"/>
              </a:lnSpc>
            </a:pPr>
            <a:r>
              <a:rPr lang="en-US" dirty="0" smtClean="0"/>
              <a:t>Meant to reduce the size of data, program, image, video etc</a:t>
            </a:r>
            <a:r>
              <a:rPr lang="en-US" dirty="0"/>
              <a:t>.</a:t>
            </a:r>
            <a:endParaRPr lang="en-US" dirty="0" smtClean="0"/>
          </a:p>
          <a:p>
            <a:pPr marL="180000">
              <a:lnSpc>
                <a:spcPct val="100000"/>
              </a:lnSpc>
            </a:pPr>
            <a:r>
              <a:rPr lang="en-US" dirty="0" smtClean="0"/>
              <a:t>Encoding Algorithm</a:t>
            </a:r>
          </a:p>
          <a:p>
            <a:pPr marL="637200" lvl="1">
              <a:lnSpc>
                <a:spcPct val="100000"/>
              </a:lnSpc>
            </a:pPr>
            <a:r>
              <a:rPr lang="en-US" dirty="0" smtClean="0"/>
              <a:t>Used in encryption of data</a:t>
            </a:r>
          </a:p>
          <a:p>
            <a:pPr marL="180000">
              <a:lnSpc>
                <a:spcPct val="100000"/>
              </a:lnSpc>
            </a:pPr>
            <a:r>
              <a:rPr lang="en-US" dirty="0" smtClean="0"/>
              <a:t>Geometric Algorithm</a:t>
            </a:r>
          </a:p>
          <a:p>
            <a:pPr marL="637200" lvl="1">
              <a:lnSpc>
                <a:spcPct val="100000"/>
              </a:lnSpc>
            </a:pPr>
            <a:r>
              <a:rPr lang="en-US" dirty="0" smtClean="0"/>
              <a:t>To identification of geometric shapes.</a:t>
            </a:r>
          </a:p>
          <a:p>
            <a:pPr marL="180000">
              <a:lnSpc>
                <a:spcPct val="100000"/>
              </a:lnSpc>
            </a:pPr>
            <a:r>
              <a:rPr lang="en-US" dirty="0" smtClean="0"/>
              <a:t>Pattern Algorithm</a:t>
            </a:r>
          </a:p>
          <a:p>
            <a:pPr marL="637200" lvl="1">
              <a:lnSpc>
                <a:spcPct val="100000"/>
              </a:lnSpc>
            </a:pPr>
            <a:r>
              <a:rPr lang="en-US" dirty="0" smtClean="0"/>
              <a:t>Comparing images and shapes.</a:t>
            </a:r>
          </a:p>
          <a:p>
            <a:pPr marL="180000">
              <a:lnSpc>
                <a:spcPct val="100000"/>
              </a:lnSpc>
            </a:pPr>
            <a:r>
              <a:rPr lang="en-US" dirty="0" smtClean="0"/>
              <a:t>Parsing Algorithm</a:t>
            </a:r>
          </a:p>
          <a:p>
            <a:pPr marL="637200" lvl="1">
              <a:lnSpc>
                <a:spcPct val="100000"/>
              </a:lnSpc>
            </a:pPr>
            <a:r>
              <a:rPr lang="en-US" dirty="0" smtClean="0"/>
              <a:t>To identify different programming construct by the compiler.</a:t>
            </a:r>
            <a:endParaRPr lang="en-IN" dirty="0"/>
          </a:p>
        </p:txBody>
      </p:sp>
    </p:spTree>
    <p:extLst>
      <p:ext uri="{BB962C8B-B14F-4D97-AF65-F5344CB8AC3E}">
        <p14:creationId xmlns:p14="http://schemas.microsoft.com/office/powerpoint/2010/main" val="7158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1000"/>
                                        <p:tgtEl>
                                          <p:spTgt spid="3">
                                            <p:txEl>
                                              <p:pRg st="12" end="12"/>
                                            </p:txEl>
                                          </p:spTgt>
                                        </p:tgtEl>
                                      </p:cBhvr>
                                    </p:animEffect>
                                    <p:anim calcmode="lin" valueType="num">
                                      <p:cBhvr>
                                        <p:cTn id="8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2"/>
            <a:ext cx="10515600" cy="838140"/>
          </a:xfrm>
        </p:spPr>
        <p:txBody>
          <a:bodyPr/>
          <a:lstStyle/>
          <a:p>
            <a:r>
              <a:rPr lang="en-US" dirty="0" smtClean="0"/>
              <a:t>Classification of Algorithm</a:t>
            </a:r>
            <a:endParaRPr lang="en-IN" dirty="0"/>
          </a:p>
        </p:txBody>
      </p:sp>
      <p:sp>
        <p:nvSpPr>
          <p:cNvPr id="3" name="Content Placeholder 2"/>
          <p:cNvSpPr>
            <a:spLocks noGrp="1"/>
          </p:cNvSpPr>
          <p:nvPr>
            <p:ph idx="1"/>
          </p:nvPr>
        </p:nvSpPr>
        <p:spPr>
          <a:xfrm>
            <a:off x="838200" y="846163"/>
            <a:ext cx="10515600" cy="5773002"/>
          </a:xfrm>
        </p:spPr>
        <p:txBody>
          <a:bodyPr>
            <a:normAutofit fontScale="92500" lnSpcReduction="10000"/>
          </a:bodyPr>
          <a:lstStyle/>
          <a:p>
            <a:pPr marL="180000">
              <a:lnSpc>
                <a:spcPct val="100000"/>
              </a:lnSpc>
            </a:pPr>
            <a:r>
              <a:rPr lang="en-US" dirty="0" smtClean="0"/>
              <a:t>Iterative Algorithm</a:t>
            </a:r>
          </a:p>
          <a:p>
            <a:pPr marL="637200" lvl="1">
              <a:lnSpc>
                <a:spcPct val="100000"/>
              </a:lnSpc>
            </a:pPr>
            <a:r>
              <a:rPr lang="en-US" dirty="0" smtClean="0"/>
              <a:t>Certain steps are repeated in loops, until the goal is achieved.</a:t>
            </a:r>
          </a:p>
          <a:p>
            <a:pPr marL="637200" lvl="1">
              <a:lnSpc>
                <a:spcPct val="100000"/>
              </a:lnSpc>
            </a:pPr>
            <a:r>
              <a:rPr lang="en-US" dirty="0" smtClean="0"/>
              <a:t>Example sorting of an array.</a:t>
            </a:r>
          </a:p>
          <a:p>
            <a:pPr marL="180000">
              <a:lnSpc>
                <a:spcPct val="100000"/>
              </a:lnSpc>
            </a:pPr>
            <a:r>
              <a:rPr lang="en-US" dirty="0" smtClean="0"/>
              <a:t>Divide-and-Conquer Algorithm</a:t>
            </a:r>
          </a:p>
          <a:p>
            <a:pPr marL="637200" lvl="1">
              <a:lnSpc>
                <a:spcPct val="100000"/>
              </a:lnSpc>
            </a:pPr>
            <a:r>
              <a:rPr lang="en-US" dirty="0" smtClean="0"/>
              <a:t>A given problem is fragmented into sub-problems which are solved partially</a:t>
            </a:r>
          </a:p>
          <a:p>
            <a:pPr marL="637200" lvl="1">
              <a:lnSpc>
                <a:spcPct val="100000"/>
              </a:lnSpc>
            </a:pPr>
            <a:r>
              <a:rPr lang="en-US" dirty="0" smtClean="0"/>
              <a:t>Algorithm is terminated when further sub-division can't be performed.</a:t>
            </a:r>
          </a:p>
          <a:p>
            <a:pPr marL="637200" lvl="1">
              <a:lnSpc>
                <a:spcPct val="100000"/>
              </a:lnSpc>
            </a:pPr>
            <a:r>
              <a:rPr lang="en-US" dirty="0" smtClean="0"/>
              <a:t>Used is searching and sorting algorithm</a:t>
            </a:r>
          </a:p>
          <a:p>
            <a:pPr marL="180000">
              <a:lnSpc>
                <a:spcPct val="100000"/>
              </a:lnSpc>
            </a:pPr>
            <a:r>
              <a:rPr lang="en-US" dirty="0" smtClean="0"/>
              <a:t>Greedy Algorithm</a:t>
            </a:r>
          </a:p>
          <a:p>
            <a:pPr marL="637200" lvl="1">
              <a:lnSpc>
                <a:spcPct val="100000"/>
              </a:lnSpc>
            </a:pPr>
            <a:r>
              <a:rPr lang="en-US" dirty="0" smtClean="0"/>
              <a:t>In greedy algorithm an immediately available best solution at each step in chosen.</a:t>
            </a:r>
          </a:p>
          <a:p>
            <a:pPr marL="637200" lvl="1">
              <a:lnSpc>
                <a:spcPct val="100000"/>
              </a:lnSpc>
            </a:pPr>
            <a:r>
              <a:rPr lang="en-US" dirty="0" smtClean="0"/>
              <a:t>Used in scheduling and graph theory</a:t>
            </a:r>
          </a:p>
          <a:p>
            <a:pPr marL="180000">
              <a:lnSpc>
                <a:spcPct val="100000"/>
              </a:lnSpc>
            </a:pPr>
            <a:r>
              <a:rPr lang="en-US" dirty="0" smtClean="0"/>
              <a:t>Back-Tracking Algorithm</a:t>
            </a:r>
          </a:p>
          <a:p>
            <a:pPr marL="637200" lvl="1">
              <a:lnSpc>
                <a:spcPct val="100000"/>
              </a:lnSpc>
            </a:pPr>
            <a:r>
              <a:rPr lang="en-US" dirty="0" smtClean="0"/>
              <a:t>In back tracking algorithms all possible solutions are explored, until the end is reached and then the steps are traced back.</a:t>
            </a:r>
          </a:p>
          <a:p>
            <a:pPr marL="637200" lvl="1">
              <a:lnSpc>
                <a:spcPct val="100000"/>
              </a:lnSpc>
            </a:pPr>
            <a:r>
              <a:rPr lang="en-US" dirty="0" smtClean="0"/>
              <a:t>Used in graph theory (</a:t>
            </a:r>
            <a:r>
              <a:rPr lang="en-US" dirty="0" err="1" smtClean="0"/>
              <a:t>bfs</a:t>
            </a:r>
            <a:r>
              <a:rPr lang="en-US" dirty="0" smtClean="0"/>
              <a:t>, </a:t>
            </a:r>
            <a:r>
              <a:rPr lang="en-US" dirty="0" err="1" smtClean="0"/>
              <a:t>dfs</a:t>
            </a:r>
            <a:r>
              <a:rPr lang="en-US" dirty="0" smtClean="0"/>
              <a:t>), tree traversing, etc.</a:t>
            </a:r>
          </a:p>
        </p:txBody>
      </p:sp>
    </p:spTree>
    <p:extLst>
      <p:ext uri="{BB962C8B-B14F-4D97-AF65-F5344CB8AC3E}">
        <p14:creationId xmlns:p14="http://schemas.microsoft.com/office/powerpoint/2010/main" val="326754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7673</TotalTime>
  <Words>3138</Words>
  <Application>Microsoft Office PowerPoint</Application>
  <PresentationFormat>Widescreen</PresentationFormat>
  <Paragraphs>1662</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DATA STRUCTURE AND ALGORITHMS</vt:lpstr>
      <vt:lpstr>Algorithm</vt:lpstr>
      <vt:lpstr>Flowchart</vt:lpstr>
      <vt:lpstr>Symbols used in flowchart</vt:lpstr>
      <vt:lpstr>Symbols used in flowchart</vt:lpstr>
      <vt:lpstr>More Symbols used in flowchart</vt:lpstr>
      <vt:lpstr>PowerPoint Presentation</vt:lpstr>
      <vt:lpstr>Types and usage of Algorithm</vt:lpstr>
      <vt:lpstr>Classification of Algorithm</vt:lpstr>
      <vt:lpstr>Performance of Algorithm</vt:lpstr>
      <vt:lpstr>Asymptotic Notations</vt:lpstr>
      <vt:lpstr>How to calculate?</vt:lpstr>
      <vt:lpstr>PowerPoint Presentation</vt:lpstr>
      <vt:lpstr>PowerPoint Presentation</vt:lpstr>
      <vt:lpstr>What is Data Structure?</vt:lpstr>
      <vt:lpstr>Continue… </vt:lpstr>
      <vt:lpstr>Continue… </vt:lpstr>
      <vt:lpstr>Array</vt:lpstr>
      <vt:lpstr>Array as container (insertion)</vt:lpstr>
      <vt:lpstr>Array as container(insert first)</vt:lpstr>
      <vt:lpstr>Array as container(delete)</vt:lpstr>
      <vt:lpstr>Array as container(delete first)</vt:lpstr>
      <vt:lpstr>Destructor</vt:lpstr>
      <vt:lpstr>Copy Constructor And = Operator.</vt:lpstr>
      <vt:lpstr>More operation on Array</vt:lpstr>
      <vt:lpstr>Some programs frequently asked in coding round</vt:lpstr>
      <vt:lpstr>Stack</vt:lpstr>
      <vt:lpstr>Stack using Array (push)</vt:lpstr>
      <vt:lpstr>Stack using Array(pop)</vt:lpstr>
      <vt:lpstr>Queue</vt:lpstr>
      <vt:lpstr>Queue using array(Enqueue)</vt:lpstr>
      <vt:lpstr>Queue using array(Dequeue)</vt:lpstr>
      <vt:lpstr>Problem with Queue…</vt:lpstr>
      <vt:lpstr>Circular queue (Enqueue)</vt:lpstr>
      <vt:lpstr>Circular queue (Dequeue)</vt:lpstr>
      <vt:lpstr>LinkedList</vt:lpstr>
      <vt:lpstr>PowerPoint Presentation</vt:lpstr>
      <vt:lpstr>How LinkedList is work</vt:lpstr>
      <vt:lpstr>LinkedList (Insert First)</vt:lpstr>
      <vt:lpstr>LinkedList (insert Last)</vt:lpstr>
      <vt:lpstr>LinkedList (Delete First)</vt:lpstr>
      <vt:lpstr>LinkedList (Delete Last)</vt:lpstr>
      <vt:lpstr>Circular LinkedList</vt:lpstr>
      <vt:lpstr>Circular LinkedList</vt:lpstr>
      <vt:lpstr>Doubly LinkedList</vt:lpstr>
      <vt:lpstr>Doubly LinkedList (Insert First)</vt:lpstr>
      <vt:lpstr>Doubly LinkedList (Insert Last)</vt:lpstr>
      <vt:lpstr>Doubly LinkedList (Delete First)</vt:lpstr>
      <vt:lpstr>Doubly LinkedList (Delete Last)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Ashutosh</dc:creator>
  <cp:lastModifiedBy>Ashutosh</cp:lastModifiedBy>
  <cp:revision>233</cp:revision>
  <dcterms:created xsi:type="dcterms:W3CDTF">2020-04-14T08:16:25Z</dcterms:created>
  <dcterms:modified xsi:type="dcterms:W3CDTF">2020-05-01T12:06:05Z</dcterms:modified>
</cp:coreProperties>
</file>