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68EE-9118-4148-9D36-1187F6E20220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5E4-5A47-4EE8-A8AE-E9DDBD2B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3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68EE-9118-4148-9D36-1187F6E20220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5E4-5A47-4EE8-A8AE-E9DDBD2B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1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68EE-9118-4148-9D36-1187F6E20220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5E4-5A47-4EE8-A8AE-E9DDBD2B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6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68EE-9118-4148-9D36-1187F6E20220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5E4-5A47-4EE8-A8AE-E9DDBD2B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4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68EE-9118-4148-9D36-1187F6E20220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5E4-5A47-4EE8-A8AE-E9DDBD2B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68EE-9118-4148-9D36-1187F6E20220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5E4-5A47-4EE8-A8AE-E9DDBD2B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81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68EE-9118-4148-9D36-1187F6E20220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5E4-5A47-4EE8-A8AE-E9DDBD2B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30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68EE-9118-4148-9D36-1187F6E20220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5E4-5A47-4EE8-A8AE-E9DDBD2B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8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68EE-9118-4148-9D36-1187F6E20220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5E4-5A47-4EE8-A8AE-E9DDBD2B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7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68EE-9118-4148-9D36-1187F6E20220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5E4-5A47-4EE8-A8AE-E9DDBD2B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9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68EE-9118-4148-9D36-1187F6E20220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5E4-5A47-4EE8-A8AE-E9DDBD2B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6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68EE-9118-4148-9D36-1187F6E20220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C5E4-5A47-4EE8-A8AE-E9DDBD2B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5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ingw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GCC Installation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3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On Windows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19" y="2210937"/>
            <a:ext cx="10363336" cy="24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On Windows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1711"/>
            <a:ext cx="10515600" cy="583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On Windows(Set Path)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9" y="862263"/>
            <a:ext cx="11970404" cy="599573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28337" y="2229853"/>
            <a:ext cx="1524000" cy="240631"/>
          </a:xfrm>
          <a:prstGeom prst="round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6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On Windows(Set Path)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47" y="926811"/>
            <a:ext cx="5197642" cy="590411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400800" y="5630779"/>
            <a:ext cx="1796716" cy="449179"/>
          </a:xfrm>
          <a:prstGeom prst="round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50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On Windows(Set Path)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835442"/>
            <a:ext cx="7218947" cy="602255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598821" y="3818021"/>
            <a:ext cx="1315453" cy="320842"/>
          </a:xfrm>
          <a:prstGeom prst="round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7154779" y="5775158"/>
            <a:ext cx="1187116" cy="449179"/>
          </a:xfrm>
          <a:prstGeom prst="round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6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On Windows(Set Path)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10" y="1042987"/>
            <a:ext cx="6116790" cy="581501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005010" y="1556084"/>
            <a:ext cx="1155031" cy="433137"/>
          </a:xfrm>
          <a:prstGeom prst="round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667"/>
            <a:ext cx="10515600" cy="255520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117304" y="3850105"/>
            <a:ext cx="1556085" cy="5293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1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5658854" cy="1214438"/>
          </a:xfrm>
        </p:spPr>
        <p:txBody>
          <a:bodyPr/>
          <a:lstStyle/>
          <a:p>
            <a:r>
              <a:rPr lang="en-US" dirty="0" smtClean="0"/>
              <a:t>Compilation of Program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074820"/>
            <a:ext cx="150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g++ hello.cpp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06115" y="1444152"/>
            <a:ext cx="17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a.out</a:t>
            </a:r>
            <a:r>
              <a:rPr lang="en-US" dirty="0" smtClean="0"/>
              <a:t> (Linux) </a:t>
            </a:r>
            <a:r>
              <a:rPr lang="en-US" b="1" dirty="0" smtClean="0"/>
              <a:t>or</a:t>
            </a:r>
            <a:r>
              <a:rPr lang="en-US" dirty="0" smtClean="0"/>
              <a:t>  a.exe(Windows)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79821" y="1074820"/>
            <a:ext cx="228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g++ -o hello hello.cpp</a:t>
            </a:r>
            <a:endParaRPr lang="en-IN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1122956" y="2526125"/>
            <a:ext cx="930441" cy="1003500"/>
          </a:xfrm>
          <a:prstGeom prst="snip1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Hello.cpp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5334" y="4122822"/>
            <a:ext cx="2165684" cy="102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7" idx="1"/>
            <a:endCxn id="9" idx="0"/>
          </p:cNvCxnSpPr>
          <p:nvPr/>
        </p:nvCxnSpPr>
        <p:spPr>
          <a:xfrm flipH="1">
            <a:off x="1588176" y="3529625"/>
            <a:ext cx="1" cy="593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 Diagonal Corner Rectangle 12"/>
          <p:cNvSpPr/>
          <p:nvPr/>
        </p:nvSpPr>
        <p:spPr>
          <a:xfrm>
            <a:off x="657735" y="5790839"/>
            <a:ext cx="1876927" cy="625642"/>
          </a:xfrm>
          <a:prstGeom prst="round2Diag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File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9" idx="2"/>
            <a:endCxn id="13" idx="3"/>
          </p:cNvCxnSpPr>
          <p:nvPr/>
        </p:nvCxnSpPr>
        <p:spPr>
          <a:xfrm>
            <a:off x="1588176" y="5149516"/>
            <a:ext cx="8023" cy="6413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lus 18"/>
          <p:cNvSpPr/>
          <p:nvPr/>
        </p:nvSpPr>
        <p:spPr>
          <a:xfrm rot="2597008">
            <a:off x="306813" y="3376863"/>
            <a:ext cx="2562726" cy="2518611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962274" y="321041"/>
            <a:ext cx="247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Code( .c or .</a:t>
            </a:r>
            <a:r>
              <a:rPr lang="en-US" dirty="0" err="1" smtClean="0"/>
              <a:t>cpp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6785812" y="1198396"/>
            <a:ext cx="2630905" cy="7266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</a:t>
            </a:r>
            <a:endParaRPr lang="en-IN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8101264" y="591177"/>
            <a:ext cx="1" cy="607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61814" y="2010907"/>
            <a:ext cx="283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Expanded Code file( .</a:t>
            </a:r>
            <a:r>
              <a:rPr lang="en-US" dirty="0" err="1" smtClean="0"/>
              <a:t>i</a:t>
            </a:r>
            <a:r>
              <a:rPr lang="en-US" dirty="0" smtClean="0"/>
              <a:t> or .ii)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6809876" y="2521866"/>
            <a:ext cx="2630905" cy="7266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Compilation</a:t>
            </a:r>
            <a:endParaRPr lang="en-IN" dirty="0"/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8125328" y="1914647"/>
            <a:ext cx="1" cy="607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54005" y="3354010"/>
            <a:ext cx="212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 Code( .</a:t>
            </a:r>
            <a:r>
              <a:rPr lang="en-US" dirty="0"/>
              <a:t>s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6817898" y="3861377"/>
            <a:ext cx="2630905" cy="7266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Assemble</a:t>
            </a:r>
            <a:endParaRPr lang="en-IN" dirty="0"/>
          </a:p>
        </p:txBody>
      </p:sp>
      <p:cxnSp>
        <p:nvCxnSpPr>
          <p:cNvPr id="33" name="Straight Arrow Connector 32"/>
          <p:cNvCxnSpPr>
            <a:endCxn id="32" idx="0"/>
          </p:cNvCxnSpPr>
          <p:nvPr/>
        </p:nvCxnSpPr>
        <p:spPr>
          <a:xfrm>
            <a:off x="8133350" y="3254158"/>
            <a:ext cx="1" cy="607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46971" y="4704849"/>
            <a:ext cx="283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 ( .</a:t>
            </a:r>
            <a:r>
              <a:rPr lang="en-US" dirty="0"/>
              <a:t>o</a:t>
            </a:r>
            <a:r>
              <a:rPr lang="en-US" dirty="0" smtClean="0"/>
              <a:t> or .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6809878" y="5216928"/>
            <a:ext cx="2630905" cy="7266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Linking</a:t>
            </a:r>
            <a:endParaRPr lang="en-IN" dirty="0"/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>
          <a:xfrm>
            <a:off x="8125330" y="4609709"/>
            <a:ext cx="1" cy="607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17631" y="6433750"/>
            <a:ext cx="306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Executable Code( .out or .exe)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133352" y="5949226"/>
            <a:ext cx="1" cy="607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448803" y="1361669"/>
            <a:ext cx="226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Step1: </a:t>
            </a:r>
            <a:r>
              <a:rPr lang="en-US" sz="2000" b="1" dirty="0" smtClean="0"/>
              <a:t>Preprocessor</a:t>
            </a:r>
            <a:endParaRPr lang="en-IN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56825" y="2653058"/>
            <a:ext cx="226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Step2: </a:t>
            </a:r>
            <a:r>
              <a:rPr lang="en-US" sz="2000" b="1" dirty="0" smtClean="0"/>
              <a:t>Compiler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464847" y="4024653"/>
            <a:ext cx="226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Step3</a:t>
            </a:r>
            <a:r>
              <a:rPr lang="en-US" smtClean="0"/>
              <a:t>: </a:t>
            </a:r>
            <a:r>
              <a:rPr lang="en-US" sz="2000" b="1" smtClean="0"/>
              <a:t>Assembler</a:t>
            </a:r>
            <a:endParaRPr lang="en-IN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432763" y="5388237"/>
            <a:ext cx="226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Step4: </a:t>
            </a:r>
            <a:r>
              <a:rPr lang="en-US" sz="2000" b="1" dirty="0" smtClean="0"/>
              <a:t>Linker</a:t>
            </a:r>
            <a:endParaRPr lang="en-IN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21716" y="5349461"/>
            <a:ext cx="176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Library(.lib or .a)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3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9" grpId="0" animBg="1"/>
      <p:bldP spid="13" grpId="0" animBg="1"/>
      <p:bldP spid="19" grpId="0" animBg="1"/>
      <p:bldP spid="20" grpId="0"/>
      <p:bldP spid="21" grpId="0" animBg="1"/>
      <p:bldP spid="28" grpId="0"/>
      <p:bldP spid="29" grpId="0" animBg="1"/>
      <p:bldP spid="31" grpId="0"/>
      <p:bldP spid="32" grpId="0" animBg="1"/>
      <p:bldP spid="34" grpId="0"/>
      <p:bldP spid="35" grpId="0" animBg="1"/>
      <p:bldP spid="37" grpId="0"/>
      <p:bldP spid="39" grpId="0"/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Compilation </a:t>
            </a:r>
            <a:r>
              <a:rPr lang="en-US" smtClean="0"/>
              <a:t>an options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55093" y="996369"/>
            <a:ext cx="2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Compilation g++ main.cpp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55093" y="1642700"/>
            <a:ext cx="387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Specify </a:t>
            </a:r>
            <a:r>
              <a:rPr lang="en-US" dirty="0"/>
              <a:t>the Output Executable Name</a:t>
            </a:r>
          </a:p>
          <a:p>
            <a:r>
              <a:rPr lang="en-US" dirty="0" smtClean="0"/>
              <a:t>g++ </a:t>
            </a:r>
            <a:r>
              <a:rPr lang="en-US" b="1" dirty="0" smtClean="0"/>
              <a:t>-o main </a:t>
            </a:r>
            <a:r>
              <a:rPr lang="en-US" dirty="0" smtClean="0"/>
              <a:t>main.cpp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55093" y="2289031"/>
            <a:ext cx="367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Enable </a:t>
            </a:r>
            <a:r>
              <a:rPr lang="en-IN" dirty="0"/>
              <a:t>all warnings</a:t>
            </a:r>
          </a:p>
          <a:p>
            <a:r>
              <a:rPr lang="en-US" dirty="0" smtClean="0"/>
              <a:t>g++ </a:t>
            </a:r>
            <a:r>
              <a:rPr lang="en-US" b="1" dirty="0" smtClean="0"/>
              <a:t>-Wall </a:t>
            </a:r>
            <a:r>
              <a:rPr lang="en-US" dirty="0" smtClean="0"/>
              <a:t>main.cpp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55093" y="2935362"/>
            <a:ext cx="416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Produce </a:t>
            </a:r>
            <a:r>
              <a:rPr lang="en-US" dirty="0"/>
              <a:t>only the preprocessor output </a:t>
            </a:r>
          </a:p>
          <a:p>
            <a:r>
              <a:rPr lang="en-US" dirty="0" smtClean="0"/>
              <a:t>g++ </a:t>
            </a:r>
            <a:r>
              <a:rPr lang="en-US" b="1" dirty="0" smtClean="0"/>
              <a:t>-E</a:t>
            </a:r>
            <a:r>
              <a:rPr lang="en-US" dirty="0" smtClean="0"/>
              <a:t> main.cpp &gt; </a:t>
            </a:r>
            <a:r>
              <a:rPr lang="en-US" dirty="0" err="1" smtClean="0"/>
              <a:t>main.i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55093" y="3581693"/>
            <a:ext cx="387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Produce only the assembly code</a:t>
            </a:r>
          </a:p>
          <a:p>
            <a:r>
              <a:rPr lang="en-US" dirty="0" smtClean="0"/>
              <a:t>g++ </a:t>
            </a:r>
            <a:r>
              <a:rPr lang="en-US" b="1" dirty="0" smtClean="0"/>
              <a:t>-S</a:t>
            </a:r>
            <a:r>
              <a:rPr lang="en-US" dirty="0" smtClean="0"/>
              <a:t> main.cpp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55093" y="4228024"/>
            <a:ext cx="387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Produce </a:t>
            </a:r>
            <a:r>
              <a:rPr lang="en-US" dirty="0"/>
              <a:t>only the compiled code</a:t>
            </a:r>
          </a:p>
          <a:p>
            <a:r>
              <a:rPr lang="en-US" dirty="0" smtClean="0"/>
              <a:t>g++ </a:t>
            </a:r>
            <a:r>
              <a:rPr lang="en-US" b="1" dirty="0" smtClean="0"/>
              <a:t>-c</a:t>
            </a:r>
            <a:r>
              <a:rPr lang="en-US" dirty="0" smtClean="0"/>
              <a:t> main.cpp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55092" y="4874355"/>
            <a:ext cx="387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Produce all the intermediate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/>
              <a:t>g++ </a:t>
            </a:r>
            <a:r>
              <a:rPr lang="en-US" b="1" dirty="0" smtClean="0"/>
              <a:t>-save-temps</a:t>
            </a:r>
            <a:r>
              <a:rPr lang="en-US" dirty="0" smtClean="0"/>
              <a:t> main.cpp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57364" y="5545371"/>
            <a:ext cx="387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provide standard of  </a:t>
            </a:r>
            <a:r>
              <a:rPr lang="en-US" dirty="0" err="1" smtClean="0"/>
              <a:t>cpp</a:t>
            </a:r>
            <a:endParaRPr lang="en-US" dirty="0"/>
          </a:p>
          <a:p>
            <a:r>
              <a:rPr lang="en-US" dirty="0" smtClean="0"/>
              <a:t>g++ </a:t>
            </a:r>
            <a:r>
              <a:rPr lang="en-US" b="1" dirty="0" smtClean="0"/>
              <a:t>-</a:t>
            </a:r>
            <a:r>
              <a:rPr lang="en-US" b="1" dirty="0" err="1" smtClean="0"/>
              <a:t>std</a:t>
            </a:r>
            <a:r>
              <a:rPr lang="en-US" b="1" dirty="0" smtClean="0"/>
              <a:t>=</a:t>
            </a:r>
            <a:r>
              <a:rPr lang="en-US" b="1" dirty="0" err="1" smtClean="0"/>
              <a:t>c++</a:t>
            </a:r>
            <a:r>
              <a:rPr lang="en-US" b="1" dirty="0" smtClean="0"/>
              <a:t>11</a:t>
            </a:r>
            <a:r>
              <a:rPr lang="en-US" dirty="0" smtClean="0"/>
              <a:t> main.cpp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463650" y="996368"/>
            <a:ext cx="430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compile multiple 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  <a:p>
            <a:r>
              <a:rPr lang="en-US" dirty="0" smtClean="0"/>
              <a:t>g++ </a:t>
            </a:r>
            <a:r>
              <a:rPr lang="en-US" b="1" dirty="0" smtClean="0"/>
              <a:t>-o main</a:t>
            </a:r>
            <a:r>
              <a:rPr lang="en-US" dirty="0" smtClean="0"/>
              <a:t> main.cpp algo1.cpp algo2.cpp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465922" y="1721982"/>
            <a:ext cx="430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link multiple object file</a:t>
            </a:r>
            <a:endParaRPr lang="en-US" dirty="0"/>
          </a:p>
          <a:p>
            <a:r>
              <a:rPr lang="en-US" dirty="0" smtClean="0"/>
              <a:t>g++ </a:t>
            </a:r>
            <a:r>
              <a:rPr lang="en-US" b="1" dirty="0" smtClean="0"/>
              <a:t>-o main</a:t>
            </a:r>
            <a:r>
              <a:rPr lang="en-US" dirty="0" smtClean="0"/>
              <a:t> </a:t>
            </a:r>
            <a:r>
              <a:rPr lang="en-US" dirty="0" err="1" smtClean="0"/>
              <a:t>main.o</a:t>
            </a:r>
            <a:r>
              <a:rPr lang="en-US" dirty="0" smtClean="0"/>
              <a:t> algo1.o algo2.o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8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Build Tool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55342" y="955343"/>
            <a:ext cx="518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Makefille</a:t>
            </a:r>
            <a:endParaRPr lang="en-US" dirty="0" smtClean="0"/>
          </a:p>
          <a:p>
            <a:r>
              <a:rPr lang="en-US" dirty="0" smtClean="0"/>
              <a:t>#here all is first </a:t>
            </a:r>
            <a:r>
              <a:rPr lang="en-US" b="1" dirty="0" smtClean="0"/>
              <a:t>target</a:t>
            </a:r>
            <a:endParaRPr lang="en-US" b="1" dirty="0"/>
          </a:p>
          <a:p>
            <a:r>
              <a:rPr lang="en-US" dirty="0"/>
              <a:t>a</a:t>
            </a:r>
            <a:r>
              <a:rPr lang="en-US" dirty="0" smtClean="0"/>
              <a:t>ll:</a:t>
            </a:r>
          </a:p>
          <a:p>
            <a:r>
              <a:rPr lang="en-US" dirty="0"/>
              <a:t>	</a:t>
            </a:r>
            <a:r>
              <a:rPr lang="en-US" dirty="0" smtClean="0"/>
              <a:t>g++  main.cpp algo.1cpp algo2.cpp –o main</a:t>
            </a:r>
          </a:p>
          <a:p>
            <a:r>
              <a:rPr lang="en-US" dirty="0" smtClean="0"/>
              <a:t>clean: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632812" y="955343"/>
            <a:ext cx="51861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Makefille</a:t>
            </a:r>
            <a:endParaRPr lang="en-US" dirty="0" smtClean="0"/>
          </a:p>
          <a:p>
            <a:r>
              <a:rPr lang="en-US" dirty="0" smtClean="0"/>
              <a:t>#here all is first </a:t>
            </a:r>
            <a:r>
              <a:rPr lang="en-US" b="1" dirty="0" smtClean="0"/>
              <a:t>target</a:t>
            </a:r>
          </a:p>
          <a:p>
            <a:r>
              <a:rPr lang="en-US" dirty="0" smtClean="0"/>
              <a:t>#and main is dependency</a:t>
            </a:r>
            <a:endParaRPr lang="en-US" dirty="0"/>
          </a:p>
          <a:p>
            <a:r>
              <a:rPr lang="en-US" dirty="0" smtClean="0"/>
              <a:t>all: main</a:t>
            </a:r>
          </a:p>
          <a:p>
            <a:endParaRPr lang="en-US" dirty="0" smtClean="0"/>
          </a:p>
          <a:p>
            <a:r>
              <a:rPr lang="en-US" dirty="0" smtClean="0"/>
              <a:t>#here main is a target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main.o</a:t>
            </a:r>
            <a:r>
              <a:rPr lang="en-US" dirty="0" smtClean="0"/>
              <a:t> algo1.o algo2.o are the dependency</a:t>
            </a:r>
          </a:p>
          <a:p>
            <a:r>
              <a:rPr lang="en-US" dirty="0" smtClean="0"/>
              <a:t>#new line g++ command is given</a:t>
            </a:r>
          </a:p>
          <a:p>
            <a:r>
              <a:rPr lang="en-US" dirty="0"/>
              <a:t>m</a:t>
            </a:r>
            <a:r>
              <a:rPr lang="en-US" dirty="0" smtClean="0"/>
              <a:t>ain: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algo.o</a:t>
            </a:r>
            <a:r>
              <a:rPr lang="en-US" dirty="0" smtClean="0"/>
              <a:t> algo2.o </a:t>
            </a:r>
          </a:p>
          <a:p>
            <a:r>
              <a:rPr lang="en-US" dirty="0"/>
              <a:t>	</a:t>
            </a:r>
            <a:r>
              <a:rPr lang="en-US" dirty="0" smtClean="0"/>
              <a:t>g++  </a:t>
            </a:r>
            <a:r>
              <a:rPr lang="en-US" dirty="0" err="1" smtClean="0"/>
              <a:t>main.o</a:t>
            </a:r>
            <a:r>
              <a:rPr lang="en-US" dirty="0" smtClean="0"/>
              <a:t> algo.1o algo2.o –o main</a:t>
            </a:r>
          </a:p>
          <a:p>
            <a:endParaRPr lang="en-US" dirty="0" smtClean="0"/>
          </a:p>
          <a:p>
            <a:r>
              <a:rPr lang="en-US" dirty="0" err="1" smtClean="0"/>
              <a:t>main.o</a:t>
            </a:r>
            <a:r>
              <a:rPr lang="en-US" dirty="0" smtClean="0"/>
              <a:t>: main.cpp</a:t>
            </a:r>
          </a:p>
          <a:p>
            <a:r>
              <a:rPr lang="en-US" dirty="0"/>
              <a:t>	</a:t>
            </a:r>
            <a:r>
              <a:rPr lang="en-US" dirty="0" smtClean="0"/>
              <a:t>g++ -c main.cpp</a:t>
            </a:r>
          </a:p>
          <a:p>
            <a:r>
              <a:rPr lang="en-US" dirty="0" smtClean="0"/>
              <a:t>algo1.o: algo1.cpp</a:t>
            </a:r>
          </a:p>
          <a:p>
            <a:r>
              <a:rPr lang="en-US" dirty="0"/>
              <a:t>	</a:t>
            </a:r>
            <a:r>
              <a:rPr lang="en-US" dirty="0" smtClean="0"/>
              <a:t>g++ -c algo1.cpp</a:t>
            </a:r>
          </a:p>
          <a:p>
            <a:r>
              <a:rPr lang="en-US" dirty="0"/>
              <a:t>a</a:t>
            </a:r>
            <a:r>
              <a:rPr lang="en-US" dirty="0" smtClean="0"/>
              <a:t>lgo2.o: algo.cpp</a:t>
            </a:r>
          </a:p>
          <a:p>
            <a:r>
              <a:rPr lang="en-US" dirty="0"/>
              <a:t>	</a:t>
            </a:r>
            <a:r>
              <a:rPr lang="en-US" dirty="0" smtClean="0"/>
              <a:t>g++ -c algo2.cpp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lean:</a:t>
            </a:r>
          </a:p>
          <a:p>
            <a:r>
              <a:rPr lang="en-US" dirty="0"/>
              <a:t>	</a:t>
            </a:r>
            <a:r>
              <a:rPr lang="en-IN" dirty="0"/>
              <a:t>del /f *.</a:t>
            </a:r>
            <a:r>
              <a:rPr lang="en-IN" dirty="0" smtClean="0"/>
              <a:t>o  or </a:t>
            </a:r>
            <a:r>
              <a:rPr lang="en-IN" dirty="0" err="1" smtClean="0"/>
              <a:t>rm</a:t>
            </a:r>
            <a:r>
              <a:rPr lang="en-IN" dirty="0" smtClean="0"/>
              <a:t> –f *.o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47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Build Tool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5371" y="955343"/>
            <a:ext cx="51861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Makefille</a:t>
            </a:r>
            <a:endParaRPr lang="en-US" dirty="0" smtClean="0"/>
          </a:p>
          <a:p>
            <a:r>
              <a:rPr lang="en-US" dirty="0" smtClean="0"/>
              <a:t>#declare the variables</a:t>
            </a:r>
          </a:p>
          <a:p>
            <a:r>
              <a:rPr lang="en-US" dirty="0" smtClean="0"/>
              <a:t>CC=g++</a:t>
            </a:r>
          </a:p>
          <a:p>
            <a:endParaRPr lang="en-US" dirty="0"/>
          </a:p>
          <a:p>
            <a:r>
              <a:rPr lang="en-US" dirty="0" smtClean="0"/>
              <a:t>CFLAGS=-c –Wall</a:t>
            </a:r>
          </a:p>
          <a:p>
            <a:endParaRPr lang="en-US" dirty="0"/>
          </a:p>
          <a:p>
            <a:r>
              <a:rPr lang="en-US" dirty="0" smtClean="0"/>
              <a:t>all: main</a:t>
            </a:r>
          </a:p>
          <a:p>
            <a:endParaRPr lang="en-US" dirty="0" smtClean="0"/>
          </a:p>
          <a:p>
            <a:r>
              <a:rPr lang="en-US" dirty="0" smtClean="0"/>
              <a:t>main: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algo.o</a:t>
            </a:r>
            <a:r>
              <a:rPr lang="en-US" dirty="0" smtClean="0"/>
              <a:t> algo2.o </a:t>
            </a:r>
          </a:p>
          <a:p>
            <a:r>
              <a:rPr lang="en-US" dirty="0"/>
              <a:t>	</a:t>
            </a:r>
            <a:r>
              <a:rPr lang="en-US" dirty="0" smtClean="0"/>
              <a:t>$(CC)  </a:t>
            </a:r>
            <a:r>
              <a:rPr lang="en-US" dirty="0" err="1" smtClean="0"/>
              <a:t>main.o</a:t>
            </a:r>
            <a:r>
              <a:rPr lang="en-US" dirty="0" smtClean="0"/>
              <a:t> algo.1o algo2.o –o main</a:t>
            </a:r>
          </a:p>
          <a:p>
            <a:endParaRPr lang="en-US" dirty="0" smtClean="0"/>
          </a:p>
          <a:p>
            <a:r>
              <a:rPr lang="en-US" dirty="0" err="1" smtClean="0"/>
              <a:t>main.o</a:t>
            </a:r>
            <a:r>
              <a:rPr lang="en-US" dirty="0" smtClean="0"/>
              <a:t>: main.cpp</a:t>
            </a:r>
          </a:p>
          <a:p>
            <a:r>
              <a:rPr lang="en-US" dirty="0"/>
              <a:t>	</a:t>
            </a:r>
            <a:r>
              <a:rPr lang="en-US" dirty="0" smtClean="0"/>
              <a:t>$(CC) $(CFLAGS) main.cpp</a:t>
            </a:r>
          </a:p>
          <a:p>
            <a:r>
              <a:rPr lang="en-US" dirty="0" smtClean="0"/>
              <a:t>algo1.o: algo1.cpp</a:t>
            </a:r>
          </a:p>
          <a:p>
            <a:r>
              <a:rPr lang="en-US" dirty="0"/>
              <a:t>	 $(CC) $(CFLAGS) </a:t>
            </a:r>
            <a:r>
              <a:rPr lang="en-US" dirty="0" smtClean="0"/>
              <a:t>algo1.cpp</a:t>
            </a:r>
          </a:p>
          <a:p>
            <a:r>
              <a:rPr lang="en-US" dirty="0"/>
              <a:t>a</a:t>
            </a:r>
            <a:r>
              <a:rPr lang="en-US" dirty="0" smtClean="0"/>
              <a:t>lgo2.o: algo.cpp</a:t>
            </a:r>
          </a:p>
          <a:p>
            <a:r>
              <a:rPr lang="en-US" dirty="0"/>
              <a:t>	 $(CC) $(CFLAGS) </a:t>
            </a:r>
            <a:r>
              <a:rPr lang="en-US" dirty="0" smtClean="0"/>
              <a:t>algo2.cpp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lean:</a:t>
            </a:r>
          </a:p>
          <a:p>
            <a:r>
              <a:rPr lang="en-US" dirty="0"/>
              <a:t>	</a:t>
            </a:r>
            <a:r>
              <a:rPr lang="en-IN" dirty="0"/>
              <a:t>del /f *.</a:t>
            </a:r>
            <a:r>
              <a:rPr lang="en-IN" dirty="0" smtClean="0"/>
              <a:t>o  or </a:t>
            </a:r>
            <a:r>
              <a:rPr lang="en-IN" dirty="0" err="1" smtClean="0"/>
              <a:t>rm</a:t>
            </a:r>
            <a:r>
              <a:rPr lang="en-IN" dirty="0" smtClean="0"/>
              <a:t> –f *.o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901522" y="2617336"/>
            <a:ext cx="51861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Makefille</a:t>
            </a:r>
            <a:endParaRPr lang="en-US" dirty="0" smtClean="0"/>
          </a:p>
          <a:p>
            <a:r>
              <a:rPr lang="en-IN" dirty="0"/>
              <a:t>CC = g++</a:t>
            </a:r>
          </a:p>
          <a:p>
            <a:r>
              <a:rPr lang="en-IN" dirty="0"/>
              <a:t>CFLAGS = </a:t>
            </a:r>
            <a:r>
              <a:rPr lang="en-IN" dirty="0" smtClean="0"/>
              <a:t>-c</a:t>
            </a:r>
            <a:r>
              <a:rPr lang="en-IN" dirty="0"/>
              <a:t> -Wall</a:t>
            </a:r>
          </a:p>
          <a:p>
            <a:r>
              <a:rPr lang="en-IN" dirty="0"/>
              <a:t>all: </a:t>
            </a:r>
            <a:r>
              <a:rPr lang="en-IN" dirty="0" smtClean="0"/>
              <a:t>main.exe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%.o: %.cpp</a:t>
            </a:r>
          </a:p>
          <a:p>
            <a:r>
              <a:rPr lang="en-IN" dirty="0"/>
              <a:t>  $(CC) $(CFLAGS</a:t>
            </a:r>
            <a:r>
              <a:rPr lang="en-IN" dirty="0" smtClean="0"/>
              <a:t>)</a:t>
            </a:r>
            <a:r>
              <a:rPr lang="en-IN" dirty="0"/>
              <a:t> $^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main.exe</a:t>
            </a:r>
            <a:r>
              <a:rPr lang="en-IN" dirty="0"/>
              <a:t>: </a:t>
            </a:r>
            <a:r>
              <a:rPr lang="en-IN" dirty="0" err="1" smtClean="0"/>
              <a:t>main.o</a:t>
            </a:r>
            <a:r>
              <a:rPr lang="en-IN" dirty="0"/>
              <a:t> </a:t>
            </a:r>
            <a:r>
              <a:rPr lang="en-IN" dirty="0" smtClean="0"/>
              <a:t>algo1.o algo2.o</a:t>
            </a:r>
            <a:endParaRPr lang="en-IN" dirty="0"/>
          </a:p>
          <a:p>
            <a:r>
              <a:rPr lang="en-IN" dirty="0"/>
              <a:t>  $(CC)  -o $@ $^    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clean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/>
              <a:t>  del /f *.o *exe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876" y="955343"/>
            <a:ext cx="5363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$@</a:t>
            </a:r>
            <a:r>
              <a:rPr lang="en-US" dirty="0"/>
              <a:t> is a macro that refers to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$&lt;</a:t>
            </a:r>
            <a:r>
              <a:rPr lang="en-US" dirty="0"/>
              <a:t> is a macro that refers to the first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$^</a:t>
            </a:r>
            <a:r>
              <a:rPr lang="en-US" dirty="0"/>
              <a:t> is a macro that refers to all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%</a:t>
            </a:r>
            <a:r>
              <a:rPr lang="en-US" dirty="0"/>
              <a:t> is a macro to make a pattern that we want to watch in both the target and the dependency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Linux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sudo</a:t>
            </a:r>
            <a:r>
              <a:rPr lang="en-IN" dirty="0"/>
              <a:t> apt </a:t>
            </a:r>
            <a:r>
              <a:rPr lang="en-IN" dirty="0" smtClean="0"/>
              <a:t>update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 upgrade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/>
              <a:t>apt install </a:t>
            </a:r>
            <a:r>
              <a:rPr lang="en-IN" dirty="0" smtClean="0"/>
              <a:t>build-essential</a:t>
            </a:r>
          </a:p>
          <a:p>
            <a:r>
              <a:rPr lang="en-IN" dirty="0" err="1" smtClean="0"/>
              <a:t>gcc</a:t>
            </a:r>
            <a:r>
              <a:rPr lang="en-IN" dirty="0" smtClean="0"/>
              <a:t> --version or g++ --version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2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565" y="2729553"/>
            <a:ext cx="10515600" cy="1009934"/>
          </a:xfrm>
        </p:spPr>
        <p:txBody>
          <a:bodyPr/>
          <a:lstStyle/>
          <a:p>
            <a:r>
              <a:rPr lang="en-US" dirty="0" smtClean="0"/>
              <a:t>Make didn’t work directly on windows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4" y="252484"/>
            <a:ext cx="11369012" cy="59640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42949" y="4168532"/>
            <a:ext cx="2415654" cy="35484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ine Callout 2 5"/>
          <p:cNvSpPr/>
          <p:nvPr/>
        </p:nvSpPr>
        <p:spPr>
          <a:xfrm>
            <a:off x="5636525" y="3568031"/>
            <a:ext cx="2825087" cy="5459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500"/>
              <a:gd name="adj6" fmla="val -49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Rename this file as make.exe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565" y="2729553"/>
            <a:ext cx="10515600" cy="1009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Now you can used make command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70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5" grpId="1" animBg="1"/>
      <p:bldP spid="6" grpId="0" animBg="1"/>
      <p:bldP spid="6" grpId="1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Windows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windows you have install </a:t>
            </a:r>
            <a:r>
              <a:rPr lang="en-US" b="1" dirty="0" err="1" smtClean="0"/>
              <a:t>MinGW</a:t>
            </a:r>
            <a:r>
              <a:rPr lang="en-US" dirty="0" smtClean="0"/>
              <a:t> software.</a:t>
            </a:r>
          </a:p>
          <a:p>
            <a:r>
              <a:rPr lang="en-IN" dirty="0" smtClean="0">
                <a:hlinkClick r:id="rId2"/>
              </a:rPr>
              <a:t>http://www.mingw.org/</a:t>
            </a:r>
            <a:endParaRPr lang="en-IN" dirty="0"/>
          </a:p>
          <a:p>
            <a:r>
              <a:rPr lang="en-US" dirty="0" smtClean="0"/>
              <a:t>Find download link on top right</a:t>
            </a:r>
          </a:p>
          <a:p>
            <a:r>
              <a:rPr lang="en-US" dirty="0" smtClean="0"/>
              <a:t>Click on that link it will redirect you to download page</a:t>
            </a:r>
          </a:p>
          <a:p>
            <a:r>
              <a:rPr lang="en-US" dirty="0" smtClean="0"/>
              <a:t>Find the download option and click on that</a:t>
            </a:r>
          </a:p>
          <a:p>
            <a:r>
              <a:rPr lang="en-US" dirty="0" smtClean="0"/>
              <a:t>After that it will download online installer </a:t>
            </a:r>
          </a:p>
          <a:p>
            <a:r>
              <a:rPr lang="en-US" dirty="0" smtClean="0"/>
              <a:t>Double click on that</a:t>
            </a:r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191070" y="1228299"/>
            <a:ext cx="11723426" cy="5629701"/>
            <a:chOff x="696036" y="4596"/>
            <a:chExt cx="11218459" cy="63073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036" y="4596"/>
              <a:ext cx="11218459" cy="6307304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736979" y="2961564"/>
              <a:ext cx="1801505" cy="341194"/>
            </a:xfrm>
            <a:prstGeom prst="roundRect">
              <a:avLst/>
            </a:prstGeom>
            <a:noFill/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Line Callout 2 5"/>
            <p:cNvSpPr/>
            <p:nvPr/>
          </p:nvSpPr>
          <p:spPr>
            <a:xfrm>
              <a:off x="2115403" y="2294364"/>
              <a:ext cx="1473958" cy="532263"/>
            </a:xfrm>
            <a:prstGeom prst="borderCallout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Click here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0865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On Windows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1214437"/>
            <a:ext cx="10302922" cy="53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1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On Windows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4780"/>
            <a:ext cx="10515600" cy="58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On Windows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5843"/>
            <a:ext cx="10515600" cy="55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On Windows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2024"/>
            <a:ext cx="105156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6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On Windows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854" t="19915" r="14197" b="11987"/>
          <a:stretch/>
        </p:blipFill>
        <p:spPr>
          <a:xfrm>
            <a:off x="838200" y="1075793"/>
            <a:ext cx="10515600" cy="55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4438"/>
          </a:xfrm>
        </p:spPr>
        <p:txBody>
          <a:bodyPr/>
          <a:lstStyle/>
          <a:p>
            <a:r>
              <a:rPr lang="en-US" dirty="0" smtClean="0"/>
              <a:t>On Windows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95636"/>
            <a:ext cx="10515601" cy="59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1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442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GCC Installation</vt:lpstr>
      <vt:lpstr>On Linux</vt:lpstr>
      <vt:lpstr>On Windows</vt:lpstr>
      <vt:lpstr>On Windows</vt:lpstr>
      <vt:lpstr>On Windows</vt:lpstr>
      <vt:lpstr>On Windows</vt:lpstr>
      <vt:lpstr>On Windows</vt:lpstr>
      <vt:lpstr>On Windows</vt:lpstr>
      <vt:lpstr>On Windows</vt:lpstr>
      <vt:lpstr>On Windows</vt:lpstr>
      <vt:lpstr>On Windows</vt:lpstr>
      <vt:lpstr>On Windows(Set Path)</vt:lpstr>
      <vt:lpstr>On Windows(Set Path)</vt:lpstr>
      <vt:lpstr>On Windows(Set Path)</vt:lpstr>
      <vt:lpstr>On Windows(Set Path)</vt:lpstr>
      <vt:lpstr>Compilation of Program</vt:lpstr>
      <vt:lpstr>Compilation an options</vt:lpstr>
      <vt:lpstr>Build Tool</vt:lpstr>
      <vt:lpstr>Build Tool</vt:lpstr>
      <vt:lpstr>Make didn’t work directly on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 Installation</dc:title>
  <dc:creator>Ashutosh</dc:creator>
  <cp:lastModifiedBy>Ashutosh</cp:lastModifiedBy>
  <cp:revision>35</cp:revision>
  <dcterms:created xsi:type="dcterms:W3CDTF">2020-04-20T08:56:21Z</dcterms:created>
  <dcterms:modified xsi:type="dcterms:W3CDTF">2020-04-23T14:32:20Z</dcterms:modified>
</cp:coreProperties>
</file>