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6"/>
  </p:notesMasterIdLst>
  <p:handoutMasterIdLst>
    <p:handoutMasterId r:id="rId17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44" d="100"/>
          <a:sy n="44" d="100"/>
        </p:scale>
        <p:origin x="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5/1/2018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98305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4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9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5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9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4707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1694CAC-71DB-4613-813D-565EDA823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826" r:id="rId2"/>
    <p:sldLayoutId id="2147483827" r:id="rId3"/>
    <p:sldLayoutId id="2147483828" r:id="rId4"/>
    <p:sldLayoutId id="2147483829" r:id="rId5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10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angularjs.org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7D4-A738-45B8-8D05-923975A1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4338017" cy="720725"/>
          </a:xfrm>
        </p:spPr>
        <p:txBody>
          <a:bodyPr/>
          <a:lstStyle/>
          <a:p>
            <a:r>
              <a:rPr lang="en-US" dirty="0"/>
              <a:t>Angular 2.0 for JEE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388E-5C5A-4559-A4AC-92E451218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 Courses (if applicable)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Creating Web application using MEAN (MongoDB, </a:t>
            </a:r>
            <a:r>
              <a:rPr lang="en-US" dirty="0" err="1">
                <a:solidFill>
                  <a:schemeClr val="tx1"/>
                </a:solidFill>
              </a:rPr>
              <a:t>ExpressJS</a:t>
            </a:r>
            <a:r>
              <a:rPr lang="en-US" dirty="0">
                <a:solidFill>
                  <a:schemeClr val="tx1"/>
                </a:solidFill>
              </a:rPr>
              <a:t>, Angular, </a:t>
            </a:r>
            <a:r>
              <a:rPr lang="en-US" dirty="0" err="1">
                <a:solidFill>
                  <a:schemeClr val="tx1"/>
                </a:solidFill>
              </a:rPr>
              <a:t>NodeJS</a:t>
            </a:r>
            <a:r>
              <a:rPr lang="en-US" dirty="0">
                <a:solidFill>
                  <a:schemeClr val="tx1"/>
                </a:solidFill>
              </a:rPr>
              <a:t>) Stack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BackBone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Ember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Knockout </a:t>
            </a:r>
            <a:r>
              <a:rPr lang="en-US" dirty="0" err="1"/>
              <a:t>Js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12969"/>
              </p:ext>
            </p:extLst>
          </p:nvPr>
        </p:nvGraphicFramePr>
        <p:xfrm>
          <a:off x="298450" y="1495425"/>
          <a:ext cx="8532814" cy="1534668"/>
        </p:xfrm>
        <a:graphic>
          <a:graphicData uri="http://schemas.openxmlformats.org/drawingml/2006/table">
            <a:tbl>
              <a:tblPr/>
              <a:tblGrid>
                <a:gridCol w="124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16/02/2018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Learning the fundamentals of </a:t>
            </a:r>
            <a:r>
              <a:rPr lang="en-US" dirty="0" err="1">
                <a:solidFill>
                  <a:schemeClr val="tx1"/>
                </a:solidFill>
              </a:rPr>
              <a:t>AngularJS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Non Goals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Comparison with other MV* frameworks like Backbone.JS, Knockout, </a:t>
            </a:r>
            <a:r>
              <a:rPr lang="en-US" dirty="0" err="1">
                <a:solidFill>
                  <a:schemeClr val="tx1"/>
                </a:solidFill>
              </a:rPr>
              <a:t>EmberJS</a:t>
            </a:r>
            <a:r>
              <a:rPr lang="en-US" dirty="0">
                <a:solidFill>
                  <a:schemeClr val="tx1"/>
                </a:solidFill>
              </a:rPr>
              <a:t>, Meteor, </a:t>
            </a:r>
            <a:r>
              <a:rPr lang="en-US" dirty="0" err="1">
                <a:solidFill>
                  <a:schemeClr val="tx1"/>
                </a:solidFill>
              </a:rPr>
              <a:t>ExtJS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Writing unit tests and Integrated end to end test for Angular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HTML, JavaScript-OOPS &amp; jQuery Basics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application developers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01 : Introduction to Typescript</a:t>
            </a:r>
          </a:p>
          <a:p>
            <a:pPr lvl="1"/>
            <a:r>
              <a:rPr lang="en-US" dirty="0"/>
              <a:t>Lesson 02 : Introduction to Angular 2</a:t>
            </a:r>
          </a:p>
          <a:p>
            <a:pPr lvl="1"/>
            <a:r>
              <a:rPr lang="en-US" dirty="0"/>
              <a:t>Lesson 03 : Components</a:t>
            </a:r>
          </a:p>
          <a:p>
            <a:pPr lvl="1"/>
            <a:r>
              <a:rPr lang="en-US" dirty="0"/>
              <a:t>Lesson 04 : Data Binding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05 : Directives</a:t>
            </a:r>
          </a:p>
          <a:p>
            <a:pPr lvl="1"/>
            <a:r>
              <a:rPr lang="en-US" dirty="0"/>
              <a:t>Lesson 06 : Working with Forms</a:t>
            </a:r>
          </a:p>
          <a:p>
            <a:pPr lvl="1"/>
            <a:r>
              <a:rPr lang="en-US" dirty="0"/>
              <a:t>Lesson 07 : Service and Dependency Injection</a:t>
            </a:r>
          </a:p>
          <a:p>
            <a:pPr lvl="1"/>
            <a:r>
              <a:rPr lang="en-US"/>
              <a:t>Lesson 08 </a:t>
            </a:r>
            <a:r>
              <a:rPr lang="en-US" dirty="0"/>
              <a:t>: Routing</a:t>
            </a:r>
          </a:p>
          <a:p>
            <a:pPr marL="174625" lvl="1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dirty="0"/>
          </a:p>
          <a:p>
            <a:pPr marL="174625" lvl="1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Lesson 01 : Introduction to Typescript</a:t>
            </a:r>
          </a:p>
          <a:p>
            <a:pPr lvl="1"/>
            <a:r>
              <a:rPr lang="en-US" dirty="0"/>
              <a:t>Introduction to Typescript</a:t>
            </a:r>
          </a:p>
          <a:p>
            <a:pPr lvl="1"/>
            <a:r>
              <a:rPr lang="en-US" dirty="0"/>
              <a:t>JavaScript &amp; Typescript </a:t>
            </a:r>
          </a:p>
          <a:p>
            <a:pPr lvl="1"/>
            <a:r>
              <a:rPr lang="en-US" dirty="0"/>
              <a:t>The type system-Variable, Array</a:t>
            </a:r>
          </a:p>
          <a:p>
            <a:pPr lvl="1"/>
            <a:r>
              <a:rPr lang="en-US" dirty="0"/>
              <a:t>Defining class and interface</a:t>
            </a:r>
          </a:p>
          <a:p>
            <a:pPr lvl="1" fontAlgn="base"/>
            <a:r>
              <a:rPr lang="en-US" dirty="0"/>
              <a:t>Arrow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Lesson 02 : Introduction to Angular 2</a:t>
            </a:r>
          </a:p>
          <a:p>
            <a:pPr lvl="1"/>
            <a:r>
              <a:rPr lang="en-US" dirty="0"/>
              <a:t>What is Angular 2?</a:t>
            </a:r>
          </a:p>
          <a:p>
            <a:pPr lvl="1"/>
            <a:r>
              <a:rPr lang="en-US" dirty="0"/>
              <a:t>Why Angular 2?</a:t>
            </a:r>
          </a:p>
          <a:p>
            <a:pPr lvl="1"/>
            <a:r>
              <a:rPr lang="en-US" dirty="0"/>
              <a:t>What is node JS?</a:t>
            </a:r>
          </a:p>
          <a:p>
            <a:pPr lvl="1"/>
            <a:r>
              <a:rPr lang="en-US" dirty="0"/>
              <a:t>Scope and Goal of Angular 2</a:t>
            </a:r>
          </a:p>
          <a:p>
            <a:pPr lvl="1"/>
            <a:r>
              <a:rPr lang="en-US" dirty="0"/>
              <a:t>Installing and using Angular 2</a:t>
            </a:r>
          </a:p>
          <a:p>
            <a:pPr lvl="1"/>
            <a:r>
              <a:rPr lang="en-US" dirty="0"/>
              <a:t>Building Blocks of an Angular 2  Application</a:t>
            </a:r>
          </a:p>
          <a:p>
            <a:pPr lvl="1" fontAlgn="base"/>
            <a:r>
              <a:rPr lang="en-US" dirty="0"/>
              <a:t>A Basic Angular 2 Application</a:t>
            </a:r>
          </a:p>
          <a:p>
            <a:pPr lvl="1" fontAlgn="base"/>
            <a:r>
              <a:rPr lang="en-US" dirty="0"/>
              <a:t>Working with Angular 2 with Eclipse </a:t>
            </a:r>
          </a:p>
          <a:p>
            <a:pPr lvl="0"/>
            <a:r>
              <a:rPr lang="en-US" dirty="0"/>
              <a:t>Lesson 03 : Components</a:t>
            </a:r>
          </a:p>
          <a:p>
            <a:pPr lvl="1"/>
            <a:r>
              <a:rPr lang="en-US" dirty="0"/>
              <a:t>What is a component?</a:t>
            </a:r>
          </a:p>
          <a:p>
            <a:pPr lvl="1"/>
            <a:r>
              <a:rPr lang="en-US" dirty="0"/>
              <a:t>Developing a simple component.</a:t>
            </a:r>
          </a:p>
          <a:p>
            <a:pPr lvl="1"/>
            <a:r>
              <a:rPr lang="en-US" dirty="0"/>
              <a:t>Templates for a component.</a:t>
            </a:r>
          </a:p>
          <a:p>
            <a:pPr lvl="1"/>
            <a:r>
              <a:rPr lang="en-US" dirty="0"/>
              <a:t>Component lifecycle</a:t>
            </a:r>
          </a:p>
          <a:p>
            <a:pPr marL="17462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4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https://docs.angularjs.org/guide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https://docs.angularjs.org/api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" id="{503C1DEE-B8E4-4B69-9D97-BBA729C1B7C8}" vid="{22E8C0FC-19AA-49B3-8B48-D5D7B2879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9" ma:contentTypeDescription="Create a new document." ma:contentTypeScope="" ma:versionID="47f4cee75829005120e89cd2469d13d7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e30c8c25242ea639c89cd63a34a535c3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Level xmlns="26bed2a0-a239-4228-bd8e-b46f54fc12da">L1</Level>
    <Category xmlns="26bed2a0-a239-4228-bd8e-b46f54fc12da">Module Artifact</Category>
  </documentManagement>
</p:properties>
</file>

<file path=customXml/itemProps1.xml><?xml version="1.0" encoding="utf-8"?>
<ds:datastoreItem xmlns:ds="http://schemas.openxmlformats.org/officeDocument/2006/customXml" ds:itemID="{E6D7665F-8C87-49F1-94B0-6D13FB5E127F}"/>
</file>

<file path=customXml/itemProps2.xml><?xml version="1.0" encoding="utf-8"?>
<ds:datastoreItem xmlns:ds="http://schemas.openxmlformats.org/officeDocument/2006/customXml" ds:itemID="{BBD25B53-8D68-453A-A760-6CF46C7EED89}"/>
</file>

<file path=customXml/itemProps3.xml><?xml version="1.0" encoding="utf-8"?>
<ds:datastoreItem xmlns:ds="http://schemas.openxmlformats.org/officeDocument/2006/customXml" ds:itemID="{E63433B7-998A-4D4C-91CD-BC966B06FC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313</Words>
  <Application>Microsoft Office PowerPoint</Application>
  <PresentationFormat>On-screen Show (4:3)</PresentationFormat>
  <Paragraphs>102</Paragraphs>
  <Slides>11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Capgemini 2017_Cover slides</vt:lpstr>
      <vt:lpstr>think-cell Slide</vt:lpstr>
      <vt:lpstr>Angular 2.0 for JEE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</dc:title>
  <dc:creator>Nithin P Thulaseedharan</dc:creator>
  <cp:lastModifiedBy>Arora, Kavita</cp:lastModifiedBy>
  <cp:revision>117</cp:revision>
  <dcterms:created xsi:type="dcterms:W3CDTF">2014-04-28T11:21:39Z</dcterms:created>
  <dcterms:modified xsi:type="dcterms:W3CDTF">2018-05-01T14:20:46Z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