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40" r:id="rId5"/>
  </p:sldMasterIdLst>
  <p:notesMasterIdLst>
    <p:notesMasterId r:id="rId20"/>
  </p:notesMasterIdLst>
  <p:handoutMasterIdLst>
    <p:handoutMasterId r:id="rId21"/>
  </p:handoutMasterIdLst>
  <p:sldIdLst>
    <p:sldId id="431" r:id="rId6"/>
    <p:sldId id="465" r:id="rId7"/>
    <p:sldId id="322" r:id="rId8"/>
    <p:sldId id="323" r:id="rId9"/>
    <p:sldId id="324" r:id="rId10"/>
    <p:sldId id="460" r:id="rId11"/>
    <p:sldId id="325" r:id="rId12"/>
    <p:sldId id="462" r:id="rId13"/>
    <p:sldId id="461" r:id="rId14"/>
    <p:sldId id="326" r:id="rId15"/>
    <p:sldId id="327" r:id="rId16"/>
    <p:sldId id="359" r:id="rId17"/>
    <p:sldId id="458" r:id="rId18"/>
    <p:sldId id="464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8" autoAdjust="0"/>
    <p:restoredTop sz="86486" autoAdjust="0"/>
  </p:normalViewPr>
  <p:slideViewPr>
    <p:cSldViewPr snapToGrid="0" showGuides="1">
      <p:cViewPr varScale="1">
        <p:scale>
          <a:sx n="44" d="100"/>
          <a:sy n="44" d="100"/>
        </p:scale>
        <p:origin x="62" y="139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34"/>
    </p:cViewPr>
  </p:sorterViewPr>
  <p:notesViewPr>
    <p:cSldViewPr snapToGrid="0">
      <p:cViewPr>
        <p:scale>
          <a:sx n="90" d="100"/>
          <a:sy n="90" d="100"/>
        </p:scale>
        <p:origin x="1724" y="-113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B228672-4337-41E0-A109-2BF6C0A0EED5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Page XX-#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/>
              <a:t>text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75521" y="4447617"/>
            <a:ext cx="4892673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032000" y="480060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62560" y="753040"/>
            <a:ext cx="1706880" cy="29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7387" y="160021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latin typeface="Arial" pitchFamily="34" charset="0"/>
                <a:cs typeface="Arial" pitchFamily="34" charset="0"/>
              </a:rPr>
              <a:t>Angular 2				                                    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226979" y="9020610"/>
            <a:ext cx="2946699" cy="47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		 Page  </a:t>
            </a:r>
            <a:fld id="{BD9FB300-F9DC-4669-88F4-967ABA23CC04}" type="slidenum">
              <a:rPr lang="en-US" sz="11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100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967813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249924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771790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793222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709639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291359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Component is really a directive with a template. It's the most common of the three directives and we tend to write lots of them as we build applications.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Structural directives can change the DOM layout by adding and removing DOM elements. </a:t>
            </a:r>
            <a:r>
              <a:rPr lang="en-US" dirty="0" err="1"/>
              <a:t>NgFor</a:t>
            </a:r>
            <a:r>
              <a:rPr lang="en-US" dirty="0"/>
              <a:t> and </a:t>
            </a:r>
            <a:r>
              <a:rPr lang="en-US" dirty="0" err="1"/>
              <a:t>NgIf</a:t>
            </a:r>
            <a:r>
              <a:rPr lang="en-US" dirty="0"/>
              <a:t> are two familiar examples.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 Attribute directive can change the appearance or behavior of an element. The built-in </a:t>
            </a:r>
            <a:r>
              <a:rPr lang="en-US" dirty="0" err="1"/>
              <a:t>NgStyle</a:t>
            </a:r>
            <a:r>
              <a:rPr lang="en-US" dirty="0"/>
              <a:t> directive, for example, can change several element styles at the same time.</a:t>
            </a:r>
          </a:p>
          <a:p>
            <a:r>
              <a:rPr lang="en-US" dirty="0"/>
              <a:t>Angular 2 categorizes directives into 3 parts:</a:t>
            </a:r>
          </a:p>
          <a:p>
            <a:r>
              <a:rPr lang="en-US" dirty="0"/>
              <a:t>Directives with templates known as </a:t>
            </a:r>
            <a:r>
              <a:rPr lang="en-US" b="1" dirty="0"/>
              <a:t>Components</a:t>
            </a:r>
            <a:endParaRPr lang="en-US" dirty="0"/>
          </a:p>
          <a:p>
            <a:r>
              <a:rPr lang="en-US" dirty="0"/>
              <a:t>Directives that creates and destroys DOM elements known as </a:t>
            </a:r>
            <a:r>
              <a:rPr lang="en-US" b="1" dirty="0"/>
              <a:t>Structural Directives</a:t>
            </a:r>
            <a:endParaRPr lang="en-US" dirty="0"/>
          </a:p>
          <a:p>
            <a:r>
              <a:rPr lang="en-US" dirty="0"/>
              <a:t>Directives that manipulate DOM by changing behavior and appearance known as </a:t>
            </a:r>
            <a:r>
              <a:rPr lang="en-US" b="1" dirty="0"/>
              <a:t>Attribute Directives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843138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515094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28866"/>
          </a:xfrm>
        </p:spPr>
        <p:txBody>
          <a:bodyPr>
            <a:normAutofit/>
          </a:bodyPr>
          <a:lstStyle/>
          <a:p>
            <a:r>
              <a:rPr lang="en-US" dirty="0"/>
              <a:t>Structural directives are not DOM-friendly in the sense that they create, destroy, or re-create DOM elements based on certain conditions.</a:t>
            </a:r>
          </a:p>
          <a:p>
            <a:r>
              <a:rPr lang="en-US" dirty="0"/>
              <a:t>This is a huge difference from what hidden attribute directive does. This is because hidden retains the DOM element but hides it from the user, whereas structural directives like *</a:t>
            </a:r>
            <a:r>
              <a:rPr lang="en-US" dirty="0" err="1"/>
              <a:t>ngIf</a:t>
            </a:r>
            <a:r>
              <a:rPr lang="en-US" dirty="0"/>
              <a:t> destroy the elements.</a:t>
            </a:r>
          </a:p>
          <a:p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 and [</a:t>
            </a:r>
            <a:r>
              <a:rPr lang="en-US" dirty="0" err="1"/>
              <a:t>ngSwitch</a:t>
            </a:r>
            <a:r>
              <a:rPr lang="en-US" dirty="0"/>
              <a:t>] are also common structural directives and you can relate them to the common programming flow tasks.</a:t>
            </a:r>
          </a:p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99058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err="1"/>
              <a:t>ngIf</a:t>
            </a:r>
            <a:endParaRPr lang="en-US" b="1" dirty="0"/>
          </a:p>
          <a:p>
            <a:pPr algn="just"/>
            <a:endParaRPr lang="en-US" b="1" dirty="0"/>
          </a:p>
          <a:p>
            <a:pPr algn="just"/>
            <a:r>
              <a:rPr lang="en-US" dirty="0" err="1"/>
              <a:t>ngIf</a:t>
            </a:r>
            <a:r>
              <a:rPr lang="en-US" dirty="0"/>
              <a:t> is a structural directives that removes or recreates a portion of the DOM tree based on an expression. If the expression assigned to the </a:t>
            </a:r>
            <a:r>
              <a:rPr lang="en-US" dirty="0" err="1"/>
              <a:t>ngIf</a:t>
            </a:r>
            <a:r>
              <a:rPr lang="en-US" dirty="0"/>
              <a:t> evaluates to a false value; the element and its children are removed from the DOM, whereas if the expression evaluates to a true value a copy of the element and its children are reinserted into the DOM. </a:t>
            </a:r>
            <a:r>
              <a:rPr lang="en-US" dirty="0" err="1"/>
              <a:t>ngIf</a:t>
            </a:r>
            <a:r>
              <a:rPr lang="en-US" dirty="0"/>
              <a:t> adds or removes an element subtree (an element and its children) in the DOM. In this example, the parent div has zero children when </a:t>
            </a:r>
            <a:r>
              <a:rPr lang="en-US" dirty="0" err="1"/>
              <a:t>ngIf</a:t>
            </a:r>
            <a:r>
              <a:rPr lang="en-US" dirty="0"/>
              <a:t> is false.</a:t>
            </a:r>
          </a:p>
          <a:p>
            <a:pPr algn="just"/>
            <a:endParaRPr lang="en-US" dirty="0"/>
          </a:p>
          <a:p>
            <a:pPr algn="just"/>
            <a:r>
              <a:rPr lang="en-US" b="1" dirty="0" err="1"/>
              <a:t>ngFor</a:t>
            </a:r>
            <a:endParaRPr lang="en-US" b="1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ngFor</a:t>
            </a:r>
            <a:r>
              <a:rPr lang="en-US" dirty="0"/>
              <a:t> repeats a portion of the DOM tree once for each item in an </a:t>
            </a:r>
            <a:r>
              <a:rPr lang="en-US" dirty="0" err="1"/>
              <a:t>iterable</a:t>
            </a:r>
            <a:r>
              <a:rPr lang="en-US" dirty="0"/>
              <a:t> list. The let keyword explicitly defines the variable as a local variable used only in the template. It can be referenced  on that element or any sibling element or on any of its child element.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Note:</a:t>
            </a:r>
          </a:p>
          <a:p>
            <a:pPr algn="just"/>
            <a:r>
              <a:rPr lang="en-US" dirty="0"/>
              <a:t>ES 2015 has both  </a:t>
            </a:r>
            <a:r>
              <a:rPr lang="en-US" dirty="0" err="1"/>
              <a:t>for..of</a:t>
            </a:r>
            <a:r>
              <a:rPr lang="en-US" dirty="0"/>
              <a:t> loop and  </a:t>
            </a:r>
            <a:r>
              <a:rPr lang="en-US" dirty="0" err="1"/>
              <a:t>for..in</a:t>
            </a:r>
            <a:r>
              <a:rPr lang="en-US" dirty="0"/>
              <a:t> loop. </a:t>
            </a:r>
            <a:r>
              <a:rPr lang="en-US" dirty="0" err="1"/>
              <a:t>for..of</a:t>
            </a:r>
            <a:r>
              <a:rPr lang="en-US" dirty="0"/>
              <a:t> loop is used to iterate over an </a:t>
            </a:r>
            <a:r>
              <a:rPr lang="en-US" dirty="0" err="1"/>
              <a:t>iterable</a:t>
            </a:r>
            <a:r>
              <a:rPr lang="en-US" dirty="0"/>
              <a:t> objects such as an array where as </a:t>
            </a:r>
            <a:r>
              <a:rPr lang="en-US" dirty="0" err="1"/>
              <a:t>for..in</a:t>
            </a:r>
            <a:r>
              <a:rPr lang="en-US" dirty="0"/>
              <a:t> loop is used to iterate over the properties of an object.</a:t>
            </a:r>
          </a:p>
          <a:p>
            <a:pPr algn="just"/>
            <a:endParaRPr lang="en-US" dirty="0"/>
          </a:p>
          <a:p>
            <a:pPr algn="just"/>
            <a:r>
              <a:rPr lang="en-US" b="1" dirty="0" err="1"/>
              <a:t>ngSwitch</a:t>
            </a:r>
            <a:r>
              <a:rPr lang="en-US" b="1" dirty="0"/>
              <a:t>, </a:t>
            </a:r>
            <a:r>
              <a:rPr lang="en-US" b="1" dirty="0" err="1"/>
              <a:t>NgSwitchWhen</a:t>
            </a:r>
            <a:r>
              <a:rPr lang="en-US" b="1" dirty="0"/>
              <a:t> &amp; </a:t>
            </a:r>
            <a:r>
              <a:rPr lang="en-US" b="1" dirty="0" err="1"/>
              <a:t>ngSwitchDefault</a:t>
            </a:r>
            <a:r>
              <a:rPr lang="en-US" b="1" dirty="0"/>
              <a:t> 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ngSwitch</a:t>
            </a:r>
            <a:r>
              <a:rPr lang="en-US" dirty="0"/>
              <a:t> simply inserts nested elements based on which match expression matches the value obtained from the evaluated switch expression. </a:t>
            </a:r>
            <a:r>
              <a:rPr lang="en-US" dirty="0" err="1"/>
              <a:t>ngSwitchWhen</a:t>
            </a:r>
            <a:r>
              <a:rPr lang="en-US" dirty="0"/>
              <a:t>  property is used to inform </a:t>
            </a:r>
            <a:r>
              <a:rPr lang="en-US" dirty="0" err="1"/>
              <a:t>NgSwitch</a:t>
            </a:r>
            <a:r>
              <a:rPr lang="en-US" dirty="0"/>
              <a:t> which element to display when the expression is evaluated. If a matching expression is not found via a </a:t>
            </a:r>
            <a:r>
              <a:rPr lang="en-US" dirty="0" err="1"/>
              <a:t>ngSwitchWhen</a:t>
            </a:r>
            <a:r>
              <a:rPr lang="en-US" dirty="0"/>
              <a:t> property then an element with the </a:t>
            </a:r>
            <a:r>
              <a:rPr lang="en-US" dirty="0" err="1"/>
              <a:t>ngSwitchDefault</a:t>
            </a:r>
            <a:r>
              <a:rPr lang="en-US" dirty="0"/>
              <a:t> attribute is displayed.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53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60352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60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28866"/>
          </a:xfrm>
        </p:spPr>
        <p:txBody>
          <a:bodyPr>
            <a:normAutofit/>
          </a:bodyPr>
          <a:lstStyle/>
          <a:p>
            <a:r>
              <a:rPr lang="en-US" dirty="0"/>
              <a:t>Attribute directives, as the name goes, are applied as attributes to elements. They are used to manipulate the DOM in all kinds of different ways except creating or destroying them. I like to call them DOM-friendly directives.</a:t>
            </a:r>
          </a:p>
          <a:p>
            <a:r>
              <a:rPr lang="en-US" dirty="0"/>
              <a:t>Directives in this categories can help us achieve one of the following tasks:</a:t>
            </a:r>
          </a:p>
          <a:p>
            <a:r>
              <a:rPr lang="en-US" b="1" dirty="0"/>
              <a:t>Apply conditional styles and classes to elements</a:t>
            </a:r>
            <a:endParaRPr lang="en-US" dirty="0"/>
          </a:p>
          <a:p>
            <a:r>
              <a:rPr lang="en-US" dirty="0"/>
              <a:t>&lt;p [</a:t>
            </a:r>
            <a:r>
              <a:rPr lang="en-US" dirty="0" err="1"/>
              <a:t>style.color</a:t>
            </a:r>
            <a:r>
              <a:rPr lang="en-US" dirty="0"/>
              <a:t>]="'blue'"&gt;Directives are awesome&lt;/p&gt; </a:t>
            </a:r>
            <a:r>
              <a:rPr lang="en-US" b="1" dirty="0"/>
              <a:t>Hide and show elements, conditionally (different from creating and destroying elements)</a:t>
            </a:r>
            <a:endParaRPr lang="en-US" dirty="0"/>
          </a:p>
          <a:p>
            <a:r>
              <a:rPr lang="en-US" dirty="0"/>
              <a:t>&lt;p [hidden]="</a:t>
            </a:r>
            <a:r>
              <a:rPr lang="en-US" dirty="0" err="1"/>
              <a:t>shouldHide</a:t>
            </a:r>
            <a:r>
              <a:rPr lang="en-US" dirty="0"/>
              <a:t>"&gt;Directives are awesome&lt;/p&gt; </a:t>
            </a:r>
            <a:r>
              <a:rPr lang="en-US" b="1" dirty="0"/>
              <a:t>Dynamically changing the behavior of a component based on a changing property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85614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6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1882-8414-4567-8991-9B6D22FF2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852CD-E5E6-4592-9525-FB043FC6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BE4AF-43D6-4236-9AC0-1E70F60A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CC4E-5752-4425-A2E4-411F65F1EF1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9D19D-640E-4220-A549-BE1C03FF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B323B-F705-4CBF-A633-B24723C9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0A27-0DB4-4288-9E89-B2050636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2B98-2812-4242-ACC9-858F0D9E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11040-DE6C-406F-831F-96E6D6949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B6F47-529F-469B-93B5-A1616BB74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CC4E-5752-4425-A2E4-411F65F1EF1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D4035-463D-4E70-8E79-357CA4DE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0BC81-78F5-405E-86C3-23E00E47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0A27-0DB4-4288-9E89-B2050636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3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E4CF5D-3850-4D37-B3D6-6CE23C017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BF871-B657-4565-9AB4-BBF6C4246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14AB8-F860-4E27-A6C0-2C2D0B62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CC4E-5752-4425-A2E4-411F65F1EF1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2A023-0EB8-433F-84B7-4368081A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09D5D-791E-42FD-86BF-1B9D6B45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0A27-0DB4-4288-9E89-B2050636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21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lang="en-US" sz="32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30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721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8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BD0156-CEC4-42BB-8BE0-2DC2D3AC68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39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3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3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8"/>
            <a:ext cx="853949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125873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8" y="1494768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6BF8662-18FB-4852-AF55-C3EF468E92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680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8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strategic-resume.com/wp-content/uploads/2015/08/SummaryIcon.png">
            <a:extLst>
              <a:ext uri="{FF2B5EF4-FFF2-40B4-BE49-F238E27FC236}">
                <a16:creationId xmlns:a16="http://schemas.microsoft.com/office/drawing/2014/main" id="{4B042BE4-CEB0-4441-958A-B5CF324AB1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277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8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301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39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C382-9262-41BF-B154-97CB7228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B05B2-0E2F-4278-AC8F-4909307A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89BA0-120A-430B-B8D5-75368AF3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CC4E-5752-4425-A2E4-411F65F1EF1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72EE7-FFC3-4121-AA1D-3443DE7F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F0E84-5DE3-452B-9498-C6C26AC8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0A27-0DB4-4288-9E89-B2050636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7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36B3-5344-41D3-B93B-57979134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C426-0EC7-4B9B-A94F-B11BA3690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80213-BDFA-46E0-820F-770AC65D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CC4E-5752-4425-A2E4-411F65F1EF1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19279-D1BD-413B-80D3-67979D9B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D3F8F-70EB-4A35-930D-6F7E4600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0A27-0DB4-4288-9E89-B2050636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4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A501-70B4-4B28-8560-2600B027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FA41-9EC1-4D4B-8A95-4A2404035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EF8F2-4030-4808-BCEB-13E3F1AAC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57C88-B87E-4291-BACB-5F82B877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CC4E-5752-4425-A2E4-411F65F1EF1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E2030-ED9B-4B41-9125-89C7B8BB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2C06A-A804-4A47-BA96-2624FB49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0A27-0DB4-4288-9E89-B2050636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7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AF36-090C-4A27-9CA5-571FE480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21C61-4248-4FFC-8D12-AF32E0D1F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AF384-76E5-4E0C-9904-1D1833D14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67206D-2019-4EE1-A248-9039FC7E7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8E546-A52F-4366-B0EC-D2A5A453F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525ED-885B-4069-99DE-6AFB3448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CC4E-5752-4425-A2E4-411F65F1EF1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46053-5BAD-4B28-A2D7-9E924A6F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299EA-6883-43B1-83E4-2562EC83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0A27-0DB4-4288-9E89-B2050636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4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487B-01FE-4DAE-AA9F-C63406F0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37D4E-95C8-4219-98FE-94F02571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CC4E-5752-4425-A2E4-411F65F1EF1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4F009-7E01-4EF0-A8C7-AF226591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D8F5C-6061-4E64-BE3C-E7373025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0A27-0DB4-4288-9E89-B2050636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1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C1BAF-07E1-4D01-B264-A88A22E6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CC4E-5752-4425-A2E4-411F65F1EF1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1B430-099F-4C99-87CC-03ED0A6F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565A0-5C31-4887-8B05-2F35B17D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0A27-0DB4-4288-9E89-B2050636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8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66A9-F99B-4456-A114-815DF7B5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7ECD-45E1-43EB-8D3C-C45C3789B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0F6DB-C4CE-40B1-90C1-4B0C68EFD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B7CBC-64ED-4C47-8265-ABD4AE07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CC4E-5752-4425-A2E4-411F65F1EF1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90E57-D56D-4247-8C73-97AA76F1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48EE4-11CC-41E2-9702-875B19CD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0A27-0DB4-4288-9E89-B2050636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7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E0A9-6DC2-498C-B229-DED39162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EFEAE-CF7B-422B-AFB4-F194A778B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0FB64-5B36-4890-8E17-7CD341B92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669B0-00D3-4B50-8921-14EE3798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CC4E-5752-4425-A2E4-411F65F1EF1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C28F3-E1DE-4E0F-A810-A8C44DB6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6DF96-C187-4AD0-BCAB-99CE5014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0A27-0DB4-4288-9E89-B2050636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2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FE7CE-61B2-4570-AC84-BF2C14ED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D0BEA-EBB4-45E0-9D9A-4C3CCF1EB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8FA41-2135-4642-A445-812BAA883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4CC4E-5752-4425-A2E4-411F65F1EF1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C176F-C185-450F-B12D-7D1D66C27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CAA8-FFA8-423C-B26D-B7F89A778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30A27-0DB4-4288-9E89-B2050636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6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1" y="413387"/>
            <a:ext cx="8532019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991" y="1412875"/>
            <a:ext cx="8532018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31420983-0E05-40BD-B3B6-8AEF942B15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</p:sldLayoutIdLst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14313" indent="-214313" algn="just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Font typeface="Wingdings" panose="05000000000000000000" pitchFamily="2" charset="2"/>
        <a:buChar char="Ø"/>
        <a:defRPr sz="19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57213" indent="-214313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00113" indent="-214313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57288" indent="-128588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00188" indent="-128588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0" dirty="0"/>
              <a:t>Angular 2.0 for JEE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05 : Directives</a:t>
            </a:r>
            <a:endParaRPr lang="en-US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Attribute Directives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Attribute directives alter the appearance or behavior of an existing element.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 templates they look like regular HTML attributes.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Some important angular in-built attribute directives are :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ngModel</a:t>
            </a:r>
            <a:r>
              <a:rPr lang="en-US" dirty="0"/>
              <a:t> :  Implements two-way data binding, which modifies the behavior of an existing element (typically an &lt;input&gt;) by setting its display value property and responding to change events.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ngStyle</a:t>
            </a:r>
            <a:r>
              <a:rPr lang="en-US" dirty="0"/>
              <a:t>   : Changes the style based on a result of expression evaluation.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ngClass</a:t>
            </a:r>
            <a:r>
              <a:rPr lang="en-US" dirty="0"/>
              <a:t> : Conditionally adds and removes CSS classes on an HTML element based on an expression's evaluation result</a:t>
            </a:r>
          </a:p>
        </p:txBody>
      </p:sp>
    </p:spTree>
    <p:extLst>
      <p:ext uri="{BB962C8B-B14F-4D97-AF65-F5344CB8AC3E}">
        <p14:creationId xmlns:p14="http://schemas.microsoft.com/office/powerpoint/2010/main" val="184475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ngStyle</a:t>
            </a:r>
            <a:r>
              <a:rPr lang="en-US" dirty="0"/>
              <a:t> Directive</a:t>
            </a:r>
          </a:p>
          <a:p>
            <a:r>
              <a:rPr lang="en-US" dirty="0"/>
              <a:t>Demo </a:t>
            </a:r>
            <a:r>
              <a:rPr lang="en-US" dirty="0" err="1"/>
              <a:t>ngClass</a:t>
            </a:r>
            <a:r>
              <a:rPr lang="en-US" dirty="0"/>
              <a:t> Directive</a:t>
            </a:r>
          </a:p>
        </p:txBody>
      </p:sp>
    </p:spTree>
    <p:extLst>
      <p:ext uri="{BB962C8B-B14F-4D97-AF65-F5344CB8AC3E}">
        <p14:creationId xmlns:p14="http://schemas.microsoft.com/office/powerpoint/2010/main" val="2906168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Custom Directive</a:t>
            </a:r>
          </a:p>
        </p:txBody>
      </p:sp>
    </p:spTree>
    <p:extLst>
      <p:ext uri="{BB962C8B-B14F-4D97-AF65-F5344CB8AC3E}">
        <p14:creationId xmlns:p14="http://schemas.microsoft.com/office/powerpoint/2010/main" val="406537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Component Directives is a directive with a template.</a:t>
            </a:r>
          </a:p>
          <a:p>
            <a:pPr algn="just"/>
            <a:r>
              <a:rPr lang="en-US" dirty="0"/>
              <a:t>Directives can't be bootstrapped</a:t>
            </a:r>
          </a:p>
          <a:p>
            <a:pPr algn="just"/>
            <a:r>
              <a:rPr lang="en-US" dirty="0"/>
              <a:t>Structural directives change the DOM layout by adding and removing DOM elements.</a:t>
            </a:r>
          </a:p>
          <a:p>
            <a:pPr algn="just"/>
            <a:r>
              <a:rPr lang="en-US" dirty="0"/>
              <a:t>Attribute directives changes the appearance or behavior of a DOM element.</a:t>
            </a:r>
          </a:p>
          <a:p>
            <a:pPr algn="just"/>
            <a:r>
              <a:rPr lang="en-US" dirty="0"/>
              <a:t>In order to use </a:t>
            </a:r>
            <a:r>
              <a:rPr lang="en-US" i="1" dirty="0" err="1"/>
              <a:t>ngModel</a:t>
            </a:r>
            <a:r>
              <a:rPr lang="en-US" dirty="0"/>
              <a:t> in the application components, we need to compulsorily add </a:t>
            </a:r>
            <a:r>
              <a:rPr lang="en-US" dirty="0" err="1"/>
              <a:t>FormsModule</a:t>
            </a:r>
            <a:r>
              <a:rPr lang="en-US" dirty="0"/>
              <a:t> in the Imports array of Application Module class</a:t>
            </a:r>
          </a:p>
          <a:p>
            <a:pPr algn="just"/>
            <a:r>
              <a:rPr lang="en-US" i="1" dirty="0" err="1"/>
              <a:t>ngNonBindable</a:t>
            </a:r>
            <a:r>
              <a:rPr lang="en-US" dirty="0"/>
              <a:t> tells the Angular not to compile or bind a particular section of a DOM.</a:t>
            </a:r>
          </a:p>
          <a:p>
            <a:pPr algn="just"/>
            <a:r>
              <a:rPr lang="en-US" dirty="0"/>
              <a:t>Using </a:t>
            </a:r>
            <a:r>
              <a:rPr lang="en-US" i="1" dirty="0" err="1"/>
              <a:t>ngStyle</a:t>
            </a:r>
            <a:r>
              <a:rPr lang="en-US" dirty="0"/>
              <a:t> directive we can set CSS properties for the DOM element from Angular expressions</a:t>
            </a:r>
          </a:p>
          <a:p>
            <a:r>
              <a:rPr lang="en-US" i="1" dirty="0" err="1"/>
              <a:t>ngClass</a:t>
            </a:r>
            <a:r>
              <a:rPr lang="en-US" dirty="0"/>
              <a:t> directive allows us to dynamically set and change the CSS classes for a given DOM element</a:t>
            </a:r>
          </a:p>
        </p:txBody>
      </p:sp>
    </p:spTree>
    <p:extLst>
      <p:ext uri="{BB962C8B-B14F-4D97-AF65-F5344CB8AC3E}">
        <p14:creationId xmlns:p14="http://schemas.microsoft.com/office/powerpoint/2010/main" val="1671063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</p:spTree>
    <p:extLst>
      <p:ext uri="{BB962C8B-B14F-4D97-AF65-F5344CB8AC3E}">
        <p14:creationId xmlns:p14="http://schemas.microsoft.com/office/powerpoint/2010/main" val="413986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are directives?</a:t>
            </a:r>
          </a:p>
          <a:p>
            <a:pPr lvl="0"/>
            <a:r>
              <a:rPr lang="en-US" dirty="0"/>
              <a:t>Types of directives - component, structural and attribute</a:t>
            </a:r>
          </a:p>
          <a:p>
            <a:pPr lvl="0"/>
            <a:r>
              <a:rPr lang="en-US" dirty="0"/>
              <a:t>Creating a basic directive</a:t>
            </a:r>
          </a:p>
          <a:p>
            <a:pPr lvl="0"/>
            <a:r>
              <a:rPr lang="en-US" dirty="0"/>
              <a:t>Creating your own structural directive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6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Directives are the most fundamental unit of Angular applications.</a:t>
            </a:r>
          </a:p>
          <a:p>
            <a:pPr algn="just"/>
            <a:r>
              <a:rPr lang="en-US" dirty="0"/>
              <a:t>Components are high-order directives with templates and serve as building blocks of Angular applications.</a:t>
            </a:r>
          </a:p>
          <a:p>
            <a:pPr algn="just"/>
            <a:r>
              <a:rPr lang="en-US" dirty="0"/>
              <a:t>Used to attach behavior to element in DOM</a:t>
            </a:r>
          </a:p>
          <a:p>
            <a:r>
              <a:rPr lang="en-US" dirty="0"/>
              <a:t>There are three kinds of directives in Angular:</a:t>
            </a:r>
          </a:p>
          <a:p>
            <a:pPr lvl="1"/>
            <a:r>
              <a:rPr lang="en-US" b="1" dirty="0"/>
              <a:t>Components </a:t>
            </a:r>
            <a:r>
              <a:rPr lang="en-US" dirty="0"/>
              <a:t>— directives with a template.</a:t>
            </a:r>
          </a:p>
          <a:p>
            <a:pPr lvl="1"/>
            <a:r>
              <a:rPr lang="en-US" b="1" dirty="0"/>
              <a:t>Structural directives </a:t>
            </a:r>
            <a:r>
              <a:rPr lang="en-US" dirty="0"/>
              <a:t>— change the DOM layout by adding and removing DOM elements.</a:t>
            </a:r>
          </a:p>
          <a:p>
            <a:pPr lvl="1"/>
            <a:r>
              <a:rPr lang="en-US" b="1" dirty="0"/>
              <a:t>Attribute directives</a:t>
            </a:r>
            <a:r>
              <a:rPr lang="en-US" dirty="0"/>
              <a:t> — change the appearance or behavior of an element, component, or another directive.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3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Directive</a:t>
            </a:r>
          </a:p>
        </p:txBody>
      </p:sp>
    </p:spTree>
    <p:extLst>
      <p:ext uri="{BB962C8B-B14F-4D97-AF65-F5344CB8AC3E}">
        <p14:creationId xmlns:p14="http://schemas.microsoft.com/office/powerpoint/2010/main" val="179972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Structural Directives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Structural directives are responsible for HTML layout.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They shape or reshape the DOM's </a:t>
            </a:r>
            <a:r>
              <a:rPr lang="en-US" i="1" dirty="0"/>
              <a:t>structure</a:t>
            </a:r>
            <a:r>
              <a:rPr lang="en-US" dirty="0"/>
              <a:t>, typically by adding, removing, or manipulating elements 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Structural directives are easy to recognize. An asterisk (*) precedes the directive attribute name. Examples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 displaying the hero's name if hero exists.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&lt;div *</a:t>
            </a:r>
            <a:r>
              <a:rPr lang="en-US" dirty="0" err="1"/>
              <a:t>ngIf</a:t>
            </a:r>
            <a:r>
              <a:rPr lang="en-US" dirty="0"/>
              <a:t>="hero" class="name"&gt;{{hero.name}}&lt;/div&gt; </a:t>
            </a:r>
          </a:p>
        </p:txBody>
      </p:sp>
    </p:spTree>
    <p:extLst>
      <p:ext uri="{BB962C8B-B14F-4D97-AF65-F5344CB8AC3E}">
        <p14:creationId xmlns:p14="http://schemas.microsoft.com/office/powerpoint/2010/main" val="308776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Structural Directives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In angular we have three built-in structural directives</a:t>
            </a:r>
          </a:p>
          <a:p>
            <a:pPr lvl="1" algn="just">
              <a:lnSpc>
                <a:spcPct val="150000"/>
              </a:lnSpc>
            </a:pPr>
            <a:r>
              <a:rPr lang="en-US" b="1" dirty="0" err="1"/>
              <a:t>ngIf</a:t>
            </a:r>
            <a:r>
              <a:rPr lang="en-US" dirty="0"/>
              <a:t> : </a:t>
            </a:r>
            <a:r>
              <a:rPr lang="en-US" dirty="0" err="1"/>
              <a:t>ngIf</a:t>
            </a:r>
            <a:r>
              <a:rPr lang="en-US" dirty="0"/>
              <a:t> directive  inserts or removes an element based on a truthy/</a:t>
            </a:r>
            <a:r>
              <a:rPr lang="en-US" dirty="0" err="1"/>
              <a:t>falsey</a:t>
            </a:r>
            <a:r>
              <a:rPr lang="en-US" dirty="0"/>
              <a:t> condition.</a:t>
            </a:r>
          </a:p>
          <a:p>
            <a:pPr lvl="1" algn="just">
              <a:lnSpc>
                <a:spcPct val="150000"/>
              </a:lnSpc>
            </a:pPr>
            <a:r>
              <a:rPr lang="en-US" b="1" dirty="0" err="1"/>
              <a:t>ngFor</a:t>
            </a:r>
            <a:r>
              <a:rPr lang="en-US" dirty="0"/>
              <a:t> : </a:t>
            </a:r>
            <a:r>
              <a:rPr lang="en-US" dirty="0" err="1"/>
              <a:t>ngFor</a:t>
            </a:r>
            <a:r>
              <a:rPr lang="en-US" dirty="0"/>
              <a:t> directive is used to iterate an array of items</a:t>
            </a:r>
          </a:p>
          <a:p>
            <a:pPr lvl="1" algn="just">
              <a:lnSpc>
                <a:spcPct val="150000"/>
              </a:lnSpc>
            </a:pPr>
            <a:r>
              <a:rPr lang="en-US" b="1" dirty="0" err="1"/>
              <a:t>ngSwitch</a:t>
            </a:r>
            <a:r>
              <a:rPr lang="en-US" dirty="0"/>
              <a:t>: </a:t>
            </a:r>
            <a:r>
              <a:rPr lang="en-US" dirty="0" err="1"/>
              <a:t>ngSwitch</a:t>
            </a:r>
            <a:r>
              <a:rPr lang="en-US" dirty="0"/>
              <a:t> directive is used to conditionally swap DOM structure on template based on an expression.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0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ngIf</a:t>
            </a:r>
            <a:r>
              <a:rPr lang="en-US" dirty="0"/>
              <a:t> Directive</a:t>
            </a:r>
          </a:p>
          <a:p>
            <a:r>
              <a:rPr lang="en-US" dirty="0"/>
              <a:t>Demo </a:t>
            </a:r>
            <a:r>
              <a:rPr lang="en-US" dirty="0" err="1"/>
              <a:t>ngFor</a:t>
            </a:r>
            <a:r>
              <a:rPr lang="en-US" dirty="0"/>
              <a:t> Directive</a:t>
            </a:r>
          </a:p>
          <a:p>
            <a:r>
              <a:rPr lang="en-US" dirty="0"/>
              <a:t>Demo </a:t>
            </a:r>
            <a:r>
              <a:rPr lang="en-US" dirty="0" err="1"/>
              <a:t>ngSwitch</a:t>
            </a:r>
            <a:r>
              <a:rPr lang="en-US" dirty="0"/>
              <a:t> Directive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7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own structural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can create custom attribute directives and custom structural directives using @Directive decorator.</a:t>
            </a:r>
          </a:p>
          <a:p>
            <a:r>
              <a:rPr lang="en-US" dirty="0"/>
              <a:t>Structural directives are responsible for HTML layout. </a:t>
            </a:r>
          </a:p>
          <a:p>
            <a:r>
              <a:rPr lang="en-US" dirty="0"/>
              <a:t>We can add and remove elements in DOM layout dynamically. </a:t>
            </a:r>
          </a:p>
          <a:p>
            <a:r>
              <a:rPr lang="en-US" dirty="0"/>
              <a:t>The HTML element using directive is called host element for that directive. </a:t>
            </a:r>
          </a:p>
          <a:p>
            <a:r>
              <a:rPr lang="en-US" dirty="0"/>
              <a:t>To add and remove host elements from DOM layout we can use </a:t>
            </a:r>
            <a:r>
              <a:rPr lang="en-US" dirty="0" err="1"/>
              <a:t>TemplateRef</a:t>
            </a:r>
            <a:r>
              <a:rPr lang="en-US" dirty="0"/>
              <a:t> and </a:t>
            </a:r>
            <a:r>
              <a:rPr lang="en-US" dirty="0" err="1"/>
              <a:t>ViewContainerRef</a:t>
            </a:r>
            <a:r>
              <a:rPr lang="en-US" dirty="0"/>
              <a:t> classes in our structural directive. </a:t>
            </a:r>
          </a:p>
          <a:p>
            <a:r>
              <a:rPr lang="en-US" dirty="0"/>
              <a:t>To change DOM layout we should use </a:t>
            </a:r>
            <a:r>
              <a:rPr lang="en-US" dirty="0" err="1"/>
              <a:t>TemplateRef</a:t>
            </a:r>
            <a:r>
              <a:rPr lang="en-US" dirty="0"/>
              <a:t> and </a:t>
            </a:r>
            <a:r>
              <a:rPr lang="en-US" dirty="0" err="1"/>
              <a:t>ViewContainerRef</a:t>
            </a:r>
            <a:r>
              <a:rPr lang="en-US" dirty="0"/>
              <a:t> in our structural directive. </a:t>
            </a:r>
          </a:p>
          <a:p>
            <a:r>
              <a:rPr lang="en-US" b="1" dirty="0" err="1"/>
              <a:t>TemplateRef</a:t>
            </a:r>
            <a:r>
              <a:rPr lang="en-US" dirty="0"/>
              <a:t> : It represents an embedded template that can be used to instantiate embedded views. </a:t>
            </a:r>
          </a:p>
          <a:p>
            <a:r>
              <a:rPr lang="en-US" b="1" dirty="0" err="1"/>
              <a:t>ViewContainerRef</a:t>
            </a:r>
            <a:r>
              <a:rPr lang="en-US" b="1" dirty="0"/>
              <a:t> :</a:t>
            </a:r>
            <a:r>
              <a:rPr lang="en-US" dirty="0"/>
              <a:t> It represents a container where one or more views can be attached.</a:t>
            </a:r>
          </a:p>
        </p:txBody>
      </p:sp>
    </p:spTree>
    <p:extLst>
      <p:ext uri="{BB962C8B-B14F-4D97-AF65-F5344CB8AC3E}">
        <p14:creationId xmlns:p14="http://schemas.microsoft.com/office/powerpoint/2010/main" val="134330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12F725-4AB1-437A-9744-DF7A84BB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Own structural Directive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959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apgemini 2017_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1613892-1319-4D2C-B59E-AB12B8F38CB0}" vid="{7DEBC43A-71BE-4E44-B151-5ECA390B6E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0" ma:contentTypeDescription="Create a new document." ma:contentTypeScope="" ma:versionID="03814cf005c1043a69fcbf3e0b60b2c8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1aa2d91e2c97cf3ea1917b84d2ae9624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Material_x0020_Type xmlns="26bed2a0-a239-4228-bd8e-b46f54fc12da">Class book</Material_x0020_Type>
    <Level xmlns="26bed2a0-a239-4228-bd8e-b46f54fc12da">L1</Level>
    <Category xmlns="26bed2a0-a239-4228-bd8e-b46f54fc12da">Module Artifact</Category>
  </documentManagement>
</p:properties>
</file>

<file path=customXml/itemProps1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6617B1-4281-4090-B979-E598E8ED1AA2}"/>
</file>

<file path=customXml/itemProps3.xml><?xml version="1.0" encoding="utf-8"?>
<ds:datastoreItem xmlns:ds="http://schemas.openxmlformats.org/officeDocument/2006/customXml" ds:itemID="{7C1830C8-F522-4AF4-83DD-915E4EE23EB4}">
  <ds:schemaRefs>
    <ds:schemaRef ds:uri="http://www.w3.org/XML/1998/namespace"/>
    <ds:schemaRef ds:uri="http://purl.org/dc/elements/1.1/"/>
    <ds:schemaRef ds:uri="http://purl.org/dc/dcmitype/"/>
    <ds:schemaRef ds:uri="http://schemas.microsoft.com/sharepoint/v3/field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f9b258c7-9c72-463b-80f6-91d061ebb25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9196</TotalTime>
  <Words>779</Words>
  <Application>Microsoft Office PowerPoint</Application>
  <PresentationFormat>On-screen Show (4:3)</PresentationFormat>
  <Paragraphs>114</Paragraphs>
  <Slides>14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Verdana</vt:lpstr>
      <vt:lpstr>Wingdings</vt:lpstr>
      <vt:lpstr>Office Theme</vt:lpstr>
      <vt:lpstr>1_Capgemini 2017_Cover slides</vt:lpstr>
      <vt:lpstr>think-cell Slide</vt:lpstr>
      <vt:lpstr>Angular 2.0 for JEE</vt:lpstr>
      <vt:lpstr>Lesson Objectives</vt:lpstr>
      <vt:lpstr>Directives</vt:lpstr>
      <vt:lpstr>Demo</vt:lpstr>
      <vt:lpstr>Structural Directives</vt:lpstr>
      <vt:lpstr>Structural Directives (Contd…)</vt:lpstr>
      <vt:lpstr>Demo</vt:lpstr>
      <vt:lpstr>Creating own structural directive</vt:lpstr>
      <vt:lpstr>Demo</vt:lpstr>
      <vt:lpstr>Attribute Directives</vt:lpstr>
      <vt:lpstr>Demo</vt:lpstr>
      <vt:lpstr>Demo</vt:lpstr>
      <vt:lpstr>Summary</vt:lpstr>
      <vt:lpstr>Lab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Arora, Kavita</cp:lastModifiedBy>
  <cp:revision>937</cp:revision>
  <cp:lastPrinted>2016-10-16T23:19:34Z</cp:lastPrinted>
  <dcterms:created xsi:type="dcterms:W3CDTF">2012-05-18T02:59:15Z</dcterms:created>
  <dcterms:modified xsi:type="dcterms:W3CDTF">2018-04-27T08:52:36Z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0x010100064F797F9BD2124B9B89E1787624A7F8</vt:lpwstr>
  </property>
</Properties>
</file>