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DM Sans Bold" charset="1" panose="00000000000000000000"/>
      <p:regular r:id="rId11"/>
    </p:embeddedFont>
    <p:embeddedFont>
      <p:font typeface="DM Sans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4471703"/>
            <a:ext cx="10910396" cy="165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Int.AI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66240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Neural Pirates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49585" y="4605723"/>
            <a:ext cx="12588831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Communication gap between designer and consumer</a:t>
            </a:r>
          </a:p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Unable to Visualize Design Ideas</a:t>
            </a:r>
          </a:p>
          <a:p>
            <a:pPr algn="l" marL="647700" indent="-323850" lvl="1">
              <a:lnSpc>
                <a:spcPts val="405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Time Consuming Design Iterations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40222" y="2415680"/>
            <a:ext cx="13807556" cy="1301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9"/>
              </a:lnSpc>
            </a:pPr>
            <a:r>
              <a:rPr lang="en-US" b="true" sz="9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 Statement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49585" y="4605723"/>
            <a:ext cx="12588831" cy="204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Create Multi Model Image and Prompt to Actual Design Image</a:t>
            </a:r>
          </a:p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Stable Diffusion, Control Net, Transformers</a:t>
            </a:r>
          </a:p>
          <a:p>
            <a:pPr algn="l" marL="647700" indent="-323850" lvl="1">
              <a:lnSpc>
                <a:spcPts val="405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User Interactive Web App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40222" y="2415680"/>
            <a:ext cx="13807556" cy="1301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9"/>
              </a:lnSpc>
            </a:pPr>
            <a:r>
              <a:rPr lang="en-US" b="true" sz="9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Solution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1958" y="1370924"/>
            <a:ext cx="17864084" cy="7545152"/>
          </a:xfrm>
          <a:custGeom>
            <a:avLst/>
            <a:gdLst/>
            <a:ahLst/>
            <a:cxnLst/>
            <a:rect r="r" b="b" t="t" l="l"/>
            <a:pathLst>
              <a:path h="7545152" w="17864084">
                <a:moveTo>
                  <a:pt x="0" y="0"/>
                </a:moveTo>
                <a:lnTo>
                  <a:pt x="17864084" y="0"/>
                </a:lnTo>
                <a:lnTo>
                  <a:pt x="17864084" y="7545152"/>
                </a:lnTo>
                <a:lnTo>
                  <a:pt x="0" y="7545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40" t="-4869" r="-1170" b="-5992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4389133"/>
            <a:ext cx="10910396" cy="1754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DAGYAoN25K8</dc:identifier>
  <dcterms:modified xsi:type="dcterms:W3CDTF">2011-08-01T06:04:30Z</dcterms:modified>
  <cp:revision>1</cp:revision>
  <dc:title>Int AI</dc:title>
</cp:coreProperties>
</file>