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latsi" charset="1" panose="00000500000000000000"/>
      <p:regular r:id="rId15"/>
    </p:embeddedFont>
    <p:embeddedFont>
      <p:font typeface="Abhaya Libre Bold" charset="1" panose="02000803000000000000"/>
      <p:regular r:id="rId16"/>
    </p:embeddedFont>
    <p:embeddedFont>
      <p:font typeface="Abhaya Libre" charset="1" panose="02000503000000000000"/>
      <p:regular r:id="rId17"/>
    </p:embeddedFont>
    <p:embeddedFont>
      <p:font typeface="Roboto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241693" y="2500459"/>
            <a:ext cx="8534002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6594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752552" y="9485843"/>
            <a:ext cx="4960565" cy="38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4"/>
              </a:lnSpc>
            </a:pPr>
            <a:r>
              <a:rPr lang="en-US" sz="22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Ximeki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15746" y="2812469"/>
            <a:ext cx="8534002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b="true" sz="12000">
                <a:solidFill>
                  <a:srgbClr val="000000"/>
                </a:solidFill>
                <a:latin typeface="Abhaya Libre Bold"/>
                <a:ea typeface="Abhaya Libre Bold"/>
                <a:cs typeface="Abhaya Libre Bold"/>
                <a:sym typeface="Abhaya Libre Bold"/>
              </a:rPr>
              <a:t>नेपथ्य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27301" y="7524140"/>
            <a:ext cx="7322447" cy="53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8"/>
              </a:lnSpc>
              <a:spcBef>
                <a:spcPct val="0"/>
              </a:spcBef>
            </a:pPr>
            <a:r>
              <a:rPr lang="en-US" sz="312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New country, new job, new life. One call away.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07213" y="4674266"/>
            <a:ext cx="5591407" cy="83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  <a:spcBef>
                <a:spcPct val="0"/>
              </a:spcBef>
            </a:pPr>
            <a:r>
              <a:rPr lang="en-US" sz="4857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GUIDING DIRECTION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7676" y="1028700"/>
            <a:ext cx="14853403" cy="8321843"/>
          </a:xfrm>
          <a:custGeom>
            <a:avLst/>
            <a:gdLst/>
            <a:ahLst/>
            <a:cxnLst/>
            <a:rect r="r" b="b" t="t" l="l"/>
            <a:pathLst>
              <a:path h="8321843" w="14853403">
                <a:moveTo>
                  <a:pt x="0" y="0"/>
                </a:moveTo>
                <a:lnTo>
                  <a:pt x="14853403" y="0"/>
                </a:lnTo>
                <a:lnTo>
                  <a:pt x="14853403" y="8321843"/>
                </a:lnTo>
                <a:lnTo>
                  <a:pt x="0" y="8321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9" t="-2308" r="-12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27620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836" y="1511631"/>
            <a:ext cx="14004541" cy="6707717"/>
          </a:xfrm>
          <a:custGeom>
            <a:avLst/>
            <a:gdLst/>
            <a:ahLst/>
            <a:cxnLst/>
            <a:rect r="r" b="b" t="t" l="l"/>
            <a:pathLst>
              <a:path h="6707717" w="14004541">
                <a:moveTo>
                  <a:pt x="0" y="0"/>
                </a:moveTo>
                <a:lnTo>
                  <a:pt x="14004541" y="0"/>
                </a:lnTo>
                <a:lnTo>
                  <a:pt x="14004541" y="6707717"/>
                </a:lnTo>
                <a:lnTo>
                  <a:pt x="0" y="670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6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594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7272" y="1327778"/>
            <a:ext cx="14273457" cy="6833418"/>
          </a:xfrm>
          <a:custGeom>
            <a:avLst/>
            <a:gdLst/>
            <a:ahLst/>
            <a:cxnLst/>
            <a:rect r="r" b="b" t="t" l="l"/>
            <a:pathLst>
              <a:path h="6833418" w="14273457">
                <a:moveTo>
                  <a:pt x="0" y="0"/>
                </a:moveTo>
                <a:lnTo>
                  <a:pt x="14273456" y="0"/>
                </a:lnTo>
                <a:lnTo>
                  <a:pt x="14273456" y="6833418"/>
                </a:lnTo>
                <a:lnTo>
                  <a:pt x="0" y="6833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86688"/>
            <a:ext cx="16034051" cy="175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9"/>
              </a:lnSpc>
            </a:pPr>
            <a:r>
              <a:rPr lang="en-US" sz="5135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Its like a recuirter and assistant that works 24/7 speaks many</a:t>
            </a:r>
          </a:p>
          <a:p>
            <a:pPr algn="ctr">
              <a:lnSpc>
                <a:spcPts val="7189"/>
              </a:lnSpc>
              <a:spcBef>
                <a:spcPct val="0"/>
              </a:spcBef>
            </a:pPr>
            <a:r>
              <a:rPr lang="en-US" sz="5135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different laungauages and browse thousands of jobs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75473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1630" y="1739107"/>
            <a:ext cx="15507670" cy="6920298"/>
          </a:xfrm>
          <a:custGeom>
            <a:avLst/>
            <a:gdLst/>
            <a:ahLst/>
            <a:cxnLst/>
            <a:rect r="r" b="b" t="t" l="l"/>
            <a:pathLst>
              <a:path h="6920298" w="15507670">
                <a:moveTo>
                  <a:pt x="0" y="0"/>
                </a:moveTo>
                <a:lnTo>
                  <a:pt x="15507670" y="0"/>
                </a:lnTo>
                <a:lnTo>
                  <a:pt x="15507670" y="6920297"/>
                </a:lnTo>
                <a:lnTo>
                  <a:pt x="0" y="6920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75897" y="7219760"/>
            <a:ext cx="2541602" cy="1052240"/>
            <a:chOff x="0" y="0"/>
            <a:chExt cx="669393" cy="2771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9393" cy="277133"/>
            </a:xfrm>
            <a:custGeom>
              <a:avLst/>
              <a:gdLst/>
              <a:ahLst/>
              <a:cxnLst/>
              <a:rect r="r" b="b" t="t" l="l"/>
              <a:pathLst>
                <a:path h="277133" w="669393">
                  <a:moveTo>
                    <a:pt x="0" y="0"/>
                  </a:moveTo>
                  <a:lnTo>
                    <a:pt x="669393" y="0"/>
                  </a:lnTo>
                  <a:lnTo>
                    <a:pt x="669393" y="277133"/>
                  </a:lnTo>
                  <a:lnTo>
                    <a:pt x="0" y="2771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9393" cy="324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042" y="1857357"/>
            <a:ext cx="8651873" cy="6223277"/>
          </a:xfrm>
          <a:custGeom>
            <a:avLst/>
            <a:gdLst/>
            <a:ahLst/>
            <a:cxnLst/>
            <a:rect r="r" b="b" t="t" l="l"/>
            <a:pathLst>
              <a:path h="6223277" w="8651873">
                <a:moveTo>
                  <a:pt x="0" y="0"/>
                </a:moveTo>
                <a:lnTo>
                  <a:pt x="8651873" y="0"/>
                </a:lnTo>
                <a:lnTo>
                  <a:pt x="8651873" y="6223278"/>
                </a:lnTo>
                <a:lnTo>
                  <a:pt x="0" y="6223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952" y="1416767"/>
            <a:ext cx="16381242" cy="7453465"/>
          </a:xfrm>
          <a:custGeom>
            <a:avLst/>
            <a:gdLst/>
            <a:ahLst/>
            <a:cxnLst/>
            <a:rect r="r" b="b" t="t" l="l"/>
            <a:pathLst>
              <a:path h="7453465" w="16381242">
                <a:moveTo>
                  <a:pt x="0" y="0"/>
                </a:moveTo>
                <a:lnTo>
                  <a:pt x="16381242" y="0"/>
                </a:lnTo>
                <a:lnTo>
                  <a:pt x="16381242" y="7453466"/>
                </a:lnTo>
                <a:lnTo>
                  <a:pt x="0" y="7453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4103" y="3600922"/>
            <a:ext cx="8209583" cy="201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96"/>
              </a:lnSpc>
            </a:pPr>
            <a:r>
              <a:rPr lang="en-US" sz="117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DAGX_QZgjcY</dc:identifier>
  <dcterms:modified xsi:type="dcterms:W3CDTF">2011-08-01T06:04:30Z</dcterms:modified>
  <cp:revision>1</cp:revision>
  <dc:title>NEPATHAYA</dc:title>
</cp:coreProperties>
</file>