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1st Slide - Team Intro</a:t>
            </a:r>
            <a:endParaRPr sz="370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Title: Title of the Solution/PS Name + Track name (Infosec)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Name: Name of the Team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Team Members: List of Team Members with their Roles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College/University: Name of the Institution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Date: Date of Submission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2nd slide: Executive Summary:</a:t>
            </a:r>
            <a:endParaRPr sz="3700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3rd Slide. Technical Approach:</a:t>
            </a:r>
            <a:endParaRPr sz="3700"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Teams to submit a solution proposal ppt that includes details on the technology used, hardware specifications, items used to train the model, and code, accompanied by a video simulation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Calibri</vt:lpstr>
      <vt:lpstr>Simple Light</vt:lpstr>
      <vt:lpstr>PowerPoint Presentation</vt:lpstr>
      <vt:lpstr>1st Slide - Team Intro</vt:lpstr>
      <vt:lpstr>2nd slide: Executive Summary:</vt:lpstr>
      <vt:lpstr>3rd Slide. Technical Approach: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--V--</dc:creator>
  <cp:lastModifiedBy>- -V- -</cp:lastModifiedBy>
  <cp:revision>1</cp:revision>
  <dcterms:modified xsi:type="dcterms:W3CDTF">2024-09-10T18:06:15Z</dcterms:modified>
</cp:coreProperties>
</file>