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3217A917-F273-4037-AEE6-7FC550C1F76E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883BF5-EB58-4A2C-92CE-CF8AF1D11D6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2B495E8-45AF-496E-AA72-AAA3AF43DD8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Amazon Customer Review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206240" y="484632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 Ashutosh Mahala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About Dataset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Dataset contains reviews of multiple products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Multiple languages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analysis only English has been used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152320" y="1445040"/>
            <a:ext cx="4426920" cy="305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Analysis In Hadoop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Sentiment Analysis </a:t>
            </a:r>
            <a:r>
              <a:rPr b="0" lang="en-US" sz="3200" spc="-1" strike="noStrike">
                <a:latin typeface="Arial"/>
              </a:rPr>
              <a:t>on the comment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 comments are </a:t>
            </a:r>
            <a:r>
              <a:rPr b="0" lang="en-US" sz="3200" spc="-1" strike="noStrike">
                <a:latin typeface="Arial"/>
              </a:rPr>
              <a:t>good or  bad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Scoring sentiments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Averaging comments </a:t>
            </a:r>
            <a:r>
              <a:rPr b="0" lang="en-US" sz="3200" spc="-1" strike="noStrike">
                <a:latin typeface="Arial"/>
              </a:rPr>
              <a:t>and sentiment scores </a:t>
            </a:r>
            <a:r>
              <a:rPr b="0" lang="en-US" sz="3200" spc="-1" strike="noStrike">
                <a:latin typeface="Arial"/>
              </a:rPr>
              <a:t>for a product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Top N analysis on </a:t>
            </a:r>
            <a:r>
              <a:rPr b="0" lang="en-US" sz="3200" spc="-1" strike="noStrike">
                <a:latin typeface="Arial"/>
              </a:rPr>
              <a:t>sentiment score and </a:t>
            </a:r>
            <a:r>
              <a:rPr b="0" lang="en-US" sz="3200" spc="-1" strike="noStrike">
                <a:latin typeface="Arial"/>
              </a:rPr>
              <a:t>votes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1440" y="3389760"/>
            <a:ext cx="3291840" cy="2188080"/>
          </a:xfrm>
          <a:prstGeom prst="rect">
            <a:avLst/>
          </a:prstGeom>
          <a:ln>
            <a:noFill/>
          </a:ln>
        </p:spPr>
      </p:pic>
      <p:sp>
        <p:nvSpPr>
          <p:cNvPr id="13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Relation with Sentiment Score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563000" y="2341080"/>
            <a:ext cx="4581000" cy="28710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457200" y="715320"/>
            <a:ext cx="3840480" cy="25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495880" y="1326600"/>
            <a:ext cx="5087520" cy="3288240"/>
          </a:xfrm>
          <a:prstGeom prst="rect">
            <a:avLst/>
          </a:prstGeom>
          <a:ln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Word Count and helpful score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2019-12-12T13:42:11Z</dcterms:created>
  <dc:creator/>
  <dc:description/>
  <dc:language>en-US</dc:language>
  <cp:lastModifiedBy/>
  <dcterms:modified xsi:type="dcterms:W3CDTF">2019-12-12T16:18:56Z</dcterms:modified>
  <cp:revision>3</cp:revision>
  <dc:subject/>
  <dc:title>Portfolio</dc:title>
</cp:coreProperties>
</file>