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584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00" b="0" i="0" u="heavy">
                <a:solidFill>
                  <a:srgbClr val="D13D6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057655"/>
            <a:ext cx="10058400" cy="565861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60107" y="1605754"/>
            <a:ext cx="5538184" cy="579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7742" y="2551554"/>
            <a:ext cx="9182914" cy="3152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 u="heavy">
                <a:solidFill>
                  <a:srgbClr val="D13D6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7655"/>
            <a:ext cx="10058400" cy="565861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4157" y="1553895"/>
            <a:ext cx="339153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0" dirty="0"/>
              <a:t>SERVICE</a:t>
            </a:r>
            <a:r>
              <a:rPr spc="-90" dirty="0"/>
              <a:t> </a:t>
            </a:r>
            <a:r>
              <a:rPr spc="-185" dirty="0"/>
              <a:t>ROBOT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0258" y="2276273"/>
            <a:ext cx="4608830" cy="3379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8369">
              <a:lnSpc>
                <a:spcPts val="3050"/>
              </a:lnSpc>
            </a:pPr>
            <a:r>
              <a:rPr sz="3600" spc="-290" dirty="0">
                <a:solidFill>
                  <a:srgbClr val="FFFF00"/>
                </a:solidFill>
                <a:latin typeface="Times New Roman"/>
                <a:cs typeface="Times New Roman"/>
              </a:rPr>
              <a:t>-</a:t>
            </a:r>
            <a:r>
              <a:rPr sz="3600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200" spc="-110" dirty="0">
                <a:solidFill>
                  <a:srgbClr val="FFFF00"/>
                </a:solidFill>
                <a:latin typeface="Arial MT"/>
                <a:cs typeface="Arial MT"/>
              </a:rPr>
              <a:t>b</a:t>
            </a:r>
            <a:r>
              <a:rPr sz="2200" spc="-204" dirty="0">
                <a:solidFill>
                  <a:srgbClr val="FFFF00"/>
                </a:solidFill>
                <a:latin typeface="Arial MT"/>
                <a:cs typeface="Arial MT"/>
              </a:rPr>
              <a:t>a</a:t>
            </a:r>
            <a:r>
              <a:rPr sz="2200" spc="-165" dirty="0">
                <a:solidFill>
                  <a:srgbClr val="FFFF00"/>
                </a:solidFill>
                <a:latin typeface="Arial MT"/>
                <a:cs typeface="Arial MT"/>
              </a:rPr>
              <a:t>s</a:t>
            </a:r>
            <a:r>
              <a:rPr sz="2200" spc="-204" dirty="0">
                <a:solidFill>
                  <a:srgbClr val="FFFF00"/>
                </a:solidFill>
                <a:latin typeface="Arial MT"/>
                <a:cs typeface="Arial MT"/>
              </a:rPr>
              <a:t>e</a:t>
            </a:r>
            <a:r>
              <a:rPr sz="2200" spc="-130" dirty="0">
                <a:solidFill>
                  <a:srgbClr val="FFFF00"/>
                </a:solidFill>
                <a:latin typeface="Arial MT"/>
                <a:cs typeface="Arial MT"/>
              </a:rPr>
              <a:t>d</a:t>
            </a:r>
            <a:r>
              <a:rPr sz="2200" spc="10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2200" spc="-110" dirty="0">
                <a:solidFill>
                  <a:srgbClr val="FFFF00"/>
                </a:solidFill>
                <a:latin typeface="Arial MT"/>
                <a:cs typeface="Arial MT"/>
              </a:rPr>
              <a:t>o</a:t>
            </a:r>
            <a:r>
              <a:rPr sz="2200" spc="-130" dirty="0">
                <a:solidFill>
                  <a:srgbClr val="FFFF00"/>
                </a:solidFill>
                <a:latin typeface="Arial MT"/>
                <a:cs typeface="Arial MT"/>
              </a:rPr>
              <a:t>n</a:t>
            </a:r>
            <a:r>
              <a:rPr sz="2200" spc="10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2200" spc="-430" dirty="0">
                <a:solidFill>
                  <a:srgbClr val="FFFF00"/>
                </a:solidFill>
                <a:latin typeface="Arial MT"/>
                <a:cs typeface="Arial MT"/>
              </a:rPr>
              <a:t>W</a:t>
            </a:r>
            <a:r>
              <a:rPr sz="2200" spc="-70" dirty="0">
                <a:solidFill>
                  <a:srgbClr val="FFFF00"/>
                </a:solidFill>
                <a:latin typeface="Arial MT"/>
                <a:cs typeface="Arial MT"/>
              </a:rPr>
              <a:t>i</a:t>
            </a:r>
            <a:r>
              <a:rPr sz="2200" spc="-90" dirty="0">
                <a:solidFill>
                  <a:srgbClr val="FFFF00"/>
                </a:solidFill>
                <a:latin typeface="Arial MT"/>
                <a:cs typeface="Arial MT"/>
              </a:rPr>
              <a:t>-</a:t>
            </a:r>
            <a:r>
              <a:rPr sz="2200" spc="-210" dirty="0">
                <a:solidFill>
                  <a:srgbClr val="FFFF00"/>
                </a:solidFill>
                <a:latin typeface="Arial MT"/>
                <a:cs typeface="Arial MT"/>
              </a:rPr>
              <a:t>F</a:t>
            </a:r>
            <a:r>
              <a:rPr sz="2200" spc="-70" dirty="0">
                <a:solidFill>
                  <a:srgbClr val="FFFF00"/>
                </a:solidFill>
                <a:latin typeface="Arial MT"/>
                <a:cs typeface="Arial MT"/>
              </a:rPr>
              <a:t>i</a:t>
            </a:r>
            <a:r>
              <a:rPr sz="2200" spc="15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2200" spc="-190" dirty="0">
                <a:solidFill>
                  <a:srgbClr val="FFFF00"/>
                </a:solidFill>
                <a:latin typeface="Arial MT"/>
                <a:cs typeface="Arial MT"/>
              </a:rPr>
              <a:t>m</a:t>
            </a:r>
            <a:r>
              <a:rPr sz="2200" spc="-110" dirty="0">
                <a:solidFill>
                  <a:srgbClr val="FFFF00"/>
                </a:solidFill>
                <a:latin typeface="Arial MT"/>
                <a:cs typeface="Arial MT"/>
              </a:rPr>
              <a:t>o</a:t>
            </a:r>
            <a:r>
              <a:rPr sz="2200" spc="-135" dirty="0">
                <a:solidFill>
                  <a:srgbClr val="FFFF00"/>
                </a:solidFill>
                <a:latin typeface="Arial MT"/>
                <a:cs typeface="Arial MT"/>
              </a:rPr>
              <a:t>d</a:t>
            </a:r>
            <a:r>
              <a:rPr sz="2200" spc="-155" dirty="0">
                <a:solidFill>
                  <a:srgbClr val="FFFF00"/>
                </a:solidFill>
                <a:latin typeface="Arial MT"/>
                <a:cs typeface="Arial MT"/>
              </a:rPr>
              <a:t>u</a:t>
            </a:r>
            <a:r>
              <a:rPr sz="2200" spc="-90" dirty="0">
                <a:solidFill>
                  <a:srgbClr val="FFFF00"/>
                </a:solidFill>
                <a:latin typeface="Arial MT"/>
                <a:cs typeface="Arial MT"/>
              </a:rPr>
              <a:t>l</a:t>
            </a:r>
            <a:r>
              <a:rPr sz="2200" spc="-180" dirty="0">
                <a:solidFill>
                  <a:srgbClr val="FFFF00"/>
                </a:solidFill>
                <a:latin typeface="Arial MT"/>
                <a:cs typeface="Arial MT"/>
              </a:rPr>
              <a:t>e</a:t>
            </a:r>
            <a:endParaRPr sz="22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2655"/>
              </a:spcBef>
            </a:pPr>
            <a:r>
              <a:rPr sz="1650" spc="114" dirty="0">
                <a:solidFill>
                  <a:srgbClr val="001F60"/>
                </a:solidFill>
                <a:latin typeface="Tahoma"/>
                <a:cs typeface="Tahoma"/>
              </a:rPr>
              <a:t>D</a:t>
            </a:r>
            <a:r>
              <a:rPr sz="1650" spc="85" dirty="0">
                <a:solidFill>
                  <a:srgbClr val="001F60"/>
                </a:solidFill>
                <a:latin typeface="Tahoma"/>
                <a:cs typeface="Tahoma"/>
              </a:rPr>
              <a:t>e</a:t>
            </a:r>
            <a:r>
              <a:rPr sz="1650" spc="125" dirty="0">
                <a:solidFill>
                  <a:srgbClr val="001F60"/>
                </a:solidFill>
                <a:latin typeface="Tahoma"/>
                <a:cs typeface="Tahoma"/>
              </a:rPr>
              <a:t>p</a:t>
            </a:r>
            <a:r>
              <a:rPr sz="1650" spc="20" dirty="0">
                <a:solidFill>
                  <a:srgbClr val="001F60"/>
                </a:solidFill>
                <a:latin typeface="Tahoma"/>
                <a:cs typeface="Tahoma"/>
              </a:rPr>
              <a:t>a</a:t>
            </a:r>
            <a:r>
              <a:rPr sz="1650" spc="-20" dirty="0">
                <a:solidFill>
                  <a:srgbClr val="001F60"/>
                </a:solidFill>
                <a:latin typeface="Tahoma"/>
                <a:cs typeface="Tahoma"/>
              </a:rPr>
              <a:t>r</a:t>
            </a:r>
            <a:r>
              <a:rPr sz="1650" spc="-25" dirty="0">
                <a:solidFill>
                  <a:srgbClr val="001F60"/>
                </a:solidFill>
                <a:latin typeface="Tahoma"/>
                <a:cs typeface="Tahoma"/>
              </a:rPr>
              <a:t>t</a:t>
            </a:r>
            <a:r>
              <a:rPr sz="1650" spc="70" dirty="0">
                <a:solidFill>
                  <a:srgbClr val="001F60"/>
                </a:solidFill>
                <a:latin typeface="Tahoma"/>
                <a:cs typeface="Tahoma"/>
              </a:rPr>
              <a:t>me</a:t>
            </a:r>
            <a:r>
              <a:rPr sz="1650" spc="35" dirty="0">
                <a:solidFill>
                  <a:srgbClr val="001F60"/>
                </a:solidFill>
                <a:latin typeface="Tahoma"/>
                <a:cs typeface="Tahoma"/>
              </a:rPr>
              <a:t>n</a:t>
            </a:r>
            <a:r>
              <a:rPr sz="1650" spc="-45" dirty="0">
                <a:solidFill>
                  <a:srgbClr val="001F60"/>
                </a:solidFill>
                <a:latin typeface="Tahoma"/>
                <a:cs typeface="Tahoma"/>
              </a:rPr>
              <a:t>t</a:t>
            </a:r>
            <a:r>
              <a:rPr sz="1650" spc="-90" dirty="0">
                <a:solidFill>
                  <a:srgbClr val="001F60"/>
                </a:solidFill>
                <a:latin typeface="Tahoma"/>
                <a:cs typeface="Tahoma"/>
              </a:rPr>
              <a:t>:</a:t>
            </a:r>
            <a:r>
              <a:rPr sz="1650" spc="-135" dirty="0">
                <a:solidFill>
                  <a:srgbClr val="001F60"/>
                </a:solidFill>
                <a:latin typeface="Tahoma"/>
                <a:cs typeface="Tahoma"/>
              </a:rPr>
              <a:t> </a:t>
            </a:r>
            <a:r>
              <a:rPr sz="1650" spc="135" dirty="0">
                <a:solidFill>
                  <a:srgbClr val="001F60"/>
                </a:solidFill>
                <a:latin typeface="Tahoma"/>
                <a:cs typeface="Tahoma"/>
              </a:rPr>
              <a:t>D</a:t>
            </a:r>
            <a:r>
              <a:rPr sz="1650" spc="35" dirty="0">
                <a:solidFill>
                  <a:srgbClr val="001F60"/>
                </a:solidFill>
                <a:latin typeface="Tahoma"/>
                <a:cs typeface="Tahoma"/>
              </a:rPr>
              <a:t>i</a:t>
            </a:r>
            <a:r>
              <a:rPr sz="1650" spc="140" dirty="0">
                <a:solidFill>
                  <a:srgbClr val="001F60"/>
                </a:solidFill>
                <a:latin typeface="Tahoma"/>
                <a:cs typeface="Tahoma"/>
              </a:rPr>
              <a:t>p</a:t>
            </a:r>
            <a:r>
              <a:rPr sz="1650" spc="35" dirty="0">
                <a:solidFill>
                  <a:srgbClr val="001F60"/>
                </a:solidFill>
                <a:latin typeface="Tahoma"/>
                <a:cs typeface="Tahoma"/>
              </a:rPr>
              <a:t>l</a:t>
            </a:r>
            <a:r>
              <a:rPr sz="1650" spc="110" dirty="0">
                <a:solidFill>
                  <a:srgbClr val="001F60"/>
                </a:solidFill>
                <a:latin typeface="Tahoma"/>
                <a:cs typeface="Tahoma"/>
              </a:rPr>
              <a:t>o</a:t>
            </a:r>
            <a:r>
              <a:rPr sz="1650" spc="85" dirty="0">
                <a:solidFill>
                  <a:srgbClr val="001F60"/>
                </a:solidFill>
                <a:latin typeface="Tahoma"/>
                <a:cs typeface="Tahoma"/>
              </a:rPr>
              <a:t>m</a:t>
            </a:r>
            <a:r>
              <a:rPr sz="1650" spc="15" dirty="0">
                <a:solidFill>
                  <a:srgbClr val="001F60"/>
                </a:solidFill>
                <a:latin typeface="Tahoma"/>
                <a:cs typeface="Tahoma"/>
              </a:rPr>
              <a:t>a</a:t>
            </a:r>
            <a:r>
              <a:rPr sz="1650" spc="-145" dirty="0">
                <a:solidFill>
                  <a:srgbClr val="001F60"/>
                </a:solidFill>
                <a:latin typeface="Tahoma"/>
                <a:cs typeface="Tahoma"/>
              </a:rPr>
              <a:t> </a:t>
            </a:r>
            <a:r>
              <a:rPr sz="1650" spc="-190" dirty="0">
                <a:solidFill>
                  <a:srgbClr val="001F60"/>
                </a:solidFill>
                <a:latin typeface="Tahoma"/>
                <a:cs typeface="Tahoma"/>
              </a:rPr>
              <a:t>I</a:t>
            </a:r>
            <a:r>
              <a:rPr sz="1650" spc="40" dirty="0">
                <a:solidFill>
                  <a:srgbClr val="001F60"/>
                </a:solidFill>
                <a:latin typeface="Tahoma"/>
                <a:cs typeface="Tahoma"/>
              </a:rPr>
              <a:t>n</a:t>
            </a:r>
            <a:r>
              <a:rPr sz="1650" spc="-120" dirty="0">
                <a:solidFill>
                  <a:srgbClr val="001F60"/>
                </a:solidFill>
                <a:latin typeface="Tahoma"/>
                <a:cs typeface="Tahoma"/>
              </a:rPr>
              <a:t> </a:t>
            </a:r>
            <a:r>
              <a:rPr sz="1650" spc="180" dirty="0">
                <a:solidFill>
                  <a:srgbClr val="001F60"/>
                </a:solidFill>
                <a:latin typeface="Tahoma"/>
                <a:cs typeface="Tahoma"/>
              </a:rPr>
              <a:t>C</a:t>
            </a:r>
            <a:r>
              <a:rPr sz="1650" spc="95" dirty="0">
                <a:solidFill>
                  <a:srgbClr val="001F60"/>
                </a:solidFill>
                <a:latin typeface="Tahoma"/>
                <a:cs typeface="Tahoma"/>
              </a:rPr>
              <a:t>o</a:t>
            </a:r>
            <a:r>
              <a:rPr sz="1650" spc="85" dirty="0">
                <a:solidFill>
                  <a:srgbClr val="001F60"/>
                </a:solidFill>
                <a:latin typeface="Tahoma"/>
                <a:cs typeface="Tahoma"/>
              </a:rPr>
              <a:t>m</a:t>
            </a:r>
            <a:r>
              <a:rPr sz="1650" spc="140" dirty="0">
                <a:solidFill>
                  <a:srgbClr val="001F60"/>
                </a:solidFill>
                <a:latin typeface="Tahoma"/>
                <a:cs typeface="Tahoma"/>
              </a:rPr>
              <a:t>p</a:t>
            </a:r>
            <a:r>
              <a:rPr sz="1650" spc="35" dirty="0">
                <a:solidFill>
                  <a:srgbClr val="001F60"/>
                </a:solidFill>
                <a:latin typeface="Tahoma"/>
                <a:cs typeface="Tahoma"/>
              </a:rPr>
              <a:t>u</a:t>
            </a:r>
            <a:r>
              <a:rPr sz="1650" spc="-45" dirty="0">
                <a:solidFill>
                  <a:srgbClr val="001F60"/>
                </a:solidFill>
                <a:latin typeface="Tahoma"/>
                <a:cs typeface="Tahoma"/>
              </a:rPr>
              <a:t>t</a:t>
            </a:r>
            <a:r>
              <a:rPr sz="1650" spc="85" dirty="0">
                <a:solidFill>
                  <a:srgbClr val="001F60"/>
                </a:solidFill>
                <a:latin typeface="Tahoma"/>
                <a:cs typeface="Tahoma"/>
              </a:rPr>
              <a:t>e</a:t>
            </a:r>
            <a:r>
              <a:rPr sz="1650" dirty="0">
                <a:solidFill>
                  <a:srgbClr val="001F60"/>
                </a:solidFill>
                <a:latin typeface="Tahoma"/>
                <a:cs typeface="Tahoma"/>
              </a:rPr>
              <a:t>r</a:t>
            </a:r>
            <a:r>
              <a:rPr sz="1650" spc="-120" dirty="0">
                <a:solidFill>
                  <a:srgbClr val="001F60"/>
                </a:solidFill>
                <a:latin typeface="Tahoma"/>
                <a:cs typeface="Tahoma"/>
              </a:rPr>
              <a:t> </a:t>
            </a:r>
            <a:r>
              <a:rPr sz="1650" spc="45" dirty="0">
                <a:solidFill>
                  <a:srgbClr val="001F60"/>
                </a:solidFill>
                <a:latin typeface="Tahoma"/>
                <a:cs typeface="Tahoma"/>
              </a:rPr>
              <a:t>E</a:t>
            </a:r>
            <a:r>
              <a:rPr sz="1650" spc="35" dirty="0">
                <a:solidFill>
                  <a:srgbClr val="001F60"/>
                </a:solidFill>
                <a:latin typeface="Tahoma"/>
                <a:cs typeface="Tahoma"/>
              </a:rPr>
              <a:t>n</a:t>
            </a:r>
            <a:r>
              <a:rPr sz="1650" spc="125" dirty="0">
                <a:solidFill>
                  <a:srgbClr val="001F60"/>
                </a:solidFill>
                <a:latin typeface="Tahoma"/>
                <a:cs typeface="Tahoma"/>
              </a:rPr>
              <a:t>g</a:t>
            </a:r>
            <a:r>
              <a:rPr sz="1650" spc="50" dirty="0">
                <a:solidFill>
                  <a:srgbClr val="001F60"/>
                </a:solidFill>
                <a:latin typeface="Tahoma"/>
                <a:cs typeface="Tahoma"/>
              </a:rPr>
              <a:t>i</a:t>
            </a:r>
            <a:r>
              <a:rPr sz="1650" spc="35" dirty="0">
                <a:solidFill>
                  <a:srgbClr val="001F60"/>
                </a:solidFill>
                <a:latin typeface="Tahoma"/>
                <a:cs typeface="Tahoma"/>
              </a:rPr>
              <a:t>n</a:t>
            </a:r>
            <a:r>
              <a:rPr sz="1650" spc="70" dirty="0">
                <a:solidFill>
                  <a:srgbClr val="001F60"/>
                </a:solidFill>
                <a:latin typeface="Tahoma"/>
                <a:cs typeface="Tahoma"/>
              </a:rPr>
              <a:t>ee</a:t>
            </a:r>
            <a:r>
              <a:rPr sz="1650" dirty="0">
                <a:solidFill>
                  <a:srgbClr val="001F60"/>
                </a:solidFill>
                <a:latin typeface="Tahoma"/>
                <a:cs typeface="Tahoma"/>
              </a:rPr>
              <a:t>r</a:t>
            </a:r>
            <a:r>
              <a:rPr sz="1650" spc="35" dirty="0">
                <a:solidFill>
                  <a:srgbClr val="001F60"/>
                </a:solidFill>
                <a:latin typeface="Tahoma"/>
                <a:cs typeface="Tahoma"/>
              </a:rPr>
              <a:t>in</a:t>
            </a:r>
            <a:r>
              <a:rPr sz="1650" spc="95" dirty="0">
                <a:solidFill>
                  <a:srgbClr val="001F60"/>
                </a:solidFill>
                <a:latin typeface="Tahoma"/>
                <a:cs typeface="Tahoma"/>
              </a:rPr>
              <a:t>g  </a:t>
            </a:r>
            <a:r>
              <a:rPr sz="1650" spc="-140" dirty="0">
                <a:solidFill>
                  <a:srgbClr val="001F60"/>
                </a:solidFill>
                <a:latin typeface="Tahoma"/>
                <a:cs typeface="Tahoma"/>
              </a:rPr>
              <a:t>(</a:t>
            </a:r>
            <a:r>
              <a:rPr sz="1650" spc="-40" dirty="0">
                <a:solidFill>
                  <a:srgbClr val="001F60"/>
                </a:solidFill>
                <a:latin typeface="Tahoma"/>
                <a:cs typeface="Tahoma"/>
              </a:rPr>
              <a:t>T</a:t>
            </a:r>
            <a:r>
              <a:rPr sz="1650" spc="40" dirty="0">
                <a:solidFill>
                  <a:srgbClr val="001F60"/>
                </a:solidFill>
                <a:latin typeface="Tahoma"/>
                <a:cs typeface="Tahoma"/>
              </a:rPr>
              <a:t>h</a:t>
            </a:r>
            <a:r>
              <a:rPr sz="1650" spc="35" dirty="0">
                <a:solidFill>
                  <a:srgbClr val="001F60"/>
                </a:solidFill>
                <a:latin typeface="Tahoma"/>
                <a:cs typeface="Tahoma"/>
              </a:rPr>
              <a:t>i</a:t>
            </a:r>
            <a:r>
              <a:rPr sz="1650" spc="-20" dirty="0">
                <a:solidFill>
                  <a:srgbClr val="001F60"/>
                </a:solidFill>
                <a:latin typeface="Tahoma"/>
                <a:cs typeface="Tahoma"/>
              </a:rPr>
              <a:t>r</a:t>
            </a:r>
            <a:r>
              <a:rPr sz="1650" spc="140" dirty="0">
                <a:solidFill>
                  <a:srgbClr val="001F60"/>
                </a:solidFill>
                <a:latin typeface="Tahoma"/>
                <a:cs typeface="Tahoma"/>
              </a:rPr>
              <a:t>d</a:t>
            </a:r>
            <a:r>
              <a:rPr sz="1650" spc="-180" dirty="0">
                <a:solidFill>
                  <a:srgbClr val="001F60"/>
                </a:solidFill>
                <a:latin typeface="Tahoma"/>
                <a:cs typeface="Tahoma"/>
              </a:rPr>
              <a:t> </a:t>
            </a:r>
            <a:r>
              <a:rPr sz="1650" spc="-110" dirty="0">
                <a:solidFill>
                  <a:srgbClr val="001F60"/>
                </a:solidFill>
                <a:latin typeface="Tahoma"/>
                <a:cs typeface="Tahoma"/>
              </a:rPr>
              <a:t>Y</a:t>
            </a:r>
            <a:r>
              <a:rPr sz="1650" spc="70" dirty="0">
                <a:solidFill>
                  <a:srgbClr val="001F60"/>
                </a:solidFill>
                <a:latin typeface="Tahoma"/>
                <a:cs typeface="Tahoma"/>
              </a:rPr>
              <a:t>e</a:t>
            </a:r>
            <a:r>
              <a:rPr sz="1650" spc="5" dirty="0">
                <a:solidFill>
                  <a:srgbClr val="001F60"/>
                </a:solidFill>
                <a:latin typeface="Tahoma"/>
                <a:cs typeface="Tahoma"/>
              </a:rPr>
              <a:t>a</a:t>
            </a:r>
            <a:r>
              <a:rPr sz="1650" spc="15" dirty="0">
                <a:solidFill>
                  <a:srgbClr val="001F60"/>
                </a:solidFill>
                <a:latin typeface="Tahoma"/>
                <a:cs typeface="Tahoma"/>
              </a:rPr>
              <a:t>r</a:t>
            </a:r>
            <a:r>
              <a:rPr sz="1650" spc="-140" dirty="0">
                <a:solidFill>
                  <a:srgbClr val="001F60"/>
                </a:solidFill>
                <a:latin typeface="Tahoma"/>
                <a:cs typeface="Tahoma"/>
              </a:rPr>
              <a:t>)</a:t>
            </a:r>
            <a:endParaRPr sz="1650">
              <a:latin typeface="Tahoma"/>
              <a:cs typeface="Tahoma"/>
            </a:endParaRPr>
          </a:p>
          <a:p>
            <a:pPr marL="200025" indent="-187960">
              <a:lnSpc>
                <a:spcPct val="100000"/>
              </a:lnSpc>
              <a:spcBef>
                <a:spcPts val="830"/>
              </a:spcBef>
              <a:buClr>
                <a:srgbClr val="758367"/>
              </a:buClr>
              <a:buFont typeface="Arial MT"/>
              <a:buChar char="•"/>
              <a:tabLst>
                <a:tab pos="200660" algn="l"/>
              </a:tabLst>
            </a:pPr>
            <a:r>
              <a:rPr sz="1650" spc="1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50" spc="2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650" spc="7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650" spc="9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650" spc="-7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50" spc="23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5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650" spc="7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65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-3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650" spc="1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50" spc="15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650" spc="114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650" spc="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50" spc="4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endParaRPr sz="1650">
              <a:latin typeface="Tahoma"/>
              <a:cs typeface="Tahoma"/>
            </a:endParaRPr>
          </a:p>
          <a:p>
            <a:pPr marL="200025" indent="-187960">
              <a:lnSpc>
                <a:spcPct val="100000"/>
              </a:lnSpc>
              <a:spcBef>
                <a:spcPts val="830"/>
              </a:spcBef>
              <a:buClr>
                <a:srgbClr val="758367"/>
              </a:buClr>
              <a:buFont typeface="Arial MT"/>
              <a:buChar char="•"/>
              <a:tabLst>
                <a:tab pos="200660" algn="l"/>
              </a:tabLst>
            </a:pPr>
            <a:r>
              <a:rPr sz="1650" spc="7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650" spc="-19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50" spc="18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650" spc="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5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650" spc="7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65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650" spc="9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650" spc="-10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50" spc="1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50" spc="-3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endParaRPr sz="1650">
              <a:latin typeface="Tahoma"/>
              <a:cs typeface="Tahoma"/>
            </a:endParaRPr>
          </a:p>
          <a:p>
            <a:pPr marL="200025" indent="-187960">
              <a:lnSpc>
                <a:spcPct val="100000"/>
              </a:lnSpc>
              <a:spcBef>
                <a:spcPts val="815"/>
              </a:spcBef>
              <a:buClr>
                <a:srgbClr val="758367"/>
              </a:buClr>
              <a:buFont typeface="Arial MT"/>
              <a:buChar char="•"/>
              <a:tabLst>
                <a:tab pos="200660" algn="l"/>
              </a:tabLst>
            </a:pPr>
            <a:r>
              <a:rPr sz="1650" spc="114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650" spc="7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650" spc="-3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650" spc="9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650" spc="4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65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8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650" spc="9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650" spc="2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650" spc="8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50" spc="4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endParaRPr sz="1650">
              <a:latin typeface="Tahoma"/>
              <a:cs typeface="Tahoma"/>
            </a:endParaRPr>
          </a:p>
          <a:p>
            <a:pPr marL="200025" indent="-187960">
              <a:lnSpc>
                <a:spcPct val="100000"/>
              </a:lnSpc>
              <a:spcBef>
                <a:spcPts val="825"/>
              </a:spcBef>
              <a:buClr>
                <a:srgbClr val="758367"/>
              </a:buClr>
              <a:buFont typeface="Arial MT"/>
              <a:buChar char="•"/>
              <a:tabLst>
                <a:tab pos="200660" algn="l"/>
              </a:tabLst>
            </a:pPr>
            <a:r>
              <a:rPr sz="165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650" spc="15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50" spc="18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650" spc="1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50" spc="-3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65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8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650" spc="-19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50" spc="2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650" spc="9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650" spc="1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50" spc="1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16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1650" spc="185" dirty="0">
                <a:solidFill>
                  <a:srgbClr val="BF0000"/>
                </a:solidFill>
                <a:latin typeface="Tahoma"/>
                <a:cs typeface="Tahoma"/>
              </a:rPr>
              <a:t>G</a:t>
            </a:r>
            <a:r>
              <a:rPr sz="1650" spc="35" dirty="0">
                <a:solidFill>
                  <a:srgbClr val="BF0000"/>
                </a:solidFill>
                <a:latin typeface="Tahoma"/>
                <a:cs typeface="Tahoma"/>
              </a:rPr>
              <a:t>ui</a:t>
            </a:r>
            <a:r>
              <a:rPr sz="1650" spc="140" dirty="0">
                <a:solidFill>
                  <a:srgbClr val="BF0000"/>
                </a:solidFill>
                <a:latin typeface="Tahoma"/>
                <a:cs typeface="Tahoma"/>
              </a:rPr>
              <a:t>d</a:t>
            </a:r>
            <a:r>
              <a:rPr sz="1650" spc="70" dirty="0">
                <a:solidFill>
                  <a:srgbClr val="BF0000"/>
                </a:solidFill>
                <a:latin typeface="Tahoma"/>
                <a:cs typeface="Tahoma"/>
              </a:rPr>
              <a:t>e</a:t>
            </a:r>
            <a:r>
              <a:rPr sz="1650" spc="140" dirty="0">
                <a:solidFill>
                  <a:srgbClr val="BF0000"/>
                </a:solidFill>
                <a:latin typeface="Tahoma"/>
                <a:cs typeface="Tahoma"/>
              </a:rPr>
              <a:t>d</a:t>
            </a:r>
            <a:r>
              <a:rPr sz="1650" spc="-114" dirty="0">
                <a:solidFill>
                  <a:srgbClr val="BF0000"/>
                </a:solidFill>
                <a:latin typeface="Tahoma"/>
                <a:cs typeface="Tahoma"/>
              </a:rPr>
              <a:t> </a:t>
            </a:r>
            <a:r>
              <a:rPr sz="1650" spc="125" dirty="0">
                <a:solidFill>
                  <a:srgbClr val="BF0000"/>
                </a:solidFill>
                <a:latin typeface="Tahoma"/>
                <a:cs typeface="Tahoma"/>
              </a:rPr>
              <a:t>b</a:t>
            </a:r>
            <a:r>
              <a:rPr sz="1650" spc="-15" dirty="0">
                <a:solidFill>
                  <a:srgbClr val="BF0000"/>
                </a:solidFill>
                <a:latin typeface="Tahoma"/>
                <a:cs typeface="Tahoma"/>
              </a:rPr>
              <a:t>y</a:t>
            </a:r>
            <a:r>
              <a:rPr sz="1650" spc="-100" dirty="0">
                <a:solidFill>
                  <a:srgbClr val="BF0000"/>
                </a:solidFill>
                <a:latin typeface="Tahoma"/>
                <a:cs typeface="Tahoma"/>
              </a:rPr>
              <a:t> </a:t>
            </a:r>
            <a:r>
              <a:rPr sz="1650" spc="-90" dirty="0">
                <a:solidFill>
                  <a:srgbClr val="BF0000"/>
                </a:solidFill>
                <a:latin typeface="Tahoma"/>
                <a:cs typeface="Tahoma"/>
              </a:rPr>
              <a:t>:</a:t>
            </a:r>
            <a:r>
              <a:rPr sz="1650" spc="-120" dirty="0">
                <a:solidFill>
                  <a:srgbClr val="BF0000"/>
                </a:solidFill>
                <a:latin typeface="Tahoma"/>
                <a:cs typeface="Tahoma"/>
              </a:rPr>
              <a:t> </a:t>
            </a:r>
            <a:r>
              <a:rPr sz="1650" spc="-35" dirty="0">
                <a:solidFill>
                  <a:srgbClr val="BF0000"/>
                </a:solidFill>
                <a:latin typeface="Tahoma"/>
                <a:cs typeface="Tahoma"/>
              </a:rPr>
              <a:t>P</a:t>
            </a:r>
            <a:r>
              <a:rPr sz="1650" spc="-20" dirty="0">
                <a:solidFill>
                  <a:srgbClr val="BF0000"/>
                </a:solidFill>
                <a:latin typeface="Tahoma"/>
                <a:cs typeface="Tahoma"/>
              </a:rPr>
              <a:t>r</a:t>
            </a:r>
            <a:r>
              <a:rPr sz="1650" spc="95" dirty="0">
                <a:solidFill>
                  <a:srgbClr val="BF0000"/>
                </a:solidFill>
                <a:latin typeface="Tahoma"/>
                <a:cs typeface="Tahoma"/>
              </a:rPr>
              <a:t>o</a:t>
            </a:r>
            <a:r>
              <a:rPr sz="1650" spc="-35" dirty="0">
                <a:solidFill>
                  <a:srgbClr val="BF0000"/>
                </a:solidFill>
                <a:latin typeface="Tahoma"/>
                <a:cs typeface="Tahoma"/>
              </a:rPr>
              <a:t>f</a:t>
            </a:r>
            <a:r>
              <a:rPr sz="1650" spc="-70" dirty="0">
                <a:solidFill>
                  <a:srgbClr val="BF0000"/>
                </a:solidFill>
                <a:latin typeface="Tahoma"/>
                <a:cs typeface="Tahoma"/>
              </a:rPr>
              <a:t>.</a:t>
            </a:r>
            <a:r>
              <a:rPr sz="1650" spc="-155" dirty="0">
                <a:solidFill>
                  <a:srgbClr val="BF0000"/>
                </a:solidFill>
                <a:latin typeface="Tahoma"/>
                <a:cs typeface="Tahoma"/>
              </a:rPr>
              <a:t> </a:t>
            </a:r>
            <a:r>
              <a:rPr sz="1650" spc="-35" dirty="0">
                <a:solidFill>
                  <a:srgbClr val="BF0000"/>
                </a:solidFill>
                <a:latin typeface="Tahoma"/>
                <a:cs typeface="Tahoma"/>
              </a:rPr>
              <a:t>P</a:t>
            </a:r>
            <a:r>
              <a:rPr sz="1650" spc="-20" dirty="0">
                <a:solidFill>
                  <a:srgbClr val="BF0000"/>
                </a:solidFill>
                <a:latin typeface="Tahoma"/>
                <a:cs typeface="Tahoma"/>
              </a:rPr>
              <a:t>r</a:t>
            </a:r>
            <a:r>
              <a:rPr sz="1650" spc="5" dirty="0">
                <a:solidFill>
                  <a:srgbClr val="BF0000"/>
                </a:solidFill>
                <a:latin typeface="Tahoma"/>
                <a:cs typeface="Tahoma"/>
              </a:rPr>
              <a:t>a</a:t>
            </a:r>
            <a:r>
              <a:rPr sz="1650" spc="35" dirty="0">
                <a:solidFill>
                  <a:srgbClr val="BF0000"/>
                </a:solidFill>
                <a:latin typeface="Tahoma"/>
                <a:cs typeface="Tahoma"/>
              </a:rPr>
              <a:t>n</a:t>
            </a:r>
            <a:r>
              <a:rPr sz="1650" spc="20" dirty="0">
                <a:solidFill>
                  <a:srgbClr val="BF0000"/>
                </a:solidFill>
                <a:latin typeface="Tahoma"/>
                <a:cs typeface="Tahoma"/>
              </a:rPr>
              <a:t>a</a:t>
            </a:r>
            <a:r>
              <a:rPr sz="1650" spc="-30" dirty="0">
                <a:solidFill>
                  <a:srgbClr val="BF0000"/>
                </a:solidFill>
                <a:latin typeface="Tahoma"/>
                <a:cs typeface="Tahoma"/>
              </a:rPr>
              <a:t>v</a:t>
            </a:r>
            <a:r>
              <a:rPr sz="1650" spc="35" dirty="0">
                <a:solidFill>
                  <a:srgbClr val="BF0000"/>
                </a:solidFill>
                <a:latin typeface="Tahoma"/>
                <a:cs typeface="Tahoma"/>
              </a:rPr>
              <a:t>Ku</a:t>
            </a:r>
            <a:r>
              <a:rPr sz="1650" spc="70" dirty="0">
                <a:solidFill>
                  <a:srgbClr val="BF0000"/>
                </a:solidFill>
                <a:latin typeface="Tahoma"/>
                <a:cs typeface="Tahoma"/>
              </a:rPr>
              <a:t>m</a:t>
            </a:r>
            <a:r>
              <a:rPr sz="1650" spc="5" dirty="0">
                <a:solidFill>
                  <a:srgbClr val="BF0000"/>
                </a:solidFill>
                <a:latin typeface="Tahoma"/>
                <a:cs typeface="Tahoma"/>
              </a:rPr>
              <a:t>a</a:t>
            </a:r>
            <a:r>
              <a:rPr sz="1650" dirty="0">
                <a:solidFill>
                  <a:srgbClr val="BF0000"/>
                </a:solidFill>
                <a:latin typeface="Tahoma"/>
                <a:cs typeface="Tahoma"/>
              </a:rPr>
              <a:t>r</a:t>
            </a:r>
            <a:r>
              <a:rPr sz="1650" spc="-135" dirty="0">
                <a:solidFill>
                  <a:srgbClr val="BF0000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BF0000"/>
                </a:solidFill>
                <a:latin typeface="Tahoma"/>
                <a:cs typeface="Tahoma"/>
              </a:rPr>
              <a:t>B</a:t>
            </a:r>
            <a:r>
              <a:rPr sz="1650" spc="40" dirty="0">
                <a:solidFill>
                  <a:srgbClr val="BF0000"/>
                </a:solidFill>
                <a:latin typeface="Tahoma"/>
                <a:cs typeface="Tahoma"/>
              </a:rPr>
              <a:t>h</a:t>
            </a:r>
            <a:r>
              <a:rPr sz="1650" spc="20" dirty="0">
                <a:solidFill>
                  <a:srgbClr val="BF0000"/>
                </a:solidFill>
                <a:latin typeface="Tahoma"/>
                <a:cs typeface="Tahoma"/>
              </a:rPr>
              <a:t>a</a:t>
            </a:r>
            <a:r>
              <a:rPr sz="1650" spc="140" dirty="0">
                <a:solidFill>
                  <a:srgbClr val="BF0000"/>
                </a:solidFill>
                <a:latin typeface="Tahoma"/>
                <a:cs typeface="Tahoma"/>
              </a:rPr>
              <a:t>d</a:t>
            </a:r>
            <a:r>
              <a:rPr sz="1650" spc="5" dirty="0">
                <a:solidFill>
                  <a:srgbClr val="BF0000"/>
                </a:solidFill>
                <a:latin typeface="Tahoma"/>
                <a:cs typeface="Tahoma"/>
              </a:rPr>
              <a:t>a</a:t>
            </a:r>
            <a:r>
              <a:rPr sz="1650" spc="35" dirty="0">
                <a:solidFill>
                  <a:srgbClr val="BF0000"/>
                </a:solidFill>
                <a:latin typeface="Tahoma"/>
                <a:cs typeface="Tahoma"/>
              </a:rPr>
              <a:t>n</a:t>
            </a:r>
            <a:r>
              <a:rPr sz="1650" spc="75" dirty="0">
                <a:solidFill>
                  <a:srgbClr val="BF0000"/>
                </a:solidFill>
                <a:latin typeface="Tahoma"/>
                <a:cs typeface="Tahoma"/>
              </a:rPr>
              <a:t>e</a:t>
            </a:r>
            <a:endParaRPr sz="165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23359" y="3389376"/>
            <a:ext cx="2008632" cy="16550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7655"/>
            <a:ext cx="10058400" cy="565861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55306" y="3528972"/>
            <a:ext cx="213804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14" dirty="0">
                <a:latin typeface="Times New Roman"/>
                <a:cs typeface="Times New Roman"/>
              </a:rPr>
              <a:t>A</a:t>
            </a:r>
            <a:r>
              <a:rPr sz="3300" spc="160" dirty="0">
                <a:latin typeface="Times New Roman"/>
                <a:cs typeface="Times New Roman"/>
              </a:rPr>
              <a:t>d</a:t>
            </a:r>
            <a:r>
              <a:rPr sz="3300" spc="-135" dirty="0">
                <a:latin typeface="Times New Roman"/>
                <a:cs typeface="Times New Roman"/>
              </a:rPr>
              <a:t>v</a:t>
            </a:r>
            <a:r>
              <a:rPr sz="3300" spc="15" dirty="0">
                <a:latin typeface="Times New Roman"/>
                <a:cs typeface="Times New Roman"/>
              </a:rPr>
              <a:t>a</a:t>
            </a:r>
            <a:r>
              <a:rPr sz="3300" spc="225" dirty="0">
                <a:latin typeface="Times New Roman"/>
                <a:cs typeface="Times New Roman"/>
              </a:rPr>
              <a:t>n</a:t>
            </a:r>
            <a:r>
              <a:rPr sz="3300" spc="165" dirty="0">
                <a:latin typeface="Times New Roman"/>
                <a:cs typeface="Times New Roman"/>
              </a:rPr>
              <a:t>t</a:t>
            </a:r>
            <a:r>
              <a:rPr sz="3300" spc="-15" dirty="0">
                <a:latin typeface="Times New Roman"/>
                <a:cs typeface="Times New Roman"/>
              </a:rPr>
              <a:t>a</a:t>
            </a:r>
            <a:r>
              <a:rPr sz="3300" dirty="0">
                <a:latin typeface="Times New Roman"/>
                <a:cs typeface="Times New Roman"/>
              </a:rPr>
              <a:t>g</a:t>
            </a:r>
            <a:r>
              <a:rPr sz="3300" spc="15" dirty="0">
                <a:latin typeface="Times New Roman"/>
                <a:cs typeface="Times New Roman"/>
              </a:rPr>
              <a:t>e</a:t>
            </a:r>
            <a:r>
              <a:rPr sz="3300" spc="-135" dirty="0">
                <a:latin typeface="Times New Roman"/>
                <a:cs typeface="Times New Roman"/>
              </a:rPr>
              <a:t>s</a:t>
            </a:r>
            <a:r>
              <a:rPr sz="3300" spc="-95" dirty="0">
                <a:latin typeface="Times New Roman"/>
                <a:cs typeface="Times New Roman"/>
              </a:rPr>
              <a:t>:</a:t>
            </a:r>
            <a:endParaRPr sz="33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61574" y="1512506"/>
            <a:ext cx="5788660" cy="1521460"/>
            <a:chOff x="3961574" y="1512506"/>
            <a:chExt cx="5788660" cy="1521460"/>
          </a:xfrm>
        </p:grpSpPr>
        <p:sp>
          <p:nvSpPr>
            <p:cNvPr id="5" name="object 5"/>
            <p:cNvSpPr/>
            <p:nvPr/>
          </p:nvSpPr>
          <p:spPr>
            <a:xfrm>
              <a:off x="3966971" y="1517903"/>
              <a:ext cx="5777865" cy="1510665"/>
            </a:xfrm>
            <a:custGeom>
              <a:avLst/>
              <a:gdLst/>
              <a:ahLst/>
              <a:cxnLst/>
              <a:rect l="l" t="t" r="r" b="b"/>
              <a:pathLst>
                <a:path w="5777865" h="1510664">
                  <a:moveTo>
                    <a:pt x="5526023" y="1510284"/>
                  </a:moveTo>
                  <a:lnTo>
                    <a:pt x="251459" y="1510284"/>
                  </a:lnTo>
                  <a:lnTo>
                    <a:pt x="206310" y="1506226"/>
                  </a:lnTo>
                  <a:lnTo>
                    <a:pt x="163795" y="1494529"/>
                  </a:lnTo>
                  <a:lnTo>
                    <a:pt x="124629" y="1475909"/>
                  </a:lnTo>
                  <a:lnTo>
                    <a:pt x="89527" y="1451080"/>
                  </a:lnTo>
                  <a:lnTo>
                    <a:pt x="59203" y="1420756"/>
                  </a:lnTo>
                  <a:lnTo>
                    <a:pt x="34374" y="1385654"/>
                  </a:lnTo>
                  <a:lnTo>
                    <a:pt x="15754" y="1346488"/>
                  </a:lnTo>
                  <a:lnTo>
                    <a:pt x="4057" y="1303973"/>
                  </a:lnTo>
                  <a:lnTo>
                    <a:pt x="0" y="1258824"/>
                  </a:lnTo>
                  <a:lnTo>
                    <a:pt x="0" y="251460"/>
                  </a:lnTo>
                  <a:lnTo>
                    <a:pt x="4057" y="206310"/>
                  </a:lnTo>
                  <a:lnTo>
                    <a:pt x="15754" y="163795"/>
                  </a:lnTo>
                  <a:lnTo>
                    <a:pt x="34374" y="124629"/>
                  </a:lnTo>
                  <a:lnTo>
                    <a:pt x="59203" y="89527"/>
                  </a:lnTo>
                  <a:lnTo>
                    <a:pt x="89527" y="59203"/>
                  </a:lnTo>
                  <a:lnTo>
                    <a:pt x="124629" y="34374"/>
                  </a:lnTo>
                  <a:lnTo>
                    <a:pt x="163795" y="15754"/>
                  </a:lnTo>
                  <a:lnTo>
                    <a:pt x="206310" y="4057"/>
                  </a:lnTo>
                  <a:lnTo>
                    <a:pt x="251459" y="0"/>
                  </a:lnTo>
                  <a:lnTo>
                    <a:pt x="5526023" y="0"/>
                  </a:lnTo>
                  <a:lnTo>
                    <a:pt x="5571173" y="4057"/>
                  </a:lnTo>
                  <a:lnTo>
                    <a:pt x="5613688" y="15754"/>
                  </a:lnTo>
                  <a:lnTo>
                    <a:pt x="5652854" y="34374"/>
                  </a:lnTo>
                  <a:lnTo>
                    <a:pt x="5687956" y="59203"/>
                  </a:lnTo>
                  <a:lnTo>
                    <a:pt x="5718279" y="89527"/>
                  </a:lnTo>
                  <a:lnTo>
                    <a:pt x="5743109" y="124629"/>
                  </a:lnTo>
                  <a:lnTo>
                    <a:pt x="5761729" y="163795"/>
                  </a:lnTo>
                  <a:lnTo>
                    <a:pt x="5773426" y="206310"/>
                  </a:lnTo>
                  <a:lnTo>
                    <a:pt x="5777483" y="251460"/>
                  </a:lnTo>
                  <a:lnTo>
                    <a:pt x="5777483" y="1258824"/>
                  </a:lnTo>
                  <a:lnTo>
                    <a:pt x="5773426" y="1303973"/>
                  </a:lnTo>
                  <a:lnTo>
                    <a:pt x="5761729" y="1346488"/>
                  </a:lnTo>
                  <a:lnTo>
                    <a:pt x="5743109" y="1385654"/>
                  </a:lnTo>
                  <a:lnTo>
                    <a:pt x="5718279" y="1420756"/>
                  </a:lnTo>
                  <a:lnTo>
                    <a:pt x="5687956" y="1451080"/>
                  </a:lnTo>
                  <a:lnTo>
                    <a:pt x="5652854" y="1475909"/>
                  </a:lnTo>
                  <a:lnTo>
                    <a:pt x="5613688" y="1494529"/>
                  </a:lnTo>
                  <a:lnTo>
                    <a:pt x="5571173" y="1506226"/>
                  </a:lnTo>
                  <a:lnTo>
                    <a:pt x="5526023" y="1510284"/>
                  </a:lnTo>
                  <a:close/>
                </a:path>
              </a:pathLst>
            </a:custGeom>
            <a:solidFill>
              <a:srgbClr val="A5B1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66971" y="1517903"/>
              <a:ext cx="5777865" cy="1510665"/>
            </a:xfrm>
            <a:custGeom>
              <a:avLst/>
              <a:gdLst/>
              <a:ahLst/>
              <a:cxnLst/>
              <a:rect l="l" t="t" r="r" b="b"/>
              <a:pathLst>
                <a:path w="5777865" h="1510664">
                  <a:moveTo>
                    <a:pt x="0" y="251460"/>
                  </a:moveTo>
                  <a:lnTo>
                    <a:pt x="4057" y="206310"/>
                  </a:lnTo>
                  <a:lnTo>
                    <a:pt x="15754" y="163795"/>
                  </a:lnTo>
                  <a:lnTo>
                    <a:pt x="34374" y="124629"/>
                  </a:lnTo>
                  <a:lnTo>
                    <a:pt x="59203" y="89527"/>
                  </a:lnTo>
                  <a:lnTo>
                    <a:pt x="89527" y="59203"/>
                  </a:lnTo>
                  <a:lnTo>
                    <a:pt x="124629" y="34374"/>
                  </a:lnTo>
                  <a:lnTo>
                    <a:pt x="163795" y="15754"/>
                  </a:lnTo>
                  <a:lnTo>
                    <a:pt x="206310" y="4057"/>
                  </a:lnTo>
                  <a:lnTo>
                    <a:pt x="251459" y="0"/>
                  </a:lnTo>
                  <a:lnTo>
                    <a:pt x="5526023" y="0"/>
                  </a:lnTo>
                  <a:lnTo>
                    <a:pt x="5571173" y="4057"/>
                  </a:lnTo>
                  <a:lnTo>
                    <a:pt x="5613688" y="15754"/>
                  </a:lnTo>
                  <a:lnTo>
                    <a:pt x="5652854" y="34374"/>
                  </a:lnTo>
                  <a:lnTo>
                    <a:pt x="5687956" y="59203"/>
                  </a:lnTo>
                  <a:lnTo>
                    <a:pt x="5718279" y="89527"/>
                  </a:lnTo>
                  <a:lnTo>
                    <a:pt x="5743109" y="124629"/>
                  </a:lnTo>
                  <a:lnTo>
                    <a:pt x="5761729" y="163795"/>
                  </a:lnTo>
                  <a:lnTo>
                    <a:pt x="5773426" y="206310"/>
                  </a:lnTo>
                  <a:lnTo>
                    <a:pt x="5777483" y="251460"/>
                  </a:lnTo>
                  <a:lnTo>
                    <a:pt x="5777483" y="1258824"/>
                  </a:lnTo>
                  <a:lnTo>
                    <a:pt x="5773426" y="1303973"/>
                  </a:lnTo>
                  <a:lnTo>
                    <a:pt x="5761729" y="1346488"/>
                  </a:lnTo>
                  <a:lnTo>
                    <a:pt x="5743109" y="1385654"/>
                  </a:lnTo>
                  <a:lnTo>
                    <a:pt x="5718279" y="1420756"/>
                  </a:lnTo>
                  <a:lnTo>
                    <a:pt x="5687956" y="1451080"/>
                  </a:lnTo>
                  <a:lnTo>
                    <a:pt x="5652854" y="1475909"/>
                  </a:lnTo>
                  <a:lnTo>
                    <a:pt x="5613688" y="1494529"/>
                  </a:lnTo>
                  <a:lnTo>
                    <a:pt x="5571173" y="1506226"/>
                  </a:lnTo>
                  <a:lnTo>
                    <a:pt x="5526023" y="1510284"/>
                  </a:lnTo>
                  <a:lnTo>
                    <a:pt x="251459" y="1510284"/>
                  </a:lnTo>
                  <a:lnTo>
                    <a:pt x="206310" y="1506226"/>
                  </a:lnTo>
                  <a:lnTo>
                    <a:pt x="163795" y="1494529"/>
                  </a:lnTo>
                  <a:lnTo>
                    <a:pt x="124629" y="1475909"/>
                  </a:lnTo>
                  <a:lnTo>
                    <a:pt x="89527" y="1451080"/>
                  </a:lnTo>
                  <a:lnTo>
                    <a:pt x="59203" y="1420756"/>
                  </a:lnTo>
                  <a:lnTo>
                    <a:pt x="34374" y="1385654"/>
                  </a:lnTo>
                  <a:lnTo>
                    <a:pt x="15754" y="1346488"/>
                  </a:lnTo>
                  <a:lnTo>
                    <a:pt x="4057" y="1303973"/>
                  </a:lnTo>
                  <a:lnTo>
                    <a:pt x="0" y="1258824"/>
                  </a:lnTo>
                  <a:lnTo>
                    <a:pt x="0" y="251460"/>
                  </a:lnTo>
                  <a:close/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09726" y="1770323"/>
            <a:ext cx="5255260" cy="94869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ct val="90900"/>
              </a:lnSpc>
              <a:spcBef>
                <a:spcPts val="330"/>
              </a:spcBef>
            </a:pPr>
            <a:r>
              <a:rPr sz="2150" spc="5" dirty="0">
                <a:latin typeface="Tahoma"/>
                <a:cs typeface="Tahoma"/>
              </a:rPr>
              <a:t>This</a:t>
            </a:r>
            <a:r>
              <a:rPr sz="2150" spc="-155" dirty="0">
                <a:latin typeface="Tahoma"/>
                <a:cs typeface="Tahoma"/>
              </a:rPr>
              <a:t> </a:t>
            </a:r>
            <a:r>
              <a:rPr sz="2150" spc="65" dirty="0">
                <a:latin typeface="Tahoma"/>
                <a:cs typeface="Tahoma"/>
              </a:rPr>
              <a:t>Robotic</a:t>
            </a:r>
            <a:r>
              <a:rPr sz="2150" spc="-165" dirty="0">
                <a:latin typeface="Tahoma"/>
                <a:cs typeface="Tahoma"/>
              </a:rPr>
              <a:t> </a:t>
            </a:r>
            <a:r>
              <a:rPr sz="2150" spc="-20" dirty="0">
                <a:latin typeface="Tahoma"/>
                <a:cs typeface="Tahoma"/>
              </a:rPr>
              <a:t>tray</a:t>
            </a:r>
            <a:r>
              <a:rPr sz="2150" spc="-140" dirty="0">
                <a:latin typeface="Tahoma"/>
                <a:cs typeface="Tahoma"/>
              </a:rPr>
              <a:t> </a:t>
            </a:r>
            <a:r>
              <a:rPr sz="2150" spc="60" dirty="0">
                <a:latin typeface="Tahoma"/>
                <a:cs typeface="Tahoma"/>
              </a:rPr>
              <a:t>machine</a:t>
            </a:r>
            <a:r>
              <a:rPr sz="2150" spc="-145" dirty="0">
                <a:latin typeface="Tahoma"/>
                <a:cs typeface="Tahoma"/>
              </a:rPr>
              <a:t> </a:t>
            </a:r>
            <a:r>
              <a:rPr sz="2150" spc="50" dirty="0">
                <a:latin typeface="Tahoma"/>
                <a:cs typeface="Tahoma"/>
              </a:rPr>
              <a:t>can</a:t>
            </a:r>
            <a:r>
              <a:rPr sz="2150" spc="-165" dirty="0">
                <a:latin typeface="Tahoma"/>
                <a:cs typeface="Tahoma"/>
              </a:rPr>
              <a:t> </a:t>
            </a:r>
            <a:r>
              <a:rPr sz="2150" spc="125" dirty="0">
                <a:latin typeface="Tahoma"/>
                <a:cs typeface="Tahoma"/>
              </a:rPr>
              <a:t>be</a:t>
            </a:r>
            <a:r>
              <a:rPr sz="2150" spc="-145" dirty="0">
                <a:latin typeface="Tahoma"/>
                <a:cs typeface="Tahoma"/>
              </a:rPr>
              <a:t> </a:t>
            </a:r>
            <a:r>
              <a:rPr sz="2150" spc="80" dirty="0">
                <a:latin typeface="Tahoma"/>
                <a:cs typeface="Tahoma"/>
              </a:rPr>
              <a:t>used</a:t>
            </a:r>
            <a:r>
              <a:rPr sz="2150" spc="-160" dirty="0">
                <a:latin typeface="Tahoma"/>
                <a:cs typeface="Tahoma"/>
              </a:rPr>
              <a:t> </a:t>
            </a:r>
            <a:r>
              <a:rPr sz="2150" spc="55" dirty="0">
                <a:latin typeface="Tahoma"/>
                <a:cs typeface="Tahoma"/>
              </a:rPr>
              <a:t>in </a:t>
            </a:r>
            <a:r>
              <a:rPr sz="2150" spc="60" dirty="0">
                <a:latin typeface="Tahoma"/>
                <a:cs typeface="Tahoma"/>
              </a:rPr>
              <a:t> </a:t>
            </a:r>
            <a:r>
              <a:rPr sz="2150" spc="45" dirty="0">
                <a:latin typeface="Tahoma"/>
                <a:cs typeface="Tahoma"/>
              </a:rPr>
              <a:t>hotels</a:t>
            </a:r>
            <a:r>
              <a:rPr sz="2150" spc="-150" dirty="0">
                <a:latin typeface="Tahoma"/>
                <a:cs typeface="Tahoma"/>
              </a:rPr>
              <a:t> </a:t>
            </a:r>
            <a:r>
              <a:rPr sz="2150" spc="80" dirty="0">
                <a:latin typeface="Tahoma"/>
                <a:cs typeface="Tahoma"/>
              </a:rPr>
              <a:t>and</a:t>
            </a:r>
            <a:r>
              <a:rPr sz="2150" spc="-155" dirty="0">
                <a:latin typeface="Tahoma"/>
                <a:cs typeface="Tahoma"/>
              </a:rPr>
              <a:t> </a:t>
            </a:r>
            <a:r>
              <a:rPr sz="2150" spc="45" dirty="0">
                <a:latin typeface="Tahoma"/>
                <a:cs typeface="Tahoma"/>
              </a:rPr>
              <a:t>hospitals</a:t>
            </a:r>
            <a:r>
              <a:rPr sz="2150" spc="-165" dirty="0">
                <a:latin typeface="Tahoma"/>
                <a:cs typeface="Tahoma"/>
              </a:rPr>
              <a:t> </a:t>
            </a:r>
            <a:r>
              <a:rPr sz="2150" spc="70" dirty="0">
                <a:latin typeface="Tahoma"/>
                <a:cs typeface="Tahoma"/>
              </a:rPr>
              <a:t>discarding</a:t>
            </a:r>
            <a:r>
              <a:rPr sz="2150" spc="-140" dirty="0">
                <a:latin typeface="Tahoma"/>
                <a:cs typeface="Tahoma"/>
              </a:rPr>
              <a:t> </a:t>
            </a:r>
            <a:r>
              <a:rPr sz="2150" spc="25" dirty="0">
                <a:latin typeface="Tahoma"/>
                <a:cs typeface="Tahoma"/>
              </a:rPr>
              <a:t>Human-</a:t>
            </a:r>
            <a:r>
              <a:rPr sz="2150" spc="-135" dirty="0">
                <a:latin typeface="Tahoma"/>
                <a:cs typeface="Tahoma"/>
              </a:rPr>
              <a:t> </a:t>
            </a:r>
            <a:r>
              <a:rPr sz="2150" spc="45" dirty="0">
                <a:latin typeface="Tahoma"/>
                <a:cs typeface="Tahoma"/>
              </a:rPr>
              <a:t>to </a:t>
            </a:r>
            <a:r>
              <a:rPr sz="2150" spc="-655" dirty="0">
                <a:latin typeface="Tahoma"/>
                <a:cs typeface="Tahoma"/>
              </a:rPr>
              <a:t> </a:t>
            </a:r>
            <a:r>
              <a:rPr sz="2150" spc="50" dirty="0">
                <a:latin typeface="Tahoma"/>
                <a:cs typeface="Tahoma"/>
              </a:rPr>
              <a:t>Human</a:t>
            </a:r>
            <a:r>
              <a:rPr sz="2150" spc="-145" dirty="0">
                <a:latin typeface="Tahoma"/>
                <a:cs typeface="Tahoma"/>
              </a:rPr>
              <a:t> </a:t>
            </a:r>
            <a:r>
              <a:rPr sz="2150" spc="25" dirty="0">
                <a:latin typeface="Tahoma"/>
                <a:cs typeface="Tahoma"/>
              </a:rPr>
              <a:t>contact.</a:t>
            </a:r>
            <a:endParaRPr sz="215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961574" y="3085274"/>
            <a:ext cx="5788660" cy="1521460"/>
            <a:chOff x="3961574" y="3085274"/>
            <a:chExt cx="5788660" cy="1521460"/>
          </a:xfrm>
        </p:grpSpPr>
        <p:sp>
          <p:nvSpPr>
            <p:cNvPr id="9" name="object 9"/>
            <p:cNvSpPr/>
            <p:nvPr/>
          </p:nvSpPr>
          <p:spPr>
            <a:xfrm>
              <a:off x="3966971" y="3090671"/>
              <a:ext cx="5777865" cy="1510665"/>
            </a:xfrm>
            <a:custGeom>
              <a:avLst/>
              <a:gdLst/>
              <a:ahLst/>
              <a:cxnLst/>
              <a:rect l="l" t="t" r="r" b="b"/>
              <a:pathLst>
                <a:path w="5777865" h="1510664">
                  <a:moveTo>
                    <a:pt x="5526023" y="1510284"/>
                  </a:moveTo>
                  <a:lnTo>
                    <a:pt x="251459" y="1510284"/>
                  </a:lnTo>
                  <a:lnTo>
                    <a:pt x="206310" y="1506226"/>
                  </a:lnTo>
                  <a:lnTo>
                    <a:pt x="163795" y="1494529"/>
                  </a:lnTo>
                  <a:lnTo>
                    <a:pt x="124629" y="1475909"/>
                  </a:lnTo>
                  <a:lnTo>
                    <a:pt x="89527" y="1451080"/>
                  </a:lnTo>
                  <a:lnTo>
                    <a:pt x="59203" y="1420756"/>
                  </a:lnTo>
                  <a:lnTo>
                    <a:pt x="34374" y="1385654"/>
                  </a:lnTo>
                  <a:lnTo>
                    <a:pt x="15754" y="1346488"/>
                  </a:lnTo>
                  <a:lnTo>
                    <a:pt x="4057" y="1303973"/>
                  </a:lnTo>
                  <a:lnTo>
                    <a:pt x="0" y="1258824"/>
                  </a:lnTo>
                  <a:lnTo>
                    <a:pt x="0" y="251460"/>
                  </a:lnTo>
                  <a:lnTo>
                    <a:pt x="4057" y="206310"/>
                  </a:lnTo>
                  <a:lnTo>
                    <a:pt x="15754" y="163795"/>
                  </a:lnTo>
                  <a:lnTo>
                    <a:pt x="34374" y="124629"/>
                  </a:lnTo>
                  <a:lnTo>
                    <a:pt x="59203" y="89527"/>
                  </a:lnTo>
                  <a:lnTo>
                    <a:pt x="89527" y="59203"/>
                  </a:lnTo>
                  <a:lnTo>
                    <a:pt x="124629" y="34374"/>
                  </a:lnTo>
                  <a:lnTo>
                    <a:pt x="163795" y="15754"/>
                  </a:lnTo>
                  <a:lnTo>
                    <a:pt x="206310" y="4057"/>
                  </a:lnTo>
                  <a:lnTo>
                    <a:pt x="251459" y="0"/>
                  </a:lnTo>
                  <a:lnTo>
                    <a:pt x="5526023" y="0"/>
                  </a:lnTo>
                  <a:lnTo>
                    <a:pt x="5571173" y="4057"/>
                  </a:lnTo>
                  <a:lnTo>
                    <a:pt x="5613688" y="15754"/>
                  </a:lnTo>
                  <a:lnTo>
                    <a:pt x="5652854" y="34374"/>
                  </a:lnTo>
                  <a:lnTo>
                    <a:pt x="5687956" y="59203"/>
                  </a:lnTo>
                  <a:lnTo>
                    <a:pt x="5718279" y="89527"/>
                  </a:lnTo>
                  <a:lnTo>
                    <a:pt x="5743109" y="124629"/>
                  </a:lnTo>
                  <a:lnTo>
                    <a:pt x="5761729" y="163795"/>
                  </a:lnTo>
                  <a:lnTo>
                    <a:pt x="5773426" y="206310"/>
                  </a:lnTo>
                  <a:lnTo>
                    <a:pt x="5777483" y="251460"/>
                  </a:lnTo>
                  <a:lnTo>
                    <a:pt x="5777483" y="1258824"/>
                  </a:lnTo>
                  <a:lnTo>
                    <a:pt x="5773426" y="1303973"/>
                  </a:lnTo>
                  <a:lnTo>
                    <a:pt x="5761729" y="1346488"/>
                  </a:lnTo>
                  <a:lnTo>
                    <a:pt x="5743109" y="1385654"/>
                  </a:lnTo>
                  <a:lnTo>
                    <a:pt x="5718279" y="1420756"/>
                  </a:lnTo>
                  <a:lnTo>
                    <a:pt x="5687956" y="1451080"/>
                  </a:lnTo>
                  <a:lnTo>
                    <a:pt x="5652854" y="1475909"/>
                  </a:lnTo>
                  <a:lnTo>
                    <a:pt x="5613688" y="1494529"/>
                  </a:lnTo>
                  <a:lnTo>
                    <a:pt x="5571173" y="1506226"/>
                  </a:lnTo>
                  <a:lnTo>
                    <a:pt x="5526023" y="1510284"/>
                  </a:lnTo>
                  <a:close/>
                </a:path>
              </a:pathLst>
            </a:custGeom>
            <a:solidFill>
              <a:srgbClr val="99A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66971" y="3090671"/>
              <a:ext cx="5777865" cy="1510665"/>
            </a:xfrm>
            <a:custGeom>
              <a:avLst/>
              <a:gdLst/>
              <a:ahLst/>
              <a:cxnLst/>
              <a:rect l="l" t="t" r="r" b="b"/>
              <a:pathLst>
                <a:path w="5777865" h="1510664">
                  <a:moveTo>
                    <a:pt x="0" y="251460"/>
                  </a:moveTo>
                  <a:lnTo>
                    <a:pt x="4057" y="206310"/>
                  </a:lnTo>
                  <a:lnTo>
                    <a:pt x="15754" y="163795"/>
                  </a:lnTo>
                  <a:lnTo>
                    <a:pt x="34374" y="124629"/>
                  </a:lnTo>
                  <a:lnTo>
                    <a:pt x="59203" y="89527"/>
                  </a:lnTo>
                  <a:lnTo>
                    <a:pt x="89527" y="59203"/>
                  </a:lnTo>
                  <a:lnTo>
                    <a:pt x="124629" y="34374"/>
                  </a:lnTo>
                  <a:lnTo>
                    <a:pt x="163795" y="15754"/>
                  </a:lnTo>
                  <a:lnTo>
                    <a:pt x="206310" y="4057"/>
                  </a:lnTo>
                  <a:lnTo>
                    <a:pt x="251459" y="0"/>
                  </a:lnTo>
                  <a:lnTo>
                    <a:pt x="5526023" y="0"/>
                  </a:lnTo>
                  <a:lnTo>
                    <a:pt x="5571173" y="4057"/>
                  </a:lnTo>
                  <a:lnTo>
                    <a:pt x="5613688" y="15754"/>
                  </a:lnTo>
                  <a:lnTo>
                    <a:pt x="5652854" y="34374"/>
                  </a:lnTo>
                  <a:lnTo>
                    <a:pt x="5687956" y="59203"/>
                  </a:lnTo>
                  <a:lnTo>
                    <a:pt x="5718279" y="89527"/>
                  </a:lnTo>
                  <a:lnTo>
                    <a:pt x="5743109" y="124629"/>
                  </a:lnTo>
                  <a:lnTo>
                    <a:pt x="5761729" y="163795"/>
                  </a:lnTo>
                  <a:lnTo>
                    <a:pt x="5773426" y="206310"/>
                  </a:lnTo>
                  <a:lnTo>
                    <a:pt x="5777483" y="251460"/>
                  </a:lnTo>
                  <a:lnTo>
                    <a:pt x="5777483" y="1258824"/>
                  </a:lnTo>
                  <a:lnTo>
                    <a:pt x="5773426" y="1303973"/>
                  </a:lnTo>
                  <a:lnTo>
                    <a:pt x="5761729" y="1346488"/>
                  </a:lnTo>
                  <a:lnTo>
                    <a:pt x="5743109" y="1385654"/>
                  </a:lnTo>
                  <a:lnTo>
                    <a:pt x="5718279" y="1420756"/>
                  </a:lnTo>
                  <a:lnTo>
                    <a:pt x="5687956" y="1451080"/>
                  </a:lnTo>
                  <a:lnTo>
                    <a:pt x="5652854" y="1475909"/>
                  </a:lnTo>
                  <a:lnTo>
                    <a:pt x="5613688" y="1494529"/>
                  </a:lnTo>
                  <a:lnTo>
                    <a:pt x="5571173" y="1506226"/>
                  </a:lnTo>
                  <a:lnTo>
                    <a:pt x="5526023" y="1510284"/>
                  </a:lnTo>
                  <a:lnTo>
                    <a:pt x="251459" y="1510284"/>
                  </a:lnTo>
                  <a:lnTo>
                    <a:pt x="206310" y="1506226"/>
                  </a:lnTo>
                  <a:lnTo>
                    <a:pt x="163795" y="1494529"/>
                  </a:lnTo>
                  <a:lnTo>
                    <a:pt x="124629" y="1475909"/>
                  </a:lnTo>
                  <a:lnTo>
                    <a:pt x="89527" y="1451080"/>
                  </a:lnTo>
                  <a:lnTo>
                    <a:pt x="59203" y="1420756"/>
                  </a:lnTo>
                  <a:lnTo>
                    <a:pt x="34374" y="1385654"/>
                  </a:lnTo>
                  <a:lnTo>
                    <a:pt x="15754" y="1346488"/>
                  </a:lnTo>
                  <a:lnTo>
                    <a:pt x="4057" y="1303973"/>
                  </a:lnTo>
                  <a:lnTo>
                    <a:pt x="0" y="1258824"/>
                  </a:lnTo>
                  <a:lnTo>
                    <a:pt x="0" y="251460"/>
                  </a:lnTo>
                  <a:close/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109726" y="3195304"/>
            <a:ext cx="5457825" cy="124587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ct val="90900"/>
              </a:lnSpc>
              <a:spcBef>
                <a:spcPts val="330"/>
              </a:spcBef>
            </a:pPr>
            <a:r>
              <a:rPr sz="2150" spc="21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150" spc="6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150" spc="-20" dirty="0">
                <a:solidFill>
                  <a:srgbClr val="FFFFFF"/>
                </a:solidFill>
                <a:latin typeface="Tahoma"/>
                <a:cs typeface="Tahoma"/>
              </a:rPr>
              <a:t>x</a:t>
            </a:r>
            <a:r>
              <a:rPr sz="2150" spc="-4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15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50" spc="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150" spc="16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150" spc="-2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2150" spc="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150" spc="4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150" spc="-5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150" spc="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150" spc="16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2150" spc="9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15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50" spc="4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15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150" spc="-95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2150" spc="-2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50" spc="4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150" spc="9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150" spc="-5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150" spc="9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15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50" spc="4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215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50" spc="-5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150" spc="6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150" spc="4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150" spc="-1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15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50" spc="-5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150" spc="13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150" spc="18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2150" spc="13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150" spc="-5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150" spc="6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150" spc="60" dirty="0">
                <a:solidFill>
                  <a:srgbClr val="FFFFFF"/>
                </a:solidFill>
                <a:latin typeface="Tahoma"/>
                <a:cs typeface="Tahoma"/>
              </a:rPr>
              <a:t>c  </a:t>
            </a:r>
            <a:r>
              <a:rPr sz="2150" spc="8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150" spc="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150" spc="8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150" spc="4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150" spc="4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150" spc="4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150" spc="9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15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50" spc="-1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2150" spc="9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15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50" spc="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150" spc="-5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150" spc="9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15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50" spc="4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150" spc="-2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150" spc="4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150" spc="4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150" spc="16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215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2150" spc="4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150" spc="-95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2150" spc="-7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2150" spc="4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15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50" spc="8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150" spc="13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150" spc="18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150" spc="40" dirty="0">
                <a:solidFill>
                  <a:srgbClr val="FFFFFF"/>
                </a:solidFill>
                <a:latin typeface="Tahoma"/>
                <a:cs typeface="Tahoma"/>
              </a:rPr>
              <a:t>ul</a:t>
            </a:r>
            <a:r>
              <a:rPr sz="2150" spc="9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150" spc="-95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215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2150" spc="4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150" spc="4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150" spc="8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150" spc="5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15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50" spc="4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150" spc="-5" dirty="0">
                <a:solidFill>
                  <a:srgbClr val="FFFFFF"/>
                </a:solidFill>
                <a:latin typeface="Tahoma"/>
                <a:cs typeface="Tahoma"/>
              </a:rPr>
              <a:t>s  </a:t>
            </a:r>
            <a:r>
              <a:rPr sz="2150" spc="40" dirty="0">
                <a:solidFill>
                  <a:srgbClr val="FFFFFF"/>
                </a:solidFill>
                <a:latin typeface="Tahoma"/>
                <a:cs typeface="Tahoma"/>
              </a:rPr>
              <a:t>better</a:t>
            </a:r>
            <a:r>
              <a:rPr sz="215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50" spc="30" dirty="0">
                <a:solidFill>
                  <a:srgbClr val="FFFFFF"/>
                </a:solidFill>
                <a:latin typeface="Tahoma"/>
                <a:cs typeface="Tahoma"/>
              </a:rPr>
              <a:t>then</a:t>
            </a:r>
            <a:r>
              <a:rPr sz="215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50" spc="55" dirty="0">
                <a:solidFill>
                  <a:srgbClr val="FFFFFF"/>
                </a:solidFill>
                <a:latin typeface="Tahoma"/>
                <a:cs typeface="Tahoma"/>
              </a:rPr>
              <a:t>using</a:t>
            </a:r>
            <a:r>
              <a:rPr sz="215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50" spc="55" dirty="0">
                <a:solidFill>
                  <a:srgbClr val="FFFFFF"/>
                </a:solidFill>
                <a:latin typeface="Tahoma"/>
                <a:cs typeface="Tahoma"/>
              </a:rPr>
              <a:t>Bluetooth</a:t>
            </a:r>
            <a:r>
              <a:rPr sz="215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50" spc="55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215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50" spc="55" dirty="0">
                <a:solidFill>
                  <a:srgbClr val="FFFFFF"/>
                </a:solidFill>
                <a:latin typeface="Tahoma"/>
                <a:cs typeface="Tahoma"/>
              </a:rPr>
              <a:t>wired</a:t>
            </a:r>
            <a:r>
              <a:rPr sz="215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Tahoma"/>
                <a:cs typeface="Tahoma"/>
              </a:rPr>
              <a:t>system </a:t>
            </a:r>
            <a:r>
              <a:rPr sz="2150" spc="-6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50" spc="90" dirty="0">
                <a:solidFill>
                  <a:srgbClr val="FFFFFF"/>
                </a:solidFill>
                <a:latin typeface="Tahoma"/>
                <a:cs typeface="Tahoma"/>
              </a:rPr>
              <a:t>based</a:t>
            </a:r>
            <a:r>
              <a:rPr sz="215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50" spc="90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215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50" spc="20" dirty="0">
                <a:solidFill>
                  <a:srgbClr val="FFFFFF"/>
                </a:solidFill>
                <a:latin typeface="Tahoma"/>
                <a:cs typeface="Tahoma"/>
              </a:rPr>
              <a:t>connectivity.</a:t>
            </a:r>
            <a:endParaRPr sz="215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61574" y="4658042"/>
            <a:ext cx="5788660" cy="1522730"/>
            <a:chOff x="3961574" y="4658042"/>
            <a:chExt cx="5788660" cy="1522730"/>
          </a:xfrm>
        </p:grpSpPr>
        <p:sp>
          <p:nvSpPr>
            <p:cNvPr id="13" name="object 13"/>
            <p:cNvSpPr/>
            <p:nvPr/>
          </p:nvSpPr>
          <p:spPr>
            <a:xfrm>
              <a:off x="3966971" y="4663439"/>
              <a:ext cx="5777865" cy="1511935"/>
            </a:xfrm>
            <a:custGeom>
              <a:avLst/>
              <a:gdLst/>
              <a:ahLst/>
              <a:cxnLst/>
              <a:rect l="l" t="t" r="r" b="b"/>
              <a:pathLst>
                <a:path w="5777865" h="1511935">
                  <a:moveTo>
                    <a:pt x="5526023" y="1511808"/>
                  </a:moveTo>
                  <a:lnTo>
                    <a:pt x="251459" y="1511808"/>
                  </a:lnTo>
                  <a:lnTo>
                    <a:pt x="206310" y="1507748"/>
                  </a:lnTo>
                  <a:lnTo>
                    <a:pt x="163795" y="1496037"/>
                  </a:lnTo>
                  <a:lnTo>
                    <a:pt x="124629" y="1477376"/>
                  </a:lnTo>
                  <a:lnTo>
                    <a:pt x="89527" y="1452470"/>
                  </a:lnTo>
                  <a:lnTo>
                    <a:pt x="59203" y="1422019"/>
                  </a:lnTo>
                  <a:lnTo>
                    <a:pt x="34374" y="1386727"/>
                  </a:lnTo>
                  <a:lnTo>
                    <a:pt x="15754" y="1347295"/>
                  </a:lnTo>
                  <a:lnTo>
                    <a:pt x="4057" y="1304426"/>
                  </a:lnTo>
                  <a:lnTo>
                    <a:pt x="0" y="1258824"/>
                  </a:lnTo>
                  <a:lnTo>
                    <a:pt x="0" y="251460"/>
                  </a:lnTo>
                  <a:lnTo>
                    <a:pt x="4057" y="206310"/>
                  </a:lnTo>
                  <a:lnTo>
                    <a:pt x="15754" y="163795"/>
                  </a:lnTo>
                  <a:lnTo>
                    <a:pt x="34374" y="124629"/>
                  </a:lnTo>
                  <a:lnTo>
                    <a:pt x="59203" y="89527"/>
                  </a:lnTo>
                  <a:lnTo>
                    <a:pt x="89527" y="59203"/>
                  </a:lnTo>
                  <a:lnTo>
                    <a:pt x="124629" y="34374"/>
                  </a:lnTo>
                  <a:lnTo>
                    <a:pt x="163795" y="15754"/>
                  </a:lnTo>
                  <a:lnTo>
                    <a:pt x="206310" y="4057"/>
                  </a:lnTo>
                  <a:lnTo>
                    <a:pt x="251459" y="0"/>
                  </a:lnTo>
                  <a:lnTo>
                    <a:pt x="5526023" y="0"/>
                  </a:lnTo>
                  <a:lnTo>
                    <a:pt x="5571173" y="4057"/>
                  </a:lnTo>
                  <a:lnTo>
                    <a:pt x="5613688" y="15754"/>
                  </a:lnTo>
                  <a:lnTo>
                    <a:pt x="5652854" y="34374"/>
                  </a:lnTo>
                  <a:lnTo>
                    <a:pt x="5687956" y="59203"/>
                  </a:lnTo>
                  <a:lnTo>
                    <a:pt x="5718279" y="89527"/>
                  </a:lnTo>
                  <a:lnTo>
                    <a:pt x="5743109" y="124629"/>
                  </a:lnTo>
                  <a:lnTo>
                    <a:pt x="5761729" y="163795"/>
                  </a:lnTo>
                  <a:lnTo>
                    <a:pt x="5773426" y="206310"/>
                  </a:lnTo>
                  <a:lnTo>
                    <a:pt x="5777483" y="251460"/>
                  </a:lnTo>
                  <a:lnTo>
                    <a:pt x="5777483" y="1258824"/>
                  </a:lnTo>
                  <a:lnTo>
                    <a:pt x="5773426" y="1304426"/>
                  </a:lnTo>
                  <a:lnTo>
                    <a:pt x="5761729" y="1347295"/>
                  </a:lnTo>
                  <a:lnTo>
                    <a:pt x="5743109" y="1386727"/>
                  </a:lnTo>
                  <a:lnTo>
                    <a:pt x="5718279" y="1422019"/>
                  </a:lnTo>
                  <a:lnTo>
                    <a:pt x="5687956" y="1452470"/>
                  </a:lnTo>
                  <a:lnTo>
                    <a:pt x="5652854" y="1477376"/>
                  </a:lnTo>
                  <a:lnTo>
                    <a:pt x="5613688" y="1496037"/>
                  </a:lnTo>
                  <a:lnTo>
                    <a:pt x="5571173" y="1507748"/>
                  </a:lnTo>
                  <a:lnTo>
                    <a:pt x="5526023" y="1511808"/>
                  </a:lnTo>
                  <a:close/>
                </a:path>
              </a:pathLst>
            </a:custGeom>
            <a:solidFill>
              <a:srgbClr val="C19C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66971" y="4663439"/>
              <a:ext cx="5777865" cy="1511935"/>
            </a:xfrm>
            <a:custGeom>
              <a:avLst/>
              <a:gdLst/>
              <a:ahLst/>
              <a:cxnLst/>
              <a:rect l="l" t="t" r="r" b="b"/>
              <a:pathLst>
                <a:path w="5777865" h="1511935">
                  <a:moveTo>
                    <a:pt x="0" y="251460"/>
                  </a:moveTo>
                  <a:lnTo>
                    <a:pt x="4057" y="206310"/>
                  </a:lnTo>
                  <a:lnTo>
                    <a:pt x="15754" y="163795"/>
                  </a:lnTo>
                  <a:lnTo>
                    <a:pt x="34374" y="124629"/>
                  </a:lnTo>
                  <a:lnTo>
                    <a:pt x="59203" y="89527"/>
                  </a:lnTo>
                  <a:lnTo>
                    <a:pt x="89527" y="59203"/>
                  </a:lnTo>
                  <a:lnTo>
                    <a:pt x="124629" y="34374"/>
                  </a:lnTo>
                  <a:lnTo>
                    <a:pt x="163795" y="15754"/>
                  </a:lnTo>
                  <a:lnTo>
                    <a:pt x="206310" y="4057"/>
                  </a:lnTo>
                  <a:lnTo>
                    <a:pt x="251459" y="0"/>
                  </a:lnTo>
                  <a:lnTo>
                    <a:pt x="5526023" y="0"/>
                  </a:lnTo>
                  <a:lnTo>
                    <a:pt x="5571173" y="4057"/>
                  </a:lnTo>
                  <a:lnTo>
                    <a:pt x="5613688" y="15754"/>
                  </a:lnTo>
                  <a:lnTo>
                    <a:pt x="5652854" y="34374"/>
                  </a:lnTo>
                  <a:lnTo>
                    <a:pt x="5687956" y="59203"/>
                  </a:lnTo>
                  <a:lnTo>
                    <a:pt x="5718279" y="89527"/>
                  </a:lnTo>
                  <a:lnTo>
                    <a:pt x="5743109" y="124629"/>
                  </a:lnTo>
                  <a:lnTo>
                    <a:pt x="5761729" y="163795"/>
                  </a:lnTo>
                  <a:lnTo>
                    <a:pt x="5773426" y="206310"/>
                  </a:lnTo>
                  <a:lnTo>
                    <a:pt x="5777483" y="251460"/>
                  </a:lnTo>
                  <a:lnTo>
                    <a:pt x="5777483" y="1258824"/>
                  </a:lnTo>
                  <a:lnTo>
                    <a:pt x="5773426" y="1304426"/>
                  </a:lnTo>
                  <a:lnTo>
                    <a:pt x="5761729" y="1347295"/>
                  </a:lnTo>
                  <a:lnTo>
                    <a:pt x="5743109" y="1386727"/>
                  </a:lnTo>
                  <a:lnTo>
                    <a:pt x="5718279" y="1422019"/>
                  </a:lnTo>
                  <a:lnTo>
                    <a:pt x="5687956" y="1452470"/>
                  </a:lnTo>
                  <a:lnTo>
                    <a:pt x="5652854" y="1477376"/>
                  </a:lnTo>
                  <a:lnTo>
                    <a:pt x="5613688" y="1496037"/>
                  </a:lnTo>
                  <a:lnTo>
                    <a:pt x="5571173" y="1507748"/>
                  </a:lnTo>
                  <a:lnTo>
                    <a:pt x="5526023" y="1511808"/>
                  </a:lnTo>
                  <a:lnTo>
                    <a:pt x="251459" y="1511808"/>
                  </a:lnTo>
                  <a:lnTo>
                    <a:pt x="206310" y="1507748"/>
                  </a:lnTo>
                  <a:lnTo>
                    <a:pt x="163795" y="1496037"/>
                  </a:lnTo>
                  <a:lnTo>
                    <a:pt x="124629" y="1477376"/>
                  </a:lnTo>
                  <a:lnTo>
                    <a:pt x="89527" y="1452470"/>
                  </a:lnTo>
                  <a:lnTo>
                    <a:pt x="59203" y="1422019"/>
                  </a:lnTo>
                  <a:lnTo>
                    <a:pt x="34374" y="1386727"/>
                  </a:lnTo>
                  <a:lnTo>
                    <a:pt x="15754" y="1347295"/>
                  </a:lnTo>
                  <a:lnTo>
                    <a:pt x="4057" y="1304426"/>
                  </a:lnTo>
                  <a:lnTo>
                    <a:pt x="0" y="1258824"/>
                  </a:lnTo>
                  <a:lnTo>
                    <a:pt x="0" y="251460"/>
                  </a:lnTo>
                  <a:close/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109726" y="4917455"/>
            <a:ext cx="5389880" cy="94869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ct val="90900"/>
              </a:lnSpc>
              <a:spcBef>
                <a:spcPts val="330"/>
              </a:spcBef>
            </a:pPr>
            <a:r>
              <a:rPr sz="2150" spc="5" dirty="0">
                <a:solidFill>
                  <a:srgbClr val="FFFFFF"/>
                </a:solidFill>
                <a:latin typeface="Tahoma"/>
                <a:cs typeface="Tahoma"/>
              </a:rPr>
              <a:t>This </a:t>
            </a:r>
            <a:r>
              <a:rPr sz="2150" spc="15" dirty="0">
                <a:solidFill>
                  <a:srgbClr val="FFFFFF"/>
                </a:solidFill>
                <a:latin typeface="Tahoma"/>
                <a:cs typeface="Tahoma"/>
              </a:rPr>
              <a:t>is </a:t>
            </a:r>
            <a:r>
              <a:rPr sz="2150" spc="90" dirty="0">
                <a:solidFill>
                  <a:srgbClr val="FFFFFF"/>
                </a:solidFill>
                <a:latin typeface="Tahoma"/>
                <a:cs typeface="Tahoma"/>
              </a:rPr>
              <a:t>one </a:t>
            </a:r>
            <a:r>
              <a:rPr sz="2150" spc="45" dirty="0">
                <a:solidFill>
                  <a:srgbClr val="FFFFFF"/>
                </a:solidFill>
                <a:latin typeface="Tahoma"/>
                <a:cs typeface="Tahoma"/>
              </a:rPr>
              <a:t>time </a:t>
            </a:r>
            <a:r>
              <a:rPr sz="2150" spc="25" dirty="0">
                <a:solidFill>
                  <a:srgbClr val="FFFFFF"/>
                </a:solidFill>
                <a:latin typeface="Tahoma"/>
                <a:cs typeface="Tahoma"/>
              </a:rPr>
              <a:t>investment </a:t>
            </a:r>
            <a:r>
              <a:rPr sz="2150" spc="75" dirty="0">
                <a:solidFill>
                  <a:srgbClr val="FFFFFF"/>
                </a:solidFill>
                <a:latin typeface="Tahoma"/>
                <a:cs typeface="Tahoma"/>
              </a:rPr>
              <a:t>robot </a:t>
            </a:r>
            <a:r>
              <a:rPr sz="2150" spc="45" dirty="0">
                <a:solidFill>
                  <a:srgbClr val="FFFFFF"/>
                </a:solidFill>
                <a:latin typeface="Tahoma"/>
                <a:cs typeface="Tahoma"/>
              </a:rPr>
              <a:t>which </a:t>
            </a:r>
            <a:r>
              <a:rPr sz="2150" spc="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50" spc="60" dirty="0">
                <a:solidFill>
                  <a:srgbClr val="FFFFFF"/>
                </a:solidFill>
                <a:latin typeface="Tahoma"/>
                <a:cs typeface="Tahoma"/>
              </a:rPr>
              <a:t>reduces</a:t>
            </a:r>
            <a:r>
              <a:rPr sz="215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50" spc="3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15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50" spc="40" dirty="0">
                <a:solidFill>
                  <a:srgbClr val="FFFFFF"/>
                </a:solidFill>
                <a:latin typeface="Tahoma"/>
                <a:cs typeface="Tahoma"/>
              </a:rPr>
              <a:t>cost</a:t>
            </a:r>
            <a:r>
              <a:rPr sz="215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50" spc="4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215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50" spc="75" dirty="0">
                <a:solidFill>
                  <a:srgbClr val="FFFFFF"/>
                </a:solidFill>
                <a:latin typeface="Tahoma"/>
                <a:cs typeface="Tahoma"/>
              </a:rPr>
              <a:t>labor</a:t>
            </a:r>
            <a:r>
              <a:rPr sz="215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50" spc="7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15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50" spc="70" dirty="0">
                <a:solidFill>
                  <a:srgbClr val="FFFFFF"/>
                </a:solidFill>
                <a:latin typeface="Tahoma"/>
                <a:cs typeface="Tahoma"/>
              </a:rPr>
              <a:t>consume</a:t>
            </a:r>
            <a:r>
              <a:rPr sz="215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50" spc="25" dirty="0">
                <a:solidFill>
                  <a:srgbClr val="FFFFFF"/>
                </a:solidFill>
                <a:latin typeface="Tahoma"/>
                <a:cs typeface="Tahoma"/>
              </a:rPr>
              <a:t>less </a:t>
            </a:r>
            <a:r>
              <a:rPr sz="2150" spc="-6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50" spc="45" dirty="0">
                <a:solidFill>
                  <a:srgbClr val="FFFFFF"/>
                </a:solidFill>
                <a:latin typeface="Tahoma"/>
                <a:cs typeface="Tahoma"/>
              </a:rPr>
              <a:t>time</a:t>
            </a:r>
            <a:r>
              <a:rPr sz="215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50" spc="15" dirty="0">
                <a:solidFill>
                  <a:srgbClr val="FFFFFF"/>
                </a:solidFill>
                <a:latin typeface="Tahoma"/>
                <a:cs typeface="Tahoma"/>
              </a:rPr>
              <a:t>than</a:t>
            </a:r>
            <a:r>
              <a:rPr sz="215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50" spc="25" dirty="0">
                <a:solidFill>
                  <a:srgbClr val="FFFFFF"/>
                </a:solidFill>
                <a:latin typeface="Tahoma"/>
                <a:cs typeface="Tahoma"/>
              </a:rPr>
              <a:t>human.</a:t>
            </a:r>
            <a:endParaRPr sz="2150">
              <a:latin typeface="Tahoma"/>
              <a:cs typeface="Tahom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33559" y="6202679"/>
            <a:ext cx="624839" cy="51358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57655"/>
            <a:ext cx="10058400" cy="5659120"/>
            <a:chOff x="0" y="1057655"/>
            <a:chExt cx="10058400" cy="56591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57655"/>
              <a:ext cx="10058400" cy="565861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957571" y="1057655"/>
              <a:ext cx="5100955" cy="5659120"/>
            </a:xfrm>
            <a:custGeom>
              <a:avLst/>
              <a:gdLst/>
              <a:ahLst/>
              <a:cxnLst/>
              <a:rect l="l" t="t" r="r" b="b"/>
              <a:pathLst>
                <a:path w="5100955" h="5659120">
                  <a:moveTo>
                    <a:pt x="5100828" y="5658611"/>
                  </a:moveTo>
                  <a:lnTo>
                    <a:pt x="0" y="5658611"/>
                  </a:lnTo>
                  <a:lnTo>
                    <a:pt x="0" y="0"/>
                  </a:lnTo>
                  <a:lnTo>
                    <a:pt x="5100828" y="0"/>
                  </a:lnTo>
                  <a:lnTo>
                    <a:pt x="5100828" y="5658611"/>
                  </a:lnTo>
                  <a:close/>
                </a:path>
              </a:pathLst>
            </a:custGeom>
            <a:solidFill>
              <a:srgbClr val="7583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160395">
              <a:lnSpc>
                <a:spcPct val="100000"/>
              </a:lnSpc>
              <a:spcBef>
                <a:spcPts val="135"/>
              </a:spcBef>
            </a:pPr>
            <a:r>
              <a:rPr spc="105" dirty="0"/>
              <a:t>Conclusion: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435863" y="1892807"/>
            <a:ext cx="9622790" cy="4823460"/>
            <a:chOff x="435863" y="1892807"/>
            <a:chExt cx="9622790" cy="482346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5863" y="1892807"/>
              <a:ext cx="3983735" cy="398221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25940" y="6190487"/>
              <a:ext cx="632460" cy="52577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597167" y="3022789"/>
            <a:ext cx="3749675" cy="2474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2599"/>
              </a:lnSpc>
              <a:spcBef>
                <a:spcPts val="90"/>
              </a:spcBef>
            </a:pPr>
            <a:r>
              <a:rPr sz="1450" spc="-15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50" spc="-1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50" spc="4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50" spc="1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5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50" spc="13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450" spc="9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5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50" spc="4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50" spc="13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450" spc="5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450" spc="8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50" spc="14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4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50" spc="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450" spc="9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50" spc="8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50" spc="13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450" spc="4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50" spc="6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450" spc="13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45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50" spc="4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50" spc="5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45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50" spc="9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450" spc="4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50" spc="5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450" spc="14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45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50" spc="3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50" spc="130" dirty="0">
                <a:solidFill>
                  <a:srgbClr val="FFFFFF"/>
                </a:solidFill>
                <a:latin typeface="Tahoma"/>
                <a:cs typeface="Tahoma"/>
              </a:rPr>
              <a:t>bo</a:t>
            </a:r>
            <a:r>
              <a:rPr sz="1450" spc="5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450" spc="-1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50" spc="-1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50" spc="5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450" spc="60" dirty="0">
                <a:solidFill>
                  <a:srgbClr val="FFFFFF"/>
                </a:solidFill>
                <a:latin typeface="Tahoma"/>
                <a:cs typeface="Tahoma"/>
              </a:rPr>
              <a:t>e  </a:t>
            </a:r>
            <a:r>
              <a:rPr sz="1450" spc="5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450" spc="8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50" spc="9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50" spc="14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45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50" spc="-2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450" spc="13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50" spc="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5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50" spc="4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50" spc="5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450" spc="14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450" spc="5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45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50" spc="-1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50" spc="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50" spc="-6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450" spc="-55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45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50" spc="5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450" spc="114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5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50" spc="14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450" spc="4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50" spc="-1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50" spc="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50" spc="4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45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50" spc="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50" spc="5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450" spc="14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45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50" spc="8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5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50" spc="-1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50" spc="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50" spc="5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450" spc="-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50" spc="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50" spc="5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450" spc="-3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50" spc="-55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45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50" spc="4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50" spc="-15" dirty="0">
                <a:solidFill>
                  <a:srgbClr val="FFFFFF"/>
                </a:solidFill>
                <a:latin typeface="Tahoma"/>
                <a:cs typeface="Tahoma"/>
              </a:rPr>
              <a:t>t  </a:t>
            </a:r>
            <a:r>
              <a:rPr sz="1450" spc="7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450" spc="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50" spc="5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45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50" spc="8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50" spc="-10" dirty="0">
                <a:solidFill>
                  <a:srgbClr val="FFFFFF"/>
                </a:solidFill>
                <a:latin typeface="Tahoma"/>
                <a:cs typeface="Tahoma"/>
              </a:rPr>
              <a:t>x</a:t>
            </a:r>
            <a:r>
              <a:rPr sz="1450" spc="-1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50" spc="8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50" spc="5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450" spc="14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45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50" spc="-3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450" spc="13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50" spc="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5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50" spc="13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50" spc="-3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50" spc="5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450" spc="8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50" spc="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5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50" spc="13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450" spc="6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450" spc="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50" spc="14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450" spc="114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5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50" spc="8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50" spc="1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5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50" spc="1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50" spc="5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450" spc="7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450" spc="5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45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50" spc="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50" spc="10" dirty="0">
                <a:solidFill>
                  <a:srgbClr val="FFFFFF"/>
                </a:solidFill>
                <a:latin typeface="Tahoma"/>
                <a:cs typeface="Tahoma"/>
              </a:rPr>
              <a:t>s  </a:t>
            </a:r>
            <a:r>
              <a:rPr sz="1450" spc="60" dirty="0">
                <a:solidFill>
                  <a:srgbClr val="FFFFFF"/>
                </a:solidFill>
                <a:latin typeface="Tahoma"/>
                <a:cs typeface="Tahoma"/>
              </a:rPr>
              <a:t>commercial</a:t>
            </a:r>
            <a:r>
              <a:rPr sz="145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50" spc="7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45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50" spc="40" dirty="0">
                <a:solidFill>
                  <a:srgbClr val="FFFFFF"/>
                </a:solidFill>
                <a:latin typeface="Tahoma"/>
                <a:cs typeface="Tahoma"/>
              </a:rPr>
              <a:t>research</a:t>
            </a:r>
            <a:r>
              <a:rPr sz="145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50" spc="50" dirty="0">
                <a:solidFill>
                  <a:srgbClr val="FFFFFF"/>
                </a:solidFill>
                <a:latin typeface="Tahoma"/>
                <a:cs typeface="Tahoma"/>
              </a:rPr>
              <a:t>application.</a:t>
            </a:r>
            <a:endParaRPr sz="1450">
              <a:latin typeface="Tahoma"/>
              <a:cs typeface="Tahoma"/>
            </a:endParaRPr>
          </a:p>
          <a:p>
            <a:pPr marL="12700" marR="301625">
              <a:lnSpc>
                <a:spcPct val="112400"/>
              </a:lnSpc>
              <a:spcBef>
                <a:spcPts val="825"/>
              </a:spcBef>
            </a:pPr>
            <a:r>
              <a:rPr sz="1450" spc="-1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50" spc="5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450" spc="8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5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50" spc="7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450" spc="114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50" spc="90" dirty="0">
                <a:solidFill>
                  <a:srgbClr val="FFFFFF"/>
                </a:solidFill>
                <a:latin typeface="Tahoma"/>
                <a:cs typeface="Tahoma"/>
              </a:rPr>
              <a:t>mm</a:t>
            </a:r>
            <a:r>
              <a:rPr sz="1450" spc="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50" spc="6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450" spc="14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4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50" spc="7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450" spc="130" dirty="0">
                <a:solidFill>
                  <a:srgbClr val="FFFFFF"/>
                </a:solidFill>
                <a:latin typeface="Tahoma"/>
                <a:cs typeface="Tahoma"/>
              </a:rPr>
              <a:t>od</a:t>
            </a:r>
            <a:r>
              <a:rPr sz="1450" spc="4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50" spc="5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450" spc="13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45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50" spc="3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450" spc="4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5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450" spc="4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45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50" spc="14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450" spc="8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5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50" spc="8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50" spc="5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450" spc="-3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50" spc="9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50" spc="-2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50" spc="9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50" spc="14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45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50" spc="4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50" spc="35" dirty="0">
                <a:solidFill>
                  <a:srgbClr val="FFFFFF"/>
                </a:solidFill>
                <a:latin typeface="Tahoma"/>
                <a:cs typeface="Tahoma"/>
              </a:rPr>
              <a:t>n  </a:t>
            </a:r>
            <a:r>
              <a:rPr sz="1450" spc="70" dirty="0">
                <a:solidFill>
                  <a:srgbClr val="FFFFFF"/>
                </a:solidFill>
                <a:latin typeface="Tahoma"/>
                <a:cs typeface="Tahoma"/>
              </a:rPr>
              <a:t>robot</a:t>
            </a:r>
            <a:r>
              <a:rPr sz="145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45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50" spc="2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4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50" spc="25" dirty="0">
                <a:solidFill>
                  <a:srgbClr val="FFFFFF"/>
                </a:solidFill>
                <a:latin typeface="Tahoma"/>
                <a:cs typeface="Tahoma"/>
              </a:rPr>
              <a:t>very</a:t>
            </a:r>
            <a:r>
              <a:rPr sz="145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50" spc="25" dirty="0">
                <a:solidFill>
                  <a:srgbClr val="FFFFFF"/>
                </a:solidFill>
                <a:latin typeface="Tahoma"/>
                <a:cs typeface="Tahoma"/>
              </a:rPr>
              <a:t>easy</a:t>
            </a:r>
            <a:r>
              <a:rPr sz="14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50" spc="5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4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50" spc="45" dirty="0">
                <a:solidFill>
                  <a:srgbClr val="FFFFFF"/>
                </a:solidFill>
                <a:latin typeface="Tahoma"/>
                <a:cs typeface="Tahoma"/>
              </a:rPr>
              <a:t>understand.</a:t>
            </a:r>
            <a:endParaRPr sz="1450">
              <a:latin typeface="Tahoma"/>
              <a:cs typeface="Tahoma"/>
            </a:endParaRPr>
          </a:p>
          <a:p>
            <a:pPr marL="12700" marR="287020">
              <a:lnSpc>
                <a:spcPct val="112799"/>
              </a:lnSpc>
              <a:spcBef>
                <a:spcPts val="819"/>
              </a:spcBef>
            </a:pPr>
            <a:r>
              <a:rPr sz="1450" spc="1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50" spc="1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5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50" spc="-3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50" spc="5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450" spc="8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5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50" spc="-1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50" spc="8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50" spc="7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450" spc="50" dirty="0">
                <a:solidFill>
                  <a:srgbClr val="FFFFFF"/>
                </a:solidFill>
                <a:latin typeface="Tahoma"/>
                <a:cs typeface="Tahoma"/>
              </a:rPr>
              <a:t>hn</a:t>
            </a:r>
            <a:r>
              <a:rPr sz="1450" spc="114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5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450" spc="130" dirty="0">
                <a:solidFill>
                  <a:srgbClr val="FFFFFF"/>
                </a:solidFill>
                <a:latin typeface="Tahoma"/>
                <a:cs typeface="Tahoma"/>
              </a:rPr>
              <a:t>og</a:t>
            </a:r>
            <a:r>
              <a:rPr sz="145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4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50" spc="13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450" spc="-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50" spc="114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50" spc="3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450" spc="1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5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50" spc="13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450" spc="3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5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4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50" spc="14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45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4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50" spc="14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450" spc="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50" spc="-6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450" spc="-55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45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50" spc="3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450" spc="60" dirty="0">
                <a:solidFill>
                  <a:srgbClr val="FFFFFF"/>
                </a:solidFill>
                <a:latin typeface="Tahoma"/>
                <a:cs typeface="Tahoma"/>
              </a:rPr>
              <a:t>e  </a:t>
            </a:r>
            <a:r>
              <a:rPr sz="1450" spc="50" dirty="0">
                <a:solidFill>
                  <a:srgbClr val="FFFFFF"/>
                </a:solidFill>
                <a:latin typeface="Tahoma"/>
                <a:cs typeface="Tahoma"/>
              </a:rPr>
              <a:t>can </a:t>
            </a:r>
            <a:r>
              <a:rPr sz="1450" spc="65" dirty="0">
                <a:solidFill>
                  <a:srgbClr val="FFFFFF"/>
                </a:solidFill>
                <a:latin typeface="Tahoma"/>
                <a:cs typeface="Tahoma"/>
              </a:rPr>
              <a:t>imagine </a:t>
            </a:r>
            <a:r>
              <a:rPr sz="1450" spc="60" dirty="0">
                <a:solidFill>
                  <a:srgbClr val="FFFFFF"/>
                </a:solidFill>
                <a:latin typeface="Tahoma"/>
                <a:cs typeface="Tahoma"/>
              </a:rPr>
              <a:t>about </a:t>
            </a:r>
            <a:r>
              <a:rPr sz="1450" spc="40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450" spc="20" dirty="0">
                <a:solidFill>
                  <a:srgbClr val="FFFFFF"/>
                </a:solidFill>
                <a:latin typeface="Tahoma"/>
                <a:cs typeface="Tahoma"/>
              </a:rPr>
              <a:t>future </a:t>
            </a:r>
            <a:r>
              <a:rPr sz="1450" spc="45" dirty="0">
                <a:solidFill>
                  <a:srgbClr val="FFFFFF"/>
                </a:solidFill>
                <a:latin typeface="Tahoma"/>
                <a:cs typeface="Tahoma"/>
              </a:rPr>
              <a:t>in </a:t>
            </a:r>
            <a:r>
              <a:rPr sz="1450" spc="50" dirty="0">
                <a:solidFill>
                  <a:srgbClr val="FFFFFF"/>
                </a:solidFill>
                <a:latin typeface="Tahoma"/>
                <a:cs typeface="Tahoma"/>
              </a:rPr>
              <a:t>which </a:t>
            </a:r>
            <a:r>
              <a:rPr sz="1450" spc="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50" spc="40" dirty="0">
                <a:solidFill>
                  <a:srgbClr val="FFFFFF"/>
                </a:solidFill>
                <a:latin typeface="Tahoma"/>
                <a:cs typeface="Tahoma"/>
              </a:rPr>
              <a:t>these</a:t>
            </a:r>
            <a:r>
              <a:rPr sz="14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50" spc="45" dirty="0">
                <a:solidFill>
                  <a:srgbClr val="FFFFFF"/>
                </a:solidFill>
                <a:latin typeface="Tahoma"/>
                <a:cs typeface="Tahoma"/>
              </a:rPr>
              <a:t>things</a:t>
            </a:r>
            <a:r>
              <a:rPr sz="145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50" spc="35" dirty="0">
                <a:solidFill>
                  <a:srgbClr val="FFFFFF"/>
                </a:solidFill>
                <a:latin typeface="Tahoma"/>
                <a:cs typeface="Tahoma"/>
              </a:rPr>
              <a:t>may</a:t>
            </a:r>
            <a:r>
              <a:rPr sz="145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50" spc="75" dirty="0">
                <a:solidFill>
                  <a:srgbClr val="FFFFFF"/>
                </a:solidFill>
                <a:latin typeface="Tahoma"/>
                <a:cs typeface="Tahoma"/>
              </a:rPr>
              <a:t>occupy</a:t>
            </a:r>
            <a:r>
              <a:rPr sz="145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50" spc="35" dirty="0">
                <a:solidFill>
                  <a:srgbClr val="FFFFFF"/>
                </a:solidFill>
                <a:latin typeface="Tahoma"/>
                <a:cs typeface="Tahoma"/>
              </a:rPr>
              <a:t>every</a:t>
            </a:r>
            <a:r>
              <a:rPr sz="14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50" spc="50" dirty="0">
                <a:solidFill>
                  <a:srgbClr val="FFFFFF"/>
                </a:solidFill>
                <a:latin typeface="Tahoma"/>
                <a:cs typeface="Tahoma"/>
              </a:rPr>
              <a:t>place.</a:t>
            </a:r>
            <a:endParaRPr sz="14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983" y="1585912"/>
            <a:ext cx="206184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40" dirty="0">
                <a:solidFill>
                  <a:srgbClr val="000000"/>
                </a:solidFill>
              </a:rPr>
              <a:t>Reference:</a:t>
            </a:r>
          </a:p>
        </p:txBody>
      </p:sp>
      <p:sp>
        <p:nvSpPr>
          <p:cNvPr id="3" name="object 3"/>
          <p:cNvSpPr/>
          <p:nvPr/>
        </p:nvSpPr>
        <p:spPr>
          <a:xfrm>
            <a:off x="643127" y="5268467"/>
            <a:ext cx="8961120" cy="15240"/>
          </a:xfrm>
          <a:custGeom>
            <a:avLst/>
            <a:gdLst/>
            <a:ahLst/>
            <a:cxnLst/>
            <a:rect l="l" t="t" r="r" b="b"/>
            <a:pathLst>
              <a:path w="8961120" h="15239">
                <a:moveTo>
                  <a:pt x="8961119" y="15240"/>
                </a:moveTo>
                <a:lnTo>
                  <a:pt x="0" y="15240"/>
                </a:lnTo>
                <a:lnTo>
                  <a:pt x="0" y="0"/>
                </a:lnTo>
                <a:lnTo>
                  <a:pt x="8961119" y="0"/>
                </a:lnTo>
                <a:lnTo>
                  <a:pt x="8961119" y="15240"/>
                </a:lnTo>
                <a:close/>
              </a:path>
            </a:pathLst>
          </a:custGeom>
          <a:solidFill>
            <a:srgbClr val="D13D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206375" indent="-189230">
              <a:lnSpc>
                <a:spcPct val="100000"/>
              </a:lnSpc>
              <a:spcBef>
                <a:spcPts val="1200"/>
              </a:spcBef>
              <a:buClr>
                <a:srgbClr val="758367"/>
              </a:buClr>
              <a:buFont typeface="Arial MT"/>
              <a:buChar char="•"/>
              <a:tabLst>
                <a:tab pos="207010" algn="l"/>
              </a:tabLst>
            </a:pPr>
            <a:r>
              <a:rPr spc="100" dirty="0"/>
              <a:t>W</a:t>
            </a:r>
            <a:r>
              <a:rPr spc="15" dirty="0"/>
              <a:t>a</a:t>
            </a:r>
            <a:r>
              <a:rPr spc="50" dirty="0"/>
              <a:t>i</a:t>
            </a:r>
            <a:r>
              <a:rPr spc="-35" dirty="0"/>
              <a:t>t</a:t>
            </a:r>
            <a:r>
              <a:rPr spc="105" dirty="0"/>
              <a:t>e</a:t>
            </a:r>
            <a:r>
              <a:rPr dirty="0"/>
              <a:t>r</a:t>
            </a:r>
            <a:r>
              <a:rPr spc="-165" dirty="0"/>
              <a:t> </a:t>
            </a:r>
            <a:r>
              <a:rPr spc="-65" dirty="0"/>
              <a:t>R</a:t>
            </a:r>
            <a:r>
              <a:rPr spc="160" dirty="0"/>
              <a:t>o</a:t>
            </a:r>
            <a:r>
              <a:rPr spc="204" dirty="0"/>
              <a:t>b</a:t>
            </a:r>
            <a:r>
              <a:rPr spc="160" dirty="0"/>
              <a:t>o</a:t>
            </a:r>
            <a:r>
              <a:rPr spc="-40" dirty="0"/>
              <a:t>t</a:t>
            </a:r>
            <a:r>
              <a:rPr spc="-160" dirty="0"/>
              <a:t> </a:t>
            </a:r>
            <a:r>
              <a:rPr spc="-40" dirty="0"/>
              <a:t>f</a:t>
            </a:r>
            <a:r>
              <a:rPr spc="160" dirty="0"/>
              <a:t>o</a:t>
            </a:r>
            <a:r>
              <a:rPr dirty="0"/>
              <a:t>r</a:t>
            </a:r>
            <a:r>
              <a:rPr spc="-140" dirty="0"/>
              <a:t> </a:t>
            </a:r>
            <a:r>
              <a:rPr spc="-65" dirty="0"/>
              <a:t>R</a:t>
            </a:r>
            <a:r>
              <a:rPr spc="105" dirty="0"/>
              <a:t>e</a:t>
            </a:r>
            <a:r>
              <a:rPr spc="-10" dirty="0"/>
              <a:t>s</a:t>
            </a:r>
            <a:r>
              <a:rPr spc="-35" dirty="0"/>
              <a:t>t</a:t>
            </a:r>
            <a:r>
              <a:rPr spc="15" dirty="0"/>
              <a:t>a</a:t>
            </a:r>
            <a:r>
              <a:rPr spc="55" dirty="0"/>
              <a:t>u</a:t>
            </a:r>
            <a:r>
              <a:rPr spc="-25" dirty="0"/>
              <a:t>r</a:t>
            </a:r>
            <a:r>
              <a:rPr spc="15" dirty="0"/>
              <a:t>a</a:t>
            </a:r>
            <a:r>
              <a:rPr spc="55" dirty="0"/>
              <a:t>n</a:t>
            </a:r>
            <a:r>
              <a:rPr spc="-35" dirty="0"/>
              <a:t>t</a:t>
            </a:r>
            <a:r>
              <a:rPr dirty="0"/>
              <a:t>s</a:t>
            </a:r>
            <a:r>
              <a:rPr spc="-175" dirty="0"/>
              <a:t> </a:t>
            </a:r>
            <a:r>
              <a:rPr spc="-95" dirty="0"/>
              <a:t>-</a:t>
            </a:r>
            <a:r>
              <a:rPr spc="-190" dirty="0"/>
              <a:t> </a:t>
            </a:r>
            <a:r>
              <a:rPr spc="235" dirty="0"/>
              <a:t>A</a:t>
            </a:r>
            <a:r>
              <a:rPr spc="-50" dirty="0"/>
              <a:t>r</a:t>
            </a:r>
            <a:r>
              <a:rPr spc="204" dirty="0"/>
              <a:t>d</a:t>
            </a:r>
            <a:r>
              <a:rPr spc="55" dirty="0"/>
              <a:t>u</a:t>
            </a:r>
            <a:r>
              <a:rPr spc="50" dirty="0"/>
              <a:t>i</a:t>
            </a:r>
            <a:r>
              <a:rPr spc="55" dirty="0"/>
              <a:t>n</a:t>
            </a:r>
            <a:r>
              <a:rPr spc="165" dirty="0"/>
              <a:t>o</a:t>
            </a:r>
            <a:r>
              <a:rPr spc="-145" dirty="0"/>
              <a:t> </a:t>
            </a:r>
            <a:r>
              <a:rPr spc="-45" dirty="0"/>
              <a:t>P</a:t>
            </a:r>
            <a:r>
              <a:rPr spc="-50" dirty="0"/>
              <a:t>r</a:t>
            </a:r>
            <a:r>
              <a:rPr spc="160" dirty="0"/>
              <a:t>o</a:t>
            </a:r>
            <a:r>
              <a:rPr spc="-75" dirty="0"/>
              <a:t>j</a:t>
            </a:r>
            <a:r>
              <a:rPr spc="105" dirty="0"/>
              <a:t>e</a:t>
            </a:r>
            <a:r>
              <a:rPr spc="95" dirty="0"/>
              <a:t>c</a:t>
            </a:r>
            <a:r>
              <a:rPr spc="-40" dirty="0"/>
              <a:t>t</a:t>
            </a:r>
            <a:r>
              <a:rPr spc="-160" dirty="0"/>
              <a:t> </a:t>
            </a:r>
            <a:r>
              <a:rPr spc="110" dirty="0"/>
              <a:t>H</a:t>
            </a:r>
            <a:r>
              <a:rPr spc="55" dirty="0"/>
              <a:t>u</a:t>
            </a:r>
            <a:r>
              <a:rPr spc="200" dirty="0"/>
              <a:t>b</a:t>
            </a:r>
          </a:p>
          <a:p>
            <a:pPr marL="206375" marR="5715" indent="-189230">
              <a:lnSpc>
                <a:spcPct val="110900"/>
              </a:lnSpc>
              <a:spcBef>
                <a:spcPts val="805"/>
              </a:spcBef>
              <a:buClr>
                <a:srgbClr val="758367"/>
              </a:buClr>
              <a:buFont typeface="Arial MT"/>
              <a:buChar char="•"/>
              <a:tabLst>
                <a:tab pos="207010" algn="l"/>
              </a:tabLst>
            </a:pPr>
            <a:r>
              <a:rPr spc="85" dirty="0"/>
              <a:t>WiFi</a:t>
            </a:r>
            <a:r>
              <a:rPr spc="275" dirty="0"/>
              <a:t> </a:t>
            </a:r>
            <a:r>
              <a:rPr spc="95" dirty="0"/>
              <a:t>Controlled</a:t>
            </a:r>
            <a:r>
              <a:rPr spc="280" dirty="0"/>
              <a:t> </a:t>
            </a:r>
            <a:r>
              <a:rPr spc="80" dirty="0"/>
              <a:t>Robot</a:t>
            </a:r>
            <a:r>
              <a:rPr spc="305" dirty="0"/>
              <a:t> </a:t>
            </a:r>
            <a:r>
              <a:rPr spc="85" dirty="0"/>
              <a:t>Using</a:t>
            </a:r>
            <a:r>
              <a:rPr spc="315" dirty="0"/>
              <a:t> </a:t>
            </a:r>
            <a:r>
              <a:rPr spc="80" dirty="0"/>
              <a:t>Esp8266</a:t>
            </a:r>
            <a:r>
              <a:rPr spc="300" dirty="0"/>
              <a:t> </a:t>
            </a:r>
            <a:r>
              <a:rPr spc="-120" dirty="0"/>
              <a:t>:</a:t>
            </a:r>
            <a:r>
              <a:rPr spc="300" dirty="0"/>
              <a:t> </a:t>
            </a:r>
            <a:r>
              <a:rPr spc="85" dirty="0"/>
              <a:t>6</a:t>
            </a:r>
            <a:r>
              <a:rPr spc="300" dirty="0"/>
              <a:t> </a:t>
            </a:r>
            <a:r>
              <a:rPr spc="50" dirty="0"/>
              <a:t>Steps</a:t>
            </a:r>
            <a:r>
              <a:rPr spc="310" dirty="0"/>
              <a:t> </a:t>
            </a:r>
            <a:r>
              <a:rPr spc="-25" dirty="0"/>
              <a:t>(with</a:t>
            </a:r>
            <a:r>
              <a:rPr spc="290" dirty="0"/>
              <a:t> </a:t>
            </a:r>
            <a:r>
              <a:rPr spc="5" dirty="0"/>
              <a:t>Pictures)</a:t>
            </a:r>
            <a:r>
              <a:rPr spc="300" dirty="0"/>
              <a:t> </a:t>
            </a:r>
            <a:r>
              <a:rPr spc="-330" dirty="0"/>
              <a:t>– </a:t>
            </a:r>
            <a:r>
              <a:rPr u="none" spc="-705" dirty="0"/>
              <a:t> </a:t>
            </a:r>
            <a:r>
              <a:rPr spc="20" dirty="0"/>
              <a:t>Instructables</a:t>
            </a:r>
          </a:p>
          <a:p>
            <a:pPr marL="206375" marR="5080" indent="-189230">
              <a:lnSpc>
                <a:spcPct val="110400"/>
              </a:lnSpc>
              <a:spcBef>
                <a:spcPts val="815"/>
              </a:spcBef>
              <a:buClr>
                <a:srgbClr val="758367"/>
              </a:buClr>
              <a:buFont typeface="Arial MT"/>
              <a:buChar char="•"/>
              <a:tabLst>
                <a:tab pos="207010" algn="l"/>
              </a:tabLst>
            </a:pPr>
            <a:r>
              <a:rPr spc="90" dirty="0"/>
              <a:t>Configuring</a:t>
            </a:r>
            <a:r>
              <a:rPr spc="-5" dirty="0"/>
              <a:t> </a:t>
            </a:r>
            <a:r>
              <a:rPr spc="15" dirty="0"/>
              <a:t>Your</a:t>
            </a:r>
            <a:r>
              <a:rPr dirty="0"/>
              <a:t> </a:t>
            </a:r>
            <a:r>
              <a:rPr spc="140" dirty="0"/>
              <a:t>Mobile</a:t>
            </a:r>
            <a:r>
              <a:rPr spc="-30" dirty="0"/>
              <a:t> </a:t>
            </a:r>
            <a:r>
              <a:rPr spc="85" dirty="0"/>
              <a:t>Robot</a:t>
            </a:r>
            <a:r>
              <a:rPr spc="-15" dirty="0"/>
              <a:t> </a:t>
            </a:r>
            <a:r>
              <a:rPr spc="-365" dirty="0"/>
              <a:t>|</a:t>
            </a:r>
            <a:r>
              <a:rPr spc="-25" dirty="0"/>
              <a:t> </a:t>
            </a:r>
            <a:r>
              <a:rPr spc="95" dirty="0"/>
              <a:t>Build</a:t>
            </a:r>
            <a:r>
              <a:rPr spc="5" dirty="0"/>
              <a:t> </a:t>
            </a:r>
            <a:r>
              <a:rPr spc="40" dirty="0"/>
              <a:t>an</a:t>
            </a:r>
            <a:r>
              <a:rPr dirty="0"/>
              <a:t> </a:t>
            </a:r>
            <a:r>
              <a:rPr spc="65" dirty="0"/>
              <a:t>ESP8266</a:t>
            </a:r>
            <a:r>
              <a:rPr dirty="0"/>
              <a:t> </a:t>
            </a:r>
            <a:r>
              <a:rPr spc="140" dirty="0"/>
              <a:t>Mobile</a:t>
            </a:r>
            <a:r>
              <a:rPr spc="-30" dirty="0"/>
              <a:t> </a:t>
            </a:r>
            <a:r>
              <a:rPr spc="85" dirty="0"/>
              <a:t>Robot</a:t>
            </a:r>
            <a:r>
              <a:rPr u="none" spc="-15" dirty="0"/>
              <a:t> </a:t>
            </a:r>
            <a:r>
              <a:rPr spc="-365" dirty="0"/>
              <a:t>| </a:t>
            </a:r>
            <a:r>
              <a:rPr u="none" spc="-705" dirty="0"/>
              <a:t> </a:t>
            </a:r>
            <a:r>
              <a:rPr spc="60" dirty="0"/>
              <a:t>Adafruit</a:t>
            </a:r>
            <a:r>
              <a:rPr spc="-140" dirty="0"/>
              <a:t> </a:t>
            </a:r>
            <a:r>
              <a:rPr spc="55" dirty="0"/>
              <a:t>Learning</a:t>
            </a:r>
            <a:r>
              <a:rPr spc="-125" dirty="0"/>
              <a:t> </a:t>
            </a:r>
            <a:r>
              <a:rPr spc="25" dirty="0"/>
              <a:t>System</a:t>
            </a:r>
          </a:p>
          <a:p>
            <a:pPr marL="206375" marR="5080" indent="-189230">
              <a:lnSpc>
                <a:spcPct val="110500"/>
              </a:lnSpc>
              <a:spcBef>
                <a:spcPts val="825"/>
              </a:spcBef>
              <a:buClr>
                <a:srgbClr val="758367"/>
              </a:buClr>
              <a:buFont typeface="Arial MT"/>
              <a:buChar char="•"/>
              <a:tabLst>
                <a:tab pos="207010" algn="l"/>
                <a:tab pos="1233170" algn="l"/>
                <a:tab pos="3097530" algn="l"/>
                <a:tab pos="4344670" algn="l"/>
                <a:tab pos="5509895" algn="l"/>
                <a:tab pos="7132955" algn="l"/>
                <a:tab pos="8083550" algn="l"/>
              </a:tabLst>
            </a:pPr>
            <a:r>
              <a:rPr u="none" spc="170" dirty="0"/>
              <a:t>W</a:t>
            </a:r>
            <a:r>
              <a:rPr u="none" spc="50" dirty="0"/>
              <a:t>i</a:t>
            </a:r>
            <a:r>
              <a:rPr u="none" spc="70" dirty="0"/>
              <a:t>F</a:t>
            </a:r>
            <a:r>
              <a:rPr u="none" spc="50" dirty="0"/>
              <a:t>i</a:t>
            </a:r>
            <a:r>
              <a:rPr u="none" dirty="0"/>
              <a:t>	</a:t>
            </a:r>
            <a:r>
              <a:rPr u="none" spc="260" dirty="0"/>
              <a:t>C</a:t>
            </a:r>
            <a:r>
              <a:rPr u="none" spc="135" dirty="0"/>
              <a:t>o</a:t>
            </a:r>
            <a:r>
              <a:rPr u="none" spc="55" dirty="0"/>
              <a:t>n</a:t>
            </a:r>
            <a:r>
              <a:rPr u="none" spc="-35" dirty="0"/>
              <a:t>t</a:t>
            </a:r>
            <a:r>
              <a:rPr u="none" spc="-50" dirty="0"/>
              <a:t>r</a:t>
            </a:r>
            <a:r>
              <a:rPr u="none" spc="160" dirty="0"/>
              <a:t>o</a:t>
            </a:r>
            <a:r>
              <a:rPr u="none" spc="50" dirty="0"/>
              <a:t>l</a:t>
            </a:r>
            <a:r>
              <a:rPr u="none" spc="70" dirty="0"/>
              <a:t>l</a:t>
            </a:r>
            <a:r>
              <a:rPr u="none" spc="105" dirty="0"/>
              <a:t>e</a:t>
            </a:r>
            <a:r>
              <a:rPr u="none" spc="200" dirty="0"/>
              <a:t>d</a:t>
            </a:r>
            <a:r>
              <a:rPr u="none" dirty="0"/>
              <a:t>	</a:t>
            </a:r>
            <a:r>
              <a:rPr u="none" spc="-65" dirty="0"/>
              <a:t>R</a:t>
            </a:r>
            <a:r>
              <a:rPr u="none" spc="160" dirty="0"/>
              <a:t>o</a:t>
            </a:r>
            <a:r>
              <a:rPr u="none" spc="204" dirty="0"/>
              <a:t>b</a:t>
            </a:r>
            <a:r>
              <a:rPr u="none" spc="160" dirty="0"/>
              <a:t>o</a:t>
            </a:r>
            <a:r>
              <a:rPr u="none" spc="-40" dirty="0"/>
              <a:t>t</a:t>
            </a:r>
            <a:r>
              <a:rPr u="none" dirty="0"/>
              <a:t>	</a:t>
            </a:r>
            <a:r>
              <a:rPr u="none" spc="55" dirty="0"/>
              <a:t>u</a:t>
            </a:r>
            <a:r>
              <a:rPr u="none" spc="-10" dirty="0"/>
              <a:t>s</a:t>
            </a:r>
            <a:r>
              <a:rPr u="none" spc="50" dirty="0"/>
              <a:t>i</a:t>
            </a:r>
            <a:r>
              <a:rPr u="none" spc="55" dirty="0"/>
              <a:t>n</a:t>
            </a:r>
            <a:r>
              <a:rPr u="none" spc="190" dirty="0"/>
              <a:t>g</a:t>
            </a:r>
            <a:r>
              <a:rPr u="none" dirty="0"/>
              <a:t>	</a:t>
            </a:r>
            <a:r>
              <a:rPr u="none" spc="75" dirty="0"/>
              <a:t>E</a:t>
            </a:r>
            <a:r>
              <a:rPr u="none" spc="10" dirty="0"/>
              <a:t>S</a:t>
            </a:r>
            <a:r>
              <a:rPr u="none" spc="70" dirty="0"/>
              <a:t>P</a:t>
            </a:r>
            <a:r>
              <a:rPr u="none" spc="80" dirty="0"/>
              <a:t>826</a:t>
            </a:r>
            <a:r>
              <a:rPr u="none" spc="85" dirty="0"/>
              <a:t>6</a:t>
            </a:r>
            <a:r>
              <a:rPr u="none" dirty="0"/>
              <a:t>	</a:t>
            </a:r>
            <a:r>
              <a:rPr u="none" spc="35" dirty="0"/>
              <a:t>a</a:t>
            </a:r>
            <a:r>
              <a:rPr u="none" spc="55" dirty="0"/>
              <a:t>n</a:t>
            </a:r>
            <a:r>
              <a:rPr u="none" spc="200" dirty="0"/>
              <a:t>d</a:t>
            </a:r>
            <a:r>
              <a:rPr u="none" dirty="0"/>
              <a:t>	</a:t>
            </a:r>
            <a:r>
              <a:rPr u="none" spc="235" dirty="0"/>
              <a:t>A</a:t>
            </a:r>
            <a:r>
              <a:rPr u="none" spc="-50" dirty="0"/>
              <a:t>r</a:t>
            </a:r>
            <a:r>
              <a:rPr u="none" spc="204" dirty="0"/>
              <a:t>d</a:t>
            </a:r>
            <a:r>
              <a:rPr u="none" spc="55" dirty="0"/>
              <a:t>u</a:t>
            </a:r>
            <a:r>
              <a:rPr u="none" spc="25" dirty="0"/>
              <a:t>i</a:t>
            </a:r>
            <a:r>
              <a:rPr u="none" spc="55" dirty="0"/>
              <a:t>n</a:t>
            </a:r>
            <a:r>
              <a:rPr u="none" spc="114" dirty="0"/>
              <a:t>o  </a:t>
            </a:r>
            <a:r>
              <a:rPr spc="35" dirty="0"/>
              <a:t>(electronicshub.org)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3455" y="6140196"/>
            <a:ext cx="694944" cy="57607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7655"/>
            <a:ext cx="10058400" cy="565861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13747" y="6185915"/>
            <a:ext cx="644651" cy="5303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7655"/>
            <a:ext cx="10058400" cy="565861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5379" y="1044867"/>
            <a:ext cx="10058400" cy="5659120"/>
            <a:chOff x="0" y="1057655"/>
            <a:chExt cx="10058400" cy="5659120"/>
          </a:xfrm>
        </p:grpSpPr>
        <p:sp>
          <p:nvSpPr>
            <p:cNvPr id="4" name="object 4"/>
            <p:cNvSpPr/>
            <p:nvPr/>
          </p:nvSpPr>
          <p:spPr>
            <a:xfrm>
              <a:off x="0" y="1057655"/>
              <a:ext cx="10058400" cy="5659120"/>
            </a:xfrm>
            <a:custGeom>
              <a:avLst/>
              <a:gdLst/>
              <a:ahLst/>
              <a:cxnLst/>
              <a:rect l="l" t="t" r="r" b="b"/>
              <a:pathLst>
                <a:path w="10058400" h="5659120">
                  <a:moveTo>
                    <a:pt x="10058400" y="5658611"/>
                  </a:moveTo>
                  <a:lnTo>
                    <a:pt x="0" y="5658611"/>
                  </a:lnTo>
                  <a:lnTo>
                    <a:pt x="0" y="0"/>
                  </a:lnTo>
                  <a:lnTo>
                    <a:pt x="10058400" y="0"/>
                  </a:lnTo>
                  <a:lnTo>
                    <a:pt x="10058400" y="56586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57655"/>
              <a:ext cx="5033771" cy="565861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66506" y="3445147"/>
            <a:ext cx="2485390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155" dirty="0">
                <a:latin typeface="Times New Roman"/>
                <a:cs typeface="Times New Roman"/>
              </a:rPr>
              <a:t>Contents</a:t>
            </a:r>
            <a:r>
              <a:rPr sz="4450" spc="-30" dirty="0">
                <a:latin typeface="Times New Roman"/>
                <a:cs typeface="Times New Roman"/>
              </a:rPr>
              <a:t> </a:t>
            </a:r>
            <a:r>
              <a:rPr sz="4450" spc="-125" dirty="0">
                <a:latin typeface="Times New Roman"/>
                <a:cs typeface="Times New Roman"/>
              </a:rPr>
              <a:t>:</a:t>
            </a:r>
            <a:endParaRPr sz="4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94898" y="2286000"/>
            <a:ext cx="3296285" cy="3454151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201295" indent="-189230">
              <a:lnSpc>
                <a:spcPct val="100000"/>
              </a:lnSpc>
              <a:spcBef>
                <a:spcPts val="1115"/>
              </a:spcBef>
              <a:buClr>
                <a:srgbClr val="758367"/>
              </a:buClr>
              <a:buFont typeface="Arial MT"/>
              <a:buChar char="•"/>
              <a:tabLst>
                <a:tab pos="201930" algn="l"/>
              </a:tabLst>
            </a:pPr>
            <a:r>
              <a:rPr sz="1650" spc="25" dirty="0">
                <a:latin typeface="Tahoma"/>
                <a:cs typeface="Tahoma"/>
              </a:rPr>
              <a:t>Introduction</a:t>
            </a:r>
            <a:endParaRPr sz="1650" dirty="0">
              <a:latin typeface="Tahoma"/>
              <a:cs typeface="Tahoma"/>
            </a:endParaRPr>
          </a:p>
          <a:p>
            <a:pPr marL="201295" indent="-189230">
              <a:lnSpc>
                <a:spcPct val="100000"/>
              </a:lnSpc>
              <a:spcBef>
                <a:spcPts val="1019"/>
              </a:spcBef>
              <a:buClr>
                <a:srgbClr val="758367"/>
              </a:buClr>
              <a:buFont typeface="Arial MT"/>
              <a:buChar char="•"/>
              <a:tabLst>
                <a:tab pos="201930" algn="l"/>
              </a:tabLst>
            </a:pPr>
            <a:r>
              <a:rPr sz="1650" spc="45" dirty="0">
                <a:latin typeface="Tahoma"/>
                <a:cs typeface="Tahoma"/>
              </a:rPr>
              <a:t>E</a:t>
            </a:r>
            <a:r>
              <a:rPr sz="1650" spc="-10" dirty="0">
                <a:latin typeface="Tahoma"/>
                <a:cs typeface="Tahoma"/>
              </a:rPr>
              <a:t>x</a:t>
            </a:r>
            <a:r>
              <a:rPr sz="1650" spc="35" dirty="0">
                <a:latin typeface="Tahoma"/>
                <a:cs typeface="Tahoma"/>
              </a:rPr>
              <a:t>i</a:t>
            </a:r>
            <a:r>
              <a:rPr sz="1650" spc="5" dirty="0">
                <a:latin typeface="Tahoma"/>
                <a:cs typeface="Tahoma"/>
              </a:rPr>
              <a:t>s</a:t>
            </a:r>
            <a:r>
              <a:rPr sz="1650" spc="-45" dirty="0">
                <a:latin typeface="Tahoma"/>
                <a:cs typeface="Tahoma"/>
              </a:rPr>
              <a:t>t</a:t>
            </a:r>
            <a:r>
              <a:rPr sz="1650" spc="50" dirty="0">
                <a:latin typeface="Tahoma"/>
                <a:cs typeface="Tahoma"/>
              </a:rPr>
              <a:t>i</a:t>
            </a:r>
            <a:r>
              <a:rPr sz="1650" spc="35" dirty="0">
                <a:latin typeface="Tahoma"/>
                <a:cs typeface="Tahoma"/>
              </a:rPr>
              <a:t>n</a:t>
            </a:r>
            <a:r>
              <a:rPr sz="1650" spc="130" dirty="0">
                <a:latin typeface="Tahoma"/>
                <a:cs typeface="Tahoma"/>
              </a:rPr>
              <a:t>g</a:t>
            </a:r>
            <a:r>
              <a:rPr sz="1650" spc="-140" dirty="0">
                <a:latin typeface="Tahoma"/>
                <a:cs typeface="Tahoma"/>
              </a:rPr>
              <a:t> </a:t>
            </a:r>
            <a:r>
              <a:rPr sz="1650" spc="-15" dirty="0">
                <a:latin typeface="Tahoma"/>
                <a:cs typeface="Tahoma"/>
              </a:rPr>
              <a:t>Sys</a:t>
            </a:r>
            <a:r>
              <a:rPr sz="1650" spc="-25" dirty="0">
                <a:latin typeface="Tahoma"/>
                <a:cs typeface="Tahoma"/>
              </a:rPr>
              <a:t>t</a:t>
            </a:r>
            <a:r>
              <a:rPr sz="1650" spc="70" dirty="0">
                <a:latin typeface="Tahoma"/>
                <a:cs typeface="Tahoma"/>
              </a:rPr>
              <a:t>e</a:t>
            </a:r>
            <a:r>
              <a:rPr sz="1650" spc="75" dirty="0">
                <a:latin typeface="Tahoma"/>
                <a:cs typeface="Tahoma"/>
              </a:rPr>
              <a:t>m</a:t>
            </a:r>
            <a:endParaRPr sz="1650" dirty="0">
              <a:latin typeface="Tahoma"/>
              <a:cs typeface="Tahoma"/>
            </a:endParaRPr>
          </a:p>
          <a:p>
            <a:pPr marL="201295" indent="-189230">
              <a:lnSpc>
                <a:spcPct val="100000"/>
              </a:lnSpc>
              <a:spcBef>
                <a:spcPts val="1035"/>
              </a:spcBef>
              <a:buClr>
                <a:srgbClr val="758367"/>
              </a:buClr>
              <a:buFont typeface="Arial MT"/>
              <a:buChar char="•"/>
              <a:tabLst>
                <a:tab pos="201930" algn="l"/>
              </a:tabLst>
            </a:pPr>
            <a:r>
              <a:rPr sz="1650" spc="-35" dirty="0">
                <a:latin typeface="Tahoma"/>
                <a:cs typeface="Tahoma"/>
              </a:rPr>
              <a:t>P</a:t>
            </a:r>
            <a:r>
              <a:rPr sz="1650" spc="-20" dirty="0">
                <a:latin typeface="Tahoma"/>
                <a:cs typeface="Tahoma"/>
              </a:rPr>
              <a:t>r</a:t>
            </a:r>
            <a:r>
              <a:rPr sz="1650" spc="110" dirty="0">
                <a:latin typeface="Tahoma"/>
                <a:cs typeface="Tahoma"/>
              </a:rPr>
              <a:t>o</a:t>
            </a:r>
            <a:r>
              <a:rPr sz="1650" spc="125" dirty="0">
                <a:latin typeface="Tahoma"/>
                <a:cs typeface="Tahoma"/>
              </a:rPr>
              <a:t>p</a:t>
            </a:r>
            <a:r>
              <a:rPr sz="1650" spc="110" dirty="0">
                <a:latin typeface="Tahoma"/>
                <a:cs typeface="Tahoma"/>
              </a:rPr>
              <a:t>o</a:t>
            </a:r>
            <a:r>
              <a:rPr sz="1650" spc="-15" dirty="0">
                <a:latin typeface="Tahoma"/>
                <a:cs typeface="Tahoma"/>
              </a:rPr>
              <a:t>s</a:t>
            </a:r>
            <a:r>
              <a:rPr sz="1650" spc="85" dirty="0">
                <a:latin typeface="Tahoma"/>
                <a:cs typeface="Tahoma"/>
              </a:rPr>
              <a:t>e</a:t>
            </a:r>
            <a:r>
              <a:rPr sz="1650" spc="140" dirty="0">
                <a:latin typeface="Tahoma"/>
                <a:cs typeface="Tahoma"/>
              </a:rPr>
              <a:t>d</a:t>
            </a:r>
            <a:r>
              <a:rPr sz="1650" spc="-135" dirty="0">
                <a:latin typeface="Tahoma"/>
                <a:cs typeface="Tahoma"/>
              </a:rPr>
              <a:t> </a:t>
            </a:r>
            <a:r>
              <a:rPr sz="1650" spc="-15" dirty="0">
                <a:latin typeface="Tahoma"/>
                <a:cs typeface="Tahoma"/>
              </a:rPr>
              <a:t>Sys</a:t>
            </a:r>
            <a:r>
              <a:rPr sz="1650" spc="-25" dirty="0">
                <a:latin typeface="Tahoma"/>
                <a:cs typeface="Tahoma"/>
              </a:rPr>
              <a:t>t</a:t>
            </a:r>
            <a:r>
              <a:rPr sz="1650" spc="70" dirty="0">
                <a:latin typeface="Tahoma"/>
                <a:cs typeface="Tahoma"/>
              </a:rPr>
              <a:t>e</a:t>
            </a:r>
            <a:r>
              <a:rPr sz="1650" spc="75" dirty="0">
                <a:latin typeface="Tahoma"/>
                <a:cs typeface="Tahoma"/>
              </a:rPr>
              <a:t>m</a:t>
            </a:r>
            <a:endParaRPr sz="1650" dirty="0">
              <a:latin typeface="Tahoma"/>
              <a:cs typeface="Tahoma"/>
            </a:endParaRPr>
          </a:p>
          <a:p>
            <a:pPr marL="201295" indent="-189230">
              <a:lnSpc>
                <a:spcPct val="100000"/>
              </a:lnSpc>
              <a:spcBef>
                <a:spcPts val="1019"/>
              </a:spcBef>
              <a:buClr>
                <a:srgbClr val="758367"/>
              </a:buClr>
              <a:buFont typeface="Arial MT"/>
              <a:buChar char="•"/>
              <a:tabLst>
                <a:tab pos="201930" algn="l"/>
              </a:tabLst>
            </a:pPr>
            <a:r>
              <a:rPr sz="1650" spc="70" dirty="0">
                <a:latin typeface="Tahoma"/>
                <a:cs typeface="Tahoma"/>
              </a:rPr>
              <a:t>Components</a:t>
            </a:r>
            <a:endParaRPr sz="1650" dirty="0">
              <a:latin typeface="Tahoma"/>
              <a:cs typeface="Tahoma"/>
            </a:endParaRPr>
          </a:p>
          <a:p>
            <a:pPr marL="201295" indent="-189230">
              <a:lnSpc>
                <a:spcPct val="100000"/>
              </a:lnSpc>
              <a:spcBef>
                <a:spcPts val="1019"/>
              </a:spcBef>
              <a:buClr>
                <a:srgbClr val="758367"/>
              </a:buClr>
              <a:buFont typeface="Arial MT"/>
              <a:buChar char="•"/>
              <a:tabLst>
                <a:tab pos="201930" algn="l"/>
              </a:tabLst>
            </a:pPr>
            <a:r>
              <a:rPr sz="1650" spc="35" dirty="0">
                <a:latin typeface="Tahoma"/>
                <a:cs typeface="Tahoma"/>
              </a:rPr>
              <a:t>Architecture</a:t>
            </a:r>
            <a:endParaRPr sz="1650" dirty="0">
              <a:latin typeface="Tahoma"/>
              <a:cs typeface="Tahoma"/>
            </a:endParaRPr>
          </a:p>
          <a:p>
            <a:pPr marL="201295" indent="-189230">
              <a:lnSpc>
                <a:spcPct val="100000"/>
              </a:lnSpc>
              <a:spcBef>
                <a:spcPts val="1019"/>
              </a:spcBef>
              <a:buClr>
                <a:srgbClr val="758367"/>
              </a:buClr>
              <a:buFont typeface="Arial MT"/>
              <a:buChar char="•"/>
              <a:tabLst>
                <a:tab pos="201930" algn="l"/>
              </a:tabLst>
            </a:pPr>
            <a:r>
              <a:rPr sz="1650" spc="195" dirty="0">
                <a:latin typeface="Tahoma"/>
                <a:cs typeface="Tahoma"/>
              </a:rPr>
              <a:t>C</a:t>
            </a:r>
            <a:r>
              <a:rPr sz="1650" spc="35" dirty="0">
                <a:latin typeface="Tahoma"/>
                <a:cs typeface="Tahoma"/>
              </a:rPr>
              <a:t>i</a:t>
            </a:r>
            <a:r>
              <a:rPr sz="1650" spc="-20" dirty="0">
                <a:latin typeface="Tahoma"/>
                <a:cs typeface="Tahoma"/>
              </a:rPr>
              <a:t>r</a:t>
            </a:r>
            <a:r>
              <a:rPr sz="1650" spc="65" dirty="0">
                <a:latin typeface="Tahoma"/>
                <a:cs typeface="Tahoma"/>
              </a:rPr>
              <a:t>c</a:t>
            </a:r>
            <a:r>
              <a:rPr sz="1650" spc="35" dirty="0">
                <a:latin typeface="Tahoma"/>
                <a:cs typeface="Tahoma"/>
              </a:rPr>
              <a:t>ui</a:t>
            </a:r>
            <a:r>
              <a:rPr sz="1650" spc="-25" dirty="0">
                <a:latin typeface="Tahoma"/>
                <a:cs typeface="Tahoma"/>
              </a:rPr>
              <a:t>t</a:t>
            </a:r>
            <a:r>
              <a:rPr sz="1650" dirty="0">
                <a:latin typeface="Tahoma"/>
                <a:cs typeface="Tahoma"/>
              </a:rPr>
              <a:t>r</a:t>
            </a:r>
            <a:r>
              <a:rPr sz="1650" spc="-15" dirty="0">
                <a:latin typeface="Tahoma"/>
                <a:cs typeface="Tahoma"/>
              </a:rPr>
              <a:t>y</a:t>
            </a:r>
            <a:r>
              <a:rPr sz="1650" spc="-135" dirty="0">
                <a:latin typeface="Tahoma"/>
                <a:cs typeface="Tahoma"/>
              </a:rPr>
              <a:t> </a:t>
            </a:r>
            <a:r>
              <a:rPr sz="1650" spc="110" dirty="0">
                <a:latin typeface="Tahoma"/>
                <a:cs typeface="Tahoma"/>
              </a:rPr>
              <a:t>o</a:t>
            </a:r>
            <a:r>
              <a:rPr sz="1650" spc="-40" dirty="0">
                <a:latin typeface="Tahoma"/>
                <a:cs typeface="Tahoma"/>
              </a:rPr>
              <a:t>f</a:t>
            </a:r>
            <a:r>
              <a:rPr sz="1650" spc="-80" dirty="0">
                <a:latin typeface="Tahoma"/>
                <a:cs typeface="Tahoma"/>
              </a:rPr>
              <a:t> </a:t>
            </a:r>
            <a:r>
              <a:rPr sz="1650" spc="15" dirty="0">
                <a:latin typeface="Tahoma"/>
                <a:cs typeface="Tahoma"/>
              </a:rPr>
              <a:t>a</a:t>
            </a:r>
            <a:r>
              <a:rPr sz="1650" spc="-110" dirty="0">
                <a:latin typeface="Tahoma"/>
                <a:cs typeface="Tahoma"/>
              </a:rPr>
              <a:t> </a:t>
            </a:r>
            <a:r>
              <a:rPr sz="1650" spc="114" dirty="0">
                <a:latin typeface="Tahoma"/>
                <a:cs typeface="Tahoma"/>
              </a:rPr>
              <a:t>D</a:t>
            </a:r>
            <a:r>
              <a:rPr sz="1650" spc="85" dirty="0">
                <a:latin typeface="Tahoma"/>
                <a:cs typeface="Tahoma"/>
              </a:rPr>
              <a:t>e</a:t>
            </a:r>
            <a:r>
              <a:rPr sz="1650" spc="-30" dirty="0">
                <a:latin typeface="Tahoma"/>
                <a:cs typeface="Tahoma"/>
              </a:rPr>
              <a:t>v</a:t>
            </a:r>
            <a:r>
              <a:rPr sz="1650" spc="70" dirty="0">
                <a:latin typeface="Tahoma"/>
                <a:cs typeface="Tahoma"/>
              </a:rPr>
              <a:t>e</a:t>
            </a:r>
            <a:r>
              <a:rPr sz="1650" spc="50" dirty="0">
                <a:latin typeface="Tahoma"/>
                <a:cs typeface="Tahoma"/>
              </a:rPr>
              <a:t>l</a:t>
            </a:r>
            <a:r>
              <a:rPr sz="1650" spc="110" dirty="0">
                <a:latin typeface="Tahoma"/>
                <a:cs typeface="Tahoma"/>
              </a:rPr>
              <a:t>o</a:t>
            </a:r>
            <a:r>
              <a:rPr sz="1650" spc="125" dirty="0">
                <a:latin typeface="Tahoma"/>
                <a:cs typeface="Tahoma"/>
              </a:rPr>
              <a:t>p</a:t>
            </a:r>
            <a:r>
              <a:rPr sz="1650" spc="85" dirty="0">
                <a:latin typeface="Tahoma"/>
                <a:cs typeface="Tahoma"/>
              </a:rPr>
              <a:t>e</a:t>
            </a:r>
            <a:r>
              <a:rPr sz="1650" spc="140" dirty="0">
                <a:latin typeface="Tahoma"/>
                <a:cs typeface="Tahoma"/>
              </a:rPr>
              <a:t>d</a:t>
            </a:r>
            <a:r>
              <a:rPr sz="1650" spc="-150" dirty="0">
                <a:latin typeface="Tahoma"/>
                <a:cs typeface="Tahoma"/>
              </a:rPr>
              <a:t> </a:t>
            </a:r>
            <a:r>
              <a:rPr sz="1650" spc="-15" dirty="0">
                <a:latin typeface="Tahoma"/>
                <a:cs typeface="Tahoma"/>
              </a:rPr>
              <a:t>Sys</a:t>
            </a:r>
            <a:r>
              <a:rPr sz="1650" spc="-25" dirty="0">
                <a:latin typeface="Tahoma"/>
                <a:cs typeface="Tahoma"/>
              </a:rPr>
              <a:t>t</a:t>
            </a:r>
            <a:r>
              <a:rPr sz="1650" spc="70" dirty="0">
                <a:latin typeface="Tahoma"/>
                <a:cs typeface="Tahoma"/>
              </a:rPr>
              <a:t>e</a:t>
            </a:r>
            <a:r>
              <a:rPr sz="1650" spc="75" dirty="0">
                <a:latin typeface="Tahoma"/>
                <a:cs typeface="Tahoma"/>
              </a:rPr>
              <a:t>m</a:t>
            </a:r>
            <a:endParaRPr sz="1650" dirty="0">
              <a:latin typeface="Tahoma"/>
              <a:cs typeface="Tahoma"/>
            </a:endParaRPr>
          </a:p>
          <a:p>
            <a:pPr marL="201295" indent="-189230">
              <a:lnSpc>
                <a:spcPct val="100000"/>
              </a:lnSpc>
              <a:spcBef>
                <a:spcPts val="1030"/>
              </a:spcBef>
              <a:buClr>
                <a:srgbClr val="758367"/>
              </a:buClr>
              <a:buFont typeface="Arial MT"/>
              <a:buChar char="•"/>
              <a:tabLst>
                <a:tab pos="201930" algn="l"/>
              </a:tabLst>
            </a:pPr>
            <a:r>
              <a:rPr sz="1650" spc="165" dirty="0">
                <a:latin typeface="Tahoma"/>
                <a:cs typeface="Tahoma"/>
              </a:rPr>
              <a:t>A</a:t>
            </a:r>
            <a:r>
              <a:rPr sz="1650" spc="65" dirty="0">
                <a:latin typeface="Tahoma"/>
                <a:cs typeface="Tahoma"/>
              </a:rPr>
              <a:t>c</a:t>
            </a:r>
            <a:r>
              <a:rPr sz="1650" spc="-25" dirty="0">
                <a:latin typeface="Tahoma"/>
                <a:cs typeface="Tahoma"/>
              </a:rPr>
              <a:t>t</a:t>
            </a:r>
            <a:r>
              <a:rPr sz="1650" spc="35" dirty="0">
                <a:latin typeface="Tahoma"/>
                <a:cs typeface="Tahoma"/>
              </a:rPr>
              <a:t>u</a:t>
            </a:r>
            <a:r>
              <a:rPr sz="1650" spc="20" dirty="0">
                <a:latin typeface="Tahoma"/>
                <a:cs typeface="Tahoma"/>
              </a:rPr>
              <a:t>a</a:t>
            </a:r>
            <a:r>
              <a:rPr sz="1650" spc="40" dirty="0">
                <a:latin typeface="Tahoma"/>
                <a:cs typeface="Tahoma"/>
              </a:rPr>
              <a:t>l</a:t>
            </a:r>
            <a:r>
              <a:rPr sz="1650" spc="-140" dirty="0">
                <a:latin typeface="Tahoma"/>
                <a:cs typeface="Tahoma"/>
              </a:rPr>
              <a:t> </a:t>
            </a:r>
            <a:r>
              <a:rPr sz="1650" spc="-190" dirty="0">
                <a:latin typeface="Tahoma"/>
                <a:cs typeface="Tahoma"/>
              </a:rPr>
              <a:t>I</a:t>
            </a:r>
            <a:r>
              <a:rPr sz="1650" spc="85" dirty="0">
                <a:latin typeface="Tahoma"/>
                <a:cs typeface="Tahoma"/>
              </a:rPr>
              <a:t>m</a:t>
            </a:r>
            <a:r>
              <a:rPr sz="1650" spc="5" dirty="0">
                <a:latin typeface="Tahoma"/>
                <a:cs typeface="Tahoma"/>
              </a:rPr>
              <a:t>a</a:t>
            </a:r>
            <a:r>
              <a:rPr sz="1650" spc="140" dirty="0">
                <a:latin typeface="Tahoma"/>
                <a:cs typeface="Tahoma"/>
              </a:rPr>
              <a:t>g</a:t>
            </a:r>
            <a:r>
              <a:rPr sz="1650" spc="75" dirty="0">
                <a:latin typeface="Tahoma"/>
                <a:cs typeface="Tahoma"/>
              </a:rPr>
              <a:t>e</a:t>
            </a:r>
            <a:r>
              <a:rPr sz="1650" spc="-155" dirty="0">
                <a:latin typeface="Tahoma"/>
                <a:cs typeface="Tahoma"/>
              </a:rPr>
              <a:t> </a:t>
            </a:r>
            <a:r>
              <a:rPr sz="1650" spc="110" dirty="0">
                <a:latin typeface="Tahoma"/>
                <a:cs typeface="Tahoma"/>
              </a:rPr>
              <a:t>o</a:t>
            </a:r>
            <a:r>
              <a:rPr sz="1650" spc="-40" dirty="0">
                <a:latin typeface="Tahoma"/>
                <a:cs typeface="Tahoma"/>
              </a:rPr>
              <a:t>f</a:t>
            </a:r>
            <a:r>
              <a:rPr sz="1650" spc="-65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t</a:t>
            </a:r>
            <a:r>
              <a:rPr sz="1650" spc="40" dirty="0">
                <a:latin typeface="Tahoma"/>
                <a:cs typeface="Tahoma"/>
              </a:rPr>
              <a:t>h</a:t>
            </a:r>
            <a:r>
              <a:rPr sz="1650" spc="75" dirty="0">
                <a:latin typeface="Tahoma"/>
                <a:cs typeface="Tahoma"/>
              </a:rPr>
              <a:t>e</a:t>
            </a:r>
            <a:r>
              <a:rPr sz="1650" spc="-125" dirty="0">
                <a:latin typeface="Tahoma"/>
                <a:cs typeface="Tahoma"/>
              </a:rPr>
              <a:t> </a:t>
            </a:r>
            <a:r>
              <a:rPr sz="1650" spc="195" dirty="0">
                <a:latin typeface="Tahoma"/>
                <a:cs typeface="Tahoma"/>
              </a:rPr>
              <a:t>C</a:t>
            </a:r>
            <a:r>
              <a:rPr sz="1650" spc="35" dirty="0">
                <a:latin typeface="Tahoma"/>
                <a:cs typeface="Tahoma"/>
              </a:rPr>
              <a:t>i</a:t>
            </a:r>
            <a:r>
              <a:rPr sz="1650" spc="-20" dirty="0">
                <a:latin typeface="Tahoma"/>
                <a:cs typeface="Tahoma"/>
              </a:rPr>
              <a:t>r</a:t>
            </a:r>
            <a:r>
              <a:rPr sz="1650" spc="65" dirty="0">
                <a:latin typeface="Tahoma"/>
                <a:cs typeface="Tahoma"/>
              </a:rPr>
              <a:t>c</a:t>
            </a:r>
            <a:r>
              <a:rPr sz="1650" spc="35" dirty="0">
                <a:latin typeface="Tahoma"/>
                <a:cs typeface="Tahoma"/>
              </a:rPr>
              <a:t>u</a:t>
            </a:r>
            <a:r>
              <a:rPr sz="1650" spc="50" dirty="0">
                <a:latin typeface="Tahoma"/>
                <a:cs typeface="Tahoma"/>
              </a:rPr>
              <a:t>i</a:t>
            </a:r>
            <a:r>
              <a:rPr sz="1650" spc="-30" dirty="0">
                <a:latin typeface="Tahoma"/>
                <a:cs typeface="Tahoma"/>
              </a:rPr>
              <a:t>t</a:t>
            </a:r>
            <a:endParaRPr sz="1650" dirty="0">
              <a:latin typeface="Tahoma"/>
              <a:cs typeface="Tahoma"/>
            </a:endParaRPr>
          </a:p>
          <a:p>
            <a:pPr marL="201295" indent="-189230">
              <a:lnSpc>
                <a:spcPct val="100000"/>
              </a:lnSpc>
              <a:spcBef>
                <a:spcPts val="1019"/>
              </a:spcBef>
              <a:buClr>
                <a:srgbClr val="758367"/>
              </a:buClr>
              <a:buFont typeface="Arial MT"/>
              <a:buChar char="•"/>
              <a:tabLst>
                <a:tab pos="201930" algn="l"/>
              </a:tabLst>
            </a:pPr>
            <a:r>
              <a:rPr sz="1650" spc="50" dirty="0">
                <a:latin typeface="Tahoma"/>
                <a:cs typeface="Tahoma"/>
              </a:rPr>
              <a:t>Advantages</a:t>
            </a:r>
            <a:endParaRPr sz="1650" dirty="0">
              <a:latin typeface="Tahoma"/>
              <a:cs typeface="Tahoma"/>
            </a:endParaRPr>
          </a:p>
          <a:p>
            <a:pPr marL="201295" indent="-189230">
              <a:lnSpc>
                <a:spcPct val="100000"/>
              </a:lnSpc>
              <a:spcBef>
                <a:spcPts val="1019"/>
              </a:spcBef>
              <a:buClr>
                <a:srgbClr val="758367"/>
              </a:buClr>
              <a:buFont typeface="Arial MT"/>
              <a:buChar char="•"/>
              <a:tabLst>
                <a:tab pos="201930" algn="l"/>
              </a:tabLst>
            </a:pPr>
            <a:r>
              <a:rPr sz="1650" spc="65" dirty="0">
                <a:latin typeface="Tahoma"/>
                <a:cs typeface="Tahoma"/>
              </a:rPr>
              <a:t>Conclusion</a:t>
            </a:r>
            <a:endParaRPr sz="1650" dirty="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34500" y="6123432"/>
            <a:ext cx="723900" cy="5928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983" y="1585912"/>
            <a:ext cx="275971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5" dirty="0">
                <a:solidFill>
                  <a:srgbClr val="000000"/>
                </a:solidFill>
              </a:rPr>
              <a:t>Introduction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spc="-95" dirty="0">
                <a:solidFill>
                  <a:srgbClr val="000000"/>
                </a:solidFill>
              </a:rPr>
              <a:t>: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9475" y="2667000"/>
            <a:ext cx="9301480" cy="989330"/>
            <a:chOff x="379475" y="2667000"/>
            <a:chExt cx="9301480" cy="989330"/>
          </a:xfrm>
        </p:grpSpPr>
        <p:sp>
          <p:nvSpPr>
            <p:cNvPr id="4" name="object 4"/>
            <p:cNvSpPr/>
            <p:nvPr/>
          </p:nvSpPr>
          <p:spPr>
            <a:xfrm>
              <a:off x="379475" y="2667000"/>
              <a:ext cx="9301480" cy="989330"/>
            </a:xfrm>
            <a:custGeom>
              <a:avLst/>
              <a:gdLst/>
              <a:ahLst/>
              <a:cxnLst/>
              <a:rect l="l" t="t" r="r" b="b"/>
              <a:pathLst>
                <a:path w="9301480" h="989329">
                  <a:moveTo>
                    <a:pt x="9201912" y="989076"/>
                  </a:moveTo>
                  <a:lnTo>
                    <a:pt x="99060" y="989076"/>
                  </a:lnTo>
                  <a:lnTo>
                    <a:pt x="60436" y="981313"/>
                  </a:lnTo>
                  <a:lnTo>
                    <a:pt x="28955" y="960120"/>
                  </a:lnTo>
                  <a:lnTo>
                    <a:pt x="7762" y="928639"/>
                  </a:lnTo>
                  <a:lnTo>
                    <a:pt x="0" y="890016"/>
                  </a:lnTo>
                  <a:lnTo>
                    <a:pt x="0" y="99060"/>
                  </a:lnTo>
                  <a:lnTo>
                    <a:pt x="7762" y="60436"/>
                  </a:lnTo>
                  <a:lnTo>
                    <a:pt x="28955" y="28956"/>
                  </a:lnTo>
                  <a:lnTo>
                    <a:pt x="60436" y="7762"/>
                  </a:lnTo>
                  <a:lnTo>
                    <a:pt x="99060" y="0"/>
                  </a:lnTo>
                  <a:lnTo>
                    <a:pt x="9201912" y="0"/>
                  </a:lnTo>
                  <a:lnTo>
                    <a:pt x="9240536" y="7762"/>
                  </a:lnTo>
                  <a:lnTo>
                    <a:pt x="9272016" y="28956"/>
                  </a:lnTo>
                  <a:lnTo>
                    <a:pt x="9293209" y="60436"/>
                  </a:lnTo>
                  <a:lnTo>
                    <a:pt x="9300971" y="99060"/>
                  </a:lnTo>
                  <a:lnTo>
                    <a:pt x="9300971" y="890016"/>
                  </a:lnTo>
                  <a:lnTo>
                    <a:pt x="9293209" y="928639"/>
                  </a:lnTo>
                  <a:lnTo>
                    <a:pt x="9272016" y="960120"/>
                  </a:lnTo>
                  <a:lnTo>
                    <a:pt x="9240536" y="981313"/>
                  </a:lnTo>
                  <a:lnTo>
                    <a:pt x="9201912" y="989076"/>
                  </a:lnTo>
                  <a:close/>
                </a:path>
              </a:pathLst>
            </a:custGeom>
            <a:solidFill>
              <a:srgbClr val="D6D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2083" y="2881884"/>
              <a:ext cx="554736" cy="55778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78179" y="2889503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4" h="544195">
                  <a:moveTo>
                    <a:pt x="0" y="0"/>
                  </a:moveTo>
                  <a:lnTo>
                    <a:pt x="544068" y="0"/>
                  </a:lnTo>
                  <a:lnTo>
                    <a:pt x="544068" y="544068"/>
                  </a:lnTo>
                  <a:lnTo>
                    <a:pt x="0" y="544068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13423" y="3012494"/>
            <a:ext cx="679323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40" dirty="0">
                <a:latin typeface="Tahoma"/>
                <a:cs typeface="Tahoma"/>
              </a:rPr>
              <a:t>T</a:t>
            </a:r>
            <a:r>
              <a:rPr sz="1650" spc="40" dirty="0">
                <a:latin typeface="Tahoma"/>
                <a:cs typeface="Tahoma"/>
              </a:rPr>
              <a:t>h</a:t>
            </a:r>
            <a:r>
              <a:rPr sz="1650" spc="75" dirty="0">
                <a:latin typeface="Tahoma"/>
                <a:cs typeface="Tahoma"/>
              </a:rPr>
              <a:t>e</a:t>
            </a:r>
            <a:r>
              <a:rPr sz="1650" spc="-125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r</a:t>
            </a:r>
            <a:r>
              <a:rPr sz="1650" spc="110" dirty="0">
                <a:latin typeface="Tahoma"/>
                <a:cs typeface="Tahoma"/>
              </a:rPr>
              <a:t>o</a:t>
            </a:r>
            <a:r>
              <a:rPr sz="1650" spc="125" dirty="0">
                <a:latin typeface="Tahoma"/>
                <a:cs typeface="Tahoma"/>
              </a:rPr>
              <a:t>b</a:t>
            </a:r>
            <a:r>
              <a:rPr sz="1650" spc="110" dirty="0">
                <a:latin typeface="Tahoma"/>
                <a:cs typeface="Tahoma"/>
              </a:rPr>
              <a:t>o</a:t>
            </a:r>
            <a:r>
              <a:rPr sz="1650" spc="-30" dirty="0">
                <a:latin typeface="Tahoma"/>
                <a:cs typeface="Tahoma"/>
              </a:rPr>
              <a:t>t</a:t>
            </a:r>
            <a:r>
              <a:rPr sz="1650" spc="-114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t</a:t>
            </a:r>
            <a:r>
              <a:rPr sz="1650" spc="-20" dirty="0">
                <a:latin typeface="Tahoma"/>
                <a:cs typeface="Tahoma"/>
              </a:rPr>
              <a:t>r</a:t>
            </a:r>
            <a:r>
              <a:rPr sz="1650" spc="5" dirty="0">
                <a:latin typeface="Tahoma"/>
                <a:cs typeface="Tahoma"/>
              </a:rPr>
              <a:t>a</a:t>
            </a:r>
            <a:r>
              <a:rPr sz="1650" spc="-15" dirty="0">
                <a:latin typeface="Tahoma"/>
                <a:cs typeface="Tahoma"/>
              </a:rPr>
              <a:t>y</a:t>
            </a:r>
            <a:r>
              <a:rPr sz="1650" spc="-114" dirty="0">
                <a:latin typeface="Tahoma"/>
                <a:cs typeface="Tahoma"/>
              </a:rPr>
              <a:t> </a:t>
            </a:r>
            <a:r>
              <a:rPr sz="1650" spc="70" dirty="0">
                <a:latin typeface="Tahoma"/>
                <a:cs typeface="Tahoma"/>
              </a:rPr>
              <a:t>m</a:t>
            </a:r>
            <a:r>
              <a:rPr sz="1650" spc="20" dirty="0">
                <a:latin typeface="Tahoma"/>
                <a:cs typeface="Tahoma"/>
              </a:rPr>
              <a:t>a</a:t>
            </a:r>
            <a:r>
              <a:rPr sz="1650" spc="65" dirty="0">
                <a:latin typeface="Tahoma"/>
                <a:cs typeface="Tahoma"/>
              </a:rPr>
              <a:t>c</a:t>
            </a:r>
            <a:r>
              <a:rPr sz="1650" spc="40" dirty="0">
                <a:latin typeface="Tahoma"/>
                <a:cs typeface="Tahoma"/>
              </a:rPr>
              <a:t>h</a:t>
            </a:r>
            <a:r>
              <a:rPr sz="1650" spc="35" dirty="0">
                <a:latin typeface="Tahoma"/>
                <a:cs typeface="Tahoma"/>
              </a:rPr>
              <a:t>in</a:t>
            </a:r>
            <a:r>
              <a:rPr sz="1650" spc="75" dirty="0">
                <a:latin typeface="Tahoma"/>
                <a:cs typeface="Tahoma"/>
              </a:rPr>
              <a:t>e</a:t>
            </a:r>
            <a:r>
              <a:rPr sz="1650" spc="-125" dirty="0">
                <a:latin typeface="Tahoma"/>
                <a:cs typeface="Tahoma"/>
              </a:rPr>
              <a:t> </a:t>
            </a:r>
            <a:r>
              <a:rPr sz="1650" spc="35" dirty="0">
                <a:latin typeface="Tahoma"/>
                <a:cs typeface="Tahoma"/>
              </a:rPr>
              <a:t>i</a:t>
            </a:r>
            <a:r>
              <a:rPr sz="1650" spc="-5" dirty="0">
                <a:latin typeface="Tahoma"/>
                <a:cs typeface="Tahoma"/>
              </a:rPr>
              <a:t>s</a:t>
            </a:r>
            <a:r>
              <a:rPr sz="1650" spc="-110" dirty="0">
                <a:latin typeface="Tahoma"/>
                <a:cs typeface="Tahoma"/>
              </a:rPr>
              <a:t> </a:t>
            </a:r>
            <a:r>
              <a:rPr sz="1650" spc="125" dirty="0">
                <a:latin typeface="Tahoma"/>
                <a:cs typeface="Tahoma"/>
              </a:rPr>
              <a:t>b</a:t>
            </a:r>
            <a:r>
              <a:rPr sz="1650" spc="20" dirty="0">
                <a:latin typeface="Tahoma"/>
                <a:cs typeface="Tahoma"/>
              </a:rPr>
              <a:t>a</a:t>
            </a:r>
            <a:r>
              <a:rPr sz="1650" spc="-15" dirty="0">
                <a:latin typeface="Tahoma"/>
                <a:cs typeface="Tahoma"/>
              </a:rPr>
              <a:t>s</a:t>
            </a:r>
            <a:r>
              <a:rPr sz="1650" spc="85" dirty="0">
                <a:latin typeface="Tahoma"/>
                <a:cs typeface="Tahoma"/>
              </a:rPr>
              <a:t>e</a:t>
            </a:r>
            <a:r>
              <a:rPr sz="1650" spc="140" dirty="0">
                <a:latin typeface="Tahoma"/>
                <a:cs typeface="Tahoma"/>
              </a:rPr>
              <a:t>d</a:t>
            </a:r>
            <a:r>
              <a:rPr sz="1650" spc="-135" dirty="0">
                <a:latin typeface="Tahoma"/>
                <a:cs typeface="Tahoma"/>
              </a:rPr>
              <a:t> </a:t>
            </a:r>
            <a:r>
              <a:rPr sz="1650" spc="95" dirty="0">
                <a:latin typeface="Tahoma"/>
                <a:cs typeface="Tahoma"/>
              </a:rPr>
              <a:t>o</a:t>
            </a:r>
            <a:r>
              <a:rPr sz="1650" spc="40" dirty="0">
                <a:latin typeface="Tahoma"/>
                <a:cs typeface="Tahoma"/>
              </a:rPr>
              <a:t>n</a:t>
            </a:r>
            <a:r>
              <a:rPr sz="1650" spc="-90" dirty="0">
                <a:latin typeface="Tahoma"/>
                <a:cs typeface="Tahoma"/>
              </a:rPr>
              <a:t> </a:t>
            </a:r>
            <a:r>
              <a:rPr sz="1650" spc="150" dirty="0">
                <a:latin typeface="Tahoma"/>
                <a:cs typeface="Tahoma"/>
              </a:rPr>
              <a:t>N</a:t>
            </a:r>
            <a:r>
              <a:rPr sz="1650" spc="110" dirty="0">
                <a:latin typeface="Tahoma"/>
                <a:cs typeface="Tahoma"/>
              </a:rPr>
              <a:t>o</a:t>
            </a:r>
            <a:r>
              <a:rPr sz="1650" spc="125" dirty="0">
                <a:latin typeface="Tahoma"/>
                <a:cs typeface="Tahoma"/>
              </a:rPr>
              <a:t>d</a:t>
            </a:r>
            <a:r>
              <a:rPr sz="1650" spc="75" dirty="0">
                <a:latin typeface="Tahoma"/>
                <a:cs typeface="Tahoma"/>
              </a:rPr>
              <a:t>e</a:t>
            </a:r>
            <a:r>
              <a:rPr sz="1650" spc="-105" dirty="0">
                <a:latin typeface="Tahoma"/>
                <a:cs typeface="Tahoma"/>
              </a:rPr>
              <a:t> </a:t>
            </a:r>
            <a:r>
              <a:rPr sz="1650" spc="180" dirty="0">
                <a:latin typeface="Tahoma"/>
                <a:cs typeface="Tahoma"/>
              </a:rPr>
              <a:t>M</a:t>
            </a:r>
            <a:r>
              <a:rPr sz="1650" spc="195" dirty="0">
                <a:latin typeface="Tahoma"/>
                <a:cs typeface="Tahoma"/>
              </a:rPr>
              <a:t>C</a:t>
            </a:r>
            <a:r>
              <a:rPr sz="1650" spc="90" dirty="0">
                <a:latin typeface="Tahoma"/>
                <a:cs typeface="Tahoma"/>
              </a:rPr>
              <a:t>U</a:t>
            </a:r>
            <a:r>
              <a:rPr sz="1650" spc="-120" dirty="0">
                <a:latin typeface="Tahoma"/>
                <a:cs typeface="Tahoma"/>
              </a:rPr>
              <a:t> </a:t>
            </a:r>
            <a:r>
              <a:rPr sz="1650" spc="60" dirty="0">
                <a:latin typeface="Tahoma"/>
                <a:cs typeface="Tahoma"/>
              </a:rPr>
              <a:t>E</a:t>
            </a:r>
            <a:r>
              <a:rPr sz="1650" spc="-15" dirty="0">
                <a:latin typeface="Tahoma"/>
                <a:cs typeface="Tahoma"/>
              </a:rPr>
              <a:t>s</a:t>
            </a:r>
            <a:r>
              <a:rPr sz="1650" spc="140" dirty="0">
                <a:latin typeface="Tahoma"/>
                <a:cs typeface="Tahoma"/>
              </a:rPr>
              <a:t>p</a:t>
            </a:r>
            <a:r>
              <a:rPr sz="1650" spc="50" dirty="0">
                <a:latin typeface="Tahoma"/>
                <a:cs typeface="Tahoma"/>
              </a:rPr>
              <a:t>826</a:t>
            </a:r>
            <a:r>
              <a:rPr sz="1650" spc="55" dirty="0">
                <a:latin typeface="Tahoma"/>
                <a:cs typeface="Tahoma"/>
              </a:rPr>
              <a:t>6</a:t>
            </a:r>
            <a:r>
              <a:rPr sz="1650" spc="-170" dirty="0">
                <a:latin typeface="Tahoma"/>
                <a:cs typeface="Tahoma"/>
              </a:rPr>
              <a:t> </a:t>
            </a:r>
            <a:r>
              <a:rPr sz="1650" spc="130" dirty="0">
                <a:latin typeface="Tahoma"/>
                <a:cs typeface="Tahoma"/>
              </a:rPr>
              <a:t>W</a:t>
            </a:r>
            <a:r>
              <a:rPr sz="1650" spc="35" dirty="0">
                <a:latin typeface="Tahoma"/>
                <a:cs typeface="Tahoma"/>
              </a:rPr>
              <a:t>i</a:t>
            </a:r>
            <a:r>
              <a:rPr sz="1650" spc="-70" dirty="0">
                <a:latin typeface="Tahoma"/>
                <a:cs typeface="Tahoma"/>
              </a:rPr>
              <a:t>-</a:t>
            </a:r>
            <a:r>
              <a:rPr sz="1650" spc="50" dirty="0">
                <a:latin typeface="Tahoma"/>
                <a:cs typeface="Tahoma"/>
              </a:rPr>
              <a:t>F</a:t>
            </a:r>
            <a:r>
              <a:rPr sz="1650" spc="35" dirty="0">
                <a:latin typeface="Tahoma"/>
                <a:cs typeface="Tahoma"/>
              </a:rPr>
              <a:t>i</a:t>
            </a:r>
            <a:r>
              <a:rPr sz="1650" spc="-135" dirty="0">
                <a:latin typeface="Tahoma"/>
                <a:cs typeface="Tahoma"/>
              </a:rPr>
              <a:t> </a:t>
            </a:r>
            <a:r>
              <a:rPr sz="1650" spc="200" dirty="0">
                <a:latin typeface="Tahoma"/>
                <a:cs typeface="Tahoma"/>
              </a:rPr>
              <a:t>M</a:t>
            </a:r>
            <a:r>
              <a:rPr sz="1650" spc="110" dirty="0">
                <a:latin typeface="Tahoma"/>
                <a:cs typeface="Tahoma"/>
              </a:rPr>
              <a:t>o</a:t>
            </a:r>
            <a:r>
              <a:rPr sz="1650" spc="125" dirty="0">
                <a:latin typeface="Tahoma"/>
                <a:cs typeface="Tahoma"/>
              </a:rPr>
              <a:t>d</a:t>
            </a:r>
            <a:r>
              <a:rPr sz="1650" spc="35" dirty="0">
                <a:latin typeface="Tahoma"/>
                <a:cs typeface="Tahoma"/>
              </a:rPr>
              <a:t>u</a:t>
            </a:r>
            <a:r>
              <a:rPr sz="1650" spc="50" dirty="0">
                <a:latin typeface="Tahoma"/>
                <a:cs typeface="Tahoma"/>
              </a:rPr>
              <a:t>l</a:t>
            </a:r>
            <a:r>
              <a:rPr sz="1650" spc="70" dirty="0">
                <a:latin typeface="Tahoma"/>
                <a:cs typeface="Tahoma"/>
              </a:rPr>
              <a:t>e</a:t>
            </a:r>
            <a:r>
              <a:rPr sz="1650" spc="-70" dirty="0">
                <a:latin typeface="Tahoma"/>
                <a:cs typeface="Tahoma"/>
              </a:rPr>
              <a:t>.</a:t>
            </a:r>
            <a:endParaRPr sz="165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79475" y="3902964"/>
            <a:ext cx="9301480" cy="989330"/>
            <a:chOff x="379475" y="3902964"/>
            <a:chExt cx="9301480" cy="989330"/>
          </a:xfrm>
        </p:grpSpPr>
        <p:sp>
          <p:nvSpPr>
            <p:cNvPr id="9" name="object 9"/>
            <p:cNvSpPr/>
            <p:nvPr/>
          </p:nvSpPr>
          <p:spPr>
            <a:xfrm>
              <a:off x="379475" y="3902964"/>
              <a:ext cx="9301480" cy="989330"/>
            </a:xfrm>
            <a:custGeom>
              <a:avLst/>
              <a:gdLst/>
              <a:ahLst/>
              <a:cxnLst/>
              <a:rect l="l" t="t" r="r" b="b"/>
              <a:pathLst>
                <a:path w="9301480" h="989329">
                  <a:moveTo>
                    <a:pt x="9201912" y="989076"/>
                  </a:moveTo>
                  <a:lnTo>
                    <a:pt x="99060" y="989076"/>
                  </a:lnTo>
                  <a:lnTo>
                    <a:pt x="60436" y="981313"/>
                  </a:lnTo>
                  <a:lnTo>
                    <a:pt x="28955" y="960120"/>
                  </a:lnTo>
                  <a:lnTo>
                    <a:pt x="7762" y="928639"/>
                  </a:lnTo>
                  <a:lnTo>
                    <a:pt x="0" y="890016"/>
                  </a:lnTo>
                  <a:lnTo>
                    <a:pt x="0" y="99060"/>
                  </a:lnTo>
                  <a:lnTo>
                    <a:pt x="7762" y="60436"/>
                  </a:lnTo>
                  <a:lnTo>
                    <a:pt x="28955" y="28956"/>
                  </a:lnTo>
                  <a:lnTo>
                    <a:pt x="60436" y="7762"/>
                  </a:lnTo>
                  <a:lnTo>
                    <a:pt x="99060" y="0"/>
                  </a:lnTo>
                  <a:lnTo>
                    <a:pt x="9201912" y="0"/>
                  </a:lnTo>
                  <a:lnTo>
                    <a:pt x="9240536" y="7762"/>
                  </a:lnTo>
                  <a:lnTo>
                    <a:pt x="9272016" y="28956"/>
                  </a:lnTo>
                  <a:lnTo>
                    <a:pt x="9293209" y="60436"/>
                  </a:lnTo>
                  <a:lnTo>
                    <a:pt x="9300971" y="99060"/>
                  </a:lnTo>
                  <a:lnTo>
                    <a:pt x="9300971" y="890016"/>
                  </a:lnTo>
                  <a:lnTo>
                    <a:pt x="9293209" y="928639"/>
                  </a:lnTo>
                  <a:lnTo>
                    <a:pt x="9272016" y="960120"/>
                  </a:lnTo>
                  <a:lnTo>
                    <a:pt x="9240536" y="981313"/>
                  </a:lnTo>
                  <a:lnTo>
                    <a:pt x="9201912" y="989076"/>
                  </a:lnTo>
                  <a:close/>
                </a:path>
              </a:pathLst>
            </a:custGeom>
            <a:solidFill>
              <a:srgbClr val="D6D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2083" y="4120896"/>
              <a:ext cx="554736" cy="55321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78179" y="4125468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4" h="544195">
                  <a:moveTo>
                    <a:pt x="0" y="0"/>
                  </a:moveTo>
                  <a:lnTo>
                    <a:pt x="544068" y="0"/>
                  </a:lnTo>
                  <a:lnTo>
                    <a:pt x="544068" y="544067"/>
                  </a:lnTo>
                  <a:lnTo>
                    <a:pt x="0" y="544067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613423" y="4121872"/>
            <a:ext cx="7716520" cy="53276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0"/>
              </a:spcBef>
            </a:pPr>
            <a:r>
              <a:rPr sz="1650" spc="5" dirty="0">
                <a:latin typeface="Tahoma"/>
                <a:cs typeface="Tahoma"/>
              </a:rPr>
              <a:t>This</a:t>
            </a:r>
            <a:r>
              <a:rPr sz="1650" spc="-125" dirty="0">
                <a:latin typeface="Tahoma"/>
                <a:cs typeface="Tahoma"/>
              </a:rPr>
              <a:t> </a:t>
            </a:r>
            <a:r>
              <a:rPr sz="1650" spc="25" dirty="0">
                <a:latin typeface="Tahoma"/>
                <a:cs typeface="Tahoma"/>
              </a:rPr>
              <a:t>is</a:t>
            </a:r>
            <a:r>
              <a:rPr sz="1650" spc="-120" dirty="0">
                <a:latin typeface="Tahoma"/>
                <a:cs typeface="Tahoma"/>
              </a:rPr>
              <a:t> </a:t>
            </a:r>
            <a:r>
              <a:rPr sz="1650" spc="30" dirty="0">
                <a:latin typeface="Tahoma"/>
                <a:cs typeface="Tahoma"/>
              </a:rPr>
              <a:t>the</a:t>
            </a:r>
            <a:r>
              <a:rPr sz="1650" spc="-125" dirty="0">
                <a:latin typeface="Tahoma"/>
                <a:cs typeface="Tahoma"/>
              </a:rPr>
              <a:t> </a:t>
            </a:r>
            <a:r>
              <a:rPr sz="1650" spc="50" dirty="0">
                <a:latin typeface="Tahoma"/>
                <a:cs typeface="Tahoma"/>
              </a:rPr>
              <a:t>prototype</a:t>
            </a:r>
            <a:r>
              <a:rPr sz="1650" spc="-135" dirty="0">
                <a:latin typeface="Tahoma"/>
                <a:cs typeface="Tahoma"/>
              </a:rPr>
              <a:t> </a:t>
            </a:r>
            <a:r>
              <a:rPr sz="1650" spc="70" dirty="0">
                <a:latin typeface="Tahoma"/>
                <a:cs typeface="Tahoma"/>
              </a:rPr>
              <a:t>based</a:t>
            </a:r>
            <a:r>
              <a:rPr sz="1650" spc="-110" dirty="0">
                <a:latin typeface="Tahoma"/>
                <a:cs typeface="Tahoma"/>
              </a:rPr>
              <a:t> </a:t>
            </a:r>
            <a:r>
              <a:rPr sz="1650" spc="75" dirty="0">
                <a:latin typeface="Tahoma"/>
                <a:cs typeface="Tahoma"/>
              </a:rPr>
              <a:t>on</a:t>
            </a:r>
            <a:r>
              <a:rPr sz="1650" spc="-140" dirty="0">
                <a:latin typeface="Tahoma"/>
                <a:cs typeface="Tahoma"/>
              </a:rPr>
              <a:t> </a:t>
            </a:r>
            <a:r>
              <a:rPr sz="1650" spc="30" dirty="0">
                <a:latin typeface="Tahoma"/>
                <a:cs typeface="Tahoma"/>
              </a:rPr>
              <a:t>Wi-Fi</a:t>
            </a:r>
            <a:r>
              <a:rPr sz="1650" spc="-114" dirty="0">
                <a:latin typeface="Tahoma"/>
                <a:cs typeface="Tahoma"/>
              </a:rPr>
              <a:t> </a:t>
            </a:r>
            <a:r>
              <a:rPr sz="1650" spc="75" dirty="0">
                <a:latin typeface="Tahoma"/>
                <a:cs typeface="Tahoma"/>
              </a:rPr>
              <a:t>module</a:t>
            </a:r>
            <a:r>
              <a:rPr sz="1650" spc="-120" dirty="0">
                <a:latin typeface="Tahoma"/>
                <a:cs typeface="Tahoma"/>
              </a:rPr>
              <a:t> </a:t>
            </a:r>
            <a:r>
              <a:rPr sz="1650" spc="40" dirty="0">
                <a:latin typeface="Tahoma"/>
                <a:cs typeface="Tahoma"/>
              </a:rPr>
              <a:t>which</a:t>
            </a:r>
            <a:r>
              <a:rPr sz="1650" spc="-125" dirty="0">
                <a:latin typeface="Tahoma"/>
                <a:cs typeface="Tahoma"/>
              </a:rPr>
              <a:t> </a:t>
            </a:r>
            <a:r>
              <a:rPr sz="1650" spc="40" dirty="0">
                <a:latin typeface="Tahoma"/>
                <a:cs typeface="Tahoma"/>
              </a:rPr>
              <a:t>can</a:t>
            </a:r>
            <a:r>
              <a:rPr sz="1650" spc="-114" dirty="0">
                <a:latin typeface="Tahoma"/>
                <a:cs typeface="Tahoma"/>
              </a:rPr>
              <a:t> </a:t>
            </a:r>
            <a:r>
              <a:rPr sz="1650" spc="15" dirty="0">
                <a:latin typeface="Tahoma"/>
                <a:cs typeface="Tahoma"/>
              </a:rPr>
              <a:t>carry</a:t>
            </a:r>
            <a:r>
              <a:rPr sz="1650" spc="-130" dirty="0">
                <a:latin typeface="Tahoma"/>
                <a:cs typeface="Tahoma"/>
              </a:rPr>
              <a:t> </a:t>
            </a:r>
            <a:r>
              <a:rPr sz="1650" spc="95" dirty="0">
                <a:latin typeface="Tahoma"/>
                <a:cs typeface="Tahoma"/>
              </a:rPr>
              <a:t>up</a:t>
            </a:r>
            <a:r>
              <a:rPr sz="1650" spc="-130" dirty="0">
                <a:latin typeface="Tahoma"/>
                <a:cs typeface="Tahoma"/>
              </a:rPr>
              <a:t> </a:t>
            </a:r>
            <a:r>
              <a:rPr sz="1650" spc="45" dirty="0">
                <a:latin typeface="Tahoma"/>
                <a:cs typeface="Tahoma"/>
              </a:rPr>
              <a:t>to</a:t>
            </a:r>
            <a:r>
              <a:rPr sz="1650" spc="-100" dirty="0">
                <a:latin typeface="Tahoma"/>
                <a:cs typeface="Tahoma"/>
              </a:rPr>
              <a:t> </a:t>
            </a:r>
            <a:r>
              <a:rPr sz="1650" spc="5" dirty="0">
                <a:latin typeface="Tahoma"/>
                <a:cs typeface="Tahoma"/>
              </a:rPr>
              <a:t>2-3</a:t>
            </a:r>
            <a:r>
              <a:rPr sz="1650" spc="-100" dirty="0">
                <a:latin typeface="Tahoma"/>
                <a:cs typeface="Tahoma"/>
              </a:rPr>
              <a:t> </a:t>
            </a:r>
            <a:r>
              <a:rPr sz="1650" spc="15" dirty="0">
                <a:latin typeface="Tahoma"/>
                <a:cs typeface="Tahoma"/>
              </a:rPr>
              <a:t>kgs.</a:t>
            </a:r>
            <a:r>
              <a:rPr sz="1650" spc="-185" dirty="0">
                <a:latin typeface="Tahoma"/>
                <a:cs typeface="Tahoma"/>
              </a:rPr>
              <a:t> </a:t>
            </a:r>
            <a:r>
              <a:rPr sz="1650" spc="20" dirty="0">
                <a:latin typeface="Tahoma"/>
                <a:cs typeface="Tahoma"/>
              </a:rPr>
              <a:t>The </a:t>
            </a:r>
            <a:r>
              <a:rPr sz="1650" spc="25" dirty="0">
                <a:latin typeface="Tahoma"/>
                <a:cs typeface="Tahoma"/>
              </a:rPr>
              <a:t> </a:t>
            </a:r>
            <a:r>
              <a:rPr sz="1650" spc="40" dirty="0">
                <a:latin typeface="Tahoma"/>
                <a:cs typeface="Tahoma"/>
              </a:rPr>
              <a:t>weight</a:t>
            </a:r>
            <a:r>
              <a:rPr sz="1650" spc="-110" dirty="0">
                <a:latin typeface="Tahoma"/>
                <a:cs typeface="Tahoma"/>
              </a:rPr>
              <a:t> </a:t>
            </a:r>
            <a:r>
              <a:rPr sz="1650" spc="40" dirty="0">
                <a:latin typeface="Tahoma"/>
                <a:cs typeface="Tahoma"/>
              </a:rPr>
              <a:t>can</a:t>
            </a:r>
            <a:r>
              <a:rPr sz="1650" spc="-114" dirty="0">
                <a:latin typeface="Tahoma"/>
                <a:cs typeface="Tahoma"/>
              </a:rPr>
              <a:t> </a:t>
            </a:r>
            <a:r>
              <a:rPr sz="1650" spc="-5" dirty="0">
                <a:latin typeface="Tahoma"/>
                <a:cs typeface="Tahoma"/>
              </a:rPr>
              <a:t>vary</a:t>
            </a:r>
            <a:r>
              <a:rPr sz="1650" spc="-130" dirty="0">
                <a:latin typeface="Tahoma"/>
                <a:cs typeface="Tahoma"/>
              </a:rPr>
              <a:t> </a:t>
            </a:r>
            <a:r>
              <a:rPr sz="1650" spc="70" dirty="0">
                <a:latin typeface="Tahoma"/>
                <a:cs typeface="Tahoma"/>
              </a:rPr>
              <a:t>based</a:t>
            </a:r>
            <a:r>
              <a:rPr sz="1650" spc="-110" dirty="0">
                <a:latin typeface="Tahoma"/>
                <a:cs typeface="Tahoma"/>
              </a:rPr>
              <a:t> </a:t>
            </a:r>
            <a:r>
              <a:rPr sz="1650" spc="75" dirty="0">
                <a:latin typeface="Tahoma"/>
                <a:cs typeface="Tahoma"/>
              </a:rPr>
              <a:t>on</a:t>
            </a:r>
            <a:r>
              <a:rPr sz="1650" spc="-114" dirty="0">
                <a:latin typeface="Tahoma"/>
                <a:cs typeface="Tahoma"/>
              </a:rPr>
              <a:t> </a:t>
            </a:r>
            <a:r>
              <a:rPr sz="1650" spc="70" dirty="0">
                <a:latin typeface="Tahoma"/>
                <a:cs typeface="Tahoma"/>
              </a:rPr>
              <a:t>purpose</a:t>
            </a:r>
            <a:r>
              <a:rPr sz="1650" spc="-1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it</a:t>
            </a:r>
            <a:r>
              <a:rPr sz="1650" spc="-95" dirty="0">
                <a:latin typeface="Tahoma"/>
                <a:cs typeface="Tahoma"/>
              </a:rPr>
              <a:t> </a:t>
            </a:r>
            <a:r>
              <a:rPr sz="1650" spc="35" dirty="0">
                <a:latin typeface="Tahoma"/>
                <a:cs typeface="Tahoma"/>
              </a:rPr>
              <a:t>can</a:t>
            </a:r>
            <a:r>
              <a:rPr sz="1650" spc="-114" dirty="0">
                <a:latin typeface="Tahoma"/>
                <a:cs typeface="Tahoma"/>
              </a:rPr>
              <a:t> </a:t>
            </a:r>
            <a:r>
              <a:rPr sz="1650" spc="110" dirty="0">
                <a:latin typeface="Tahoma"/>
                <a:cs typeface="Tahoma"/>
              </a:rPr>
              <a:t>be</a:t>
            </a:r>
            <a:r>
              <a:rPr sz="1650" spc="-95" dirty="0">
                <a:latin typeface="Tahoma"/>
                <a:cs typeface="Tahoma"/>
              </a:rPr>
              <a:t> </a:t>
            </a:r>
            <a:r>
              <a:rPr sz="1650" spc="60" dirty="0">
                <a:latin typeface="Tahoma"/>
                <a:cs typeface="Tahoma"/>
              </a:rPr>
              <a:t>used</a:t>
            </a:r>
            <a:r>
              <a:rPr sz="1650" spc="-1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as</a:t>
            </a:r>
            <a:r>
              <a:rPr sz="1650" spc="-105" dirty="0">
                <a:latin typeface="Tahoma"/>
                <a:cs typeface="Tahoma"/>
              </a:rPr>
              <a:t> </a:t>
            </a:r>
            <a:r>
              <a:rPr sz="1650" spc="40" dirty="0">
                <a:latin typeface="Tahoma"/>
                <a:cs typeface="Tahoma"/>
              </a:rPr>
              <a:t>well</a:t>
            </a:r>
            <a:r>
              <a:rPr sz="1650" spc="-1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as</a:t>
            </a:r>
            <a:r>
              <a:rPr sz="1650" spc="-105" dirty="0">
                <a:latin typeface="Tahoma"/>
                <a:cs typeface="Tahoma"/>
              </a:rPr>
              <a:t> </a:t>
            </a:r>
            <a:r>
              <a:rPr sz="1650" spc="30" dirty="0">
                <a:latin typeface="Tahoma"/>
                <a:cs typeface="Tahoma"/>
              </a:rPr>
              <a:t>the</a:t>
            </a:r>
            <a:r>
              <a:rPr sz="1650" spc="-100" dirty="0">
                <a:latin typeface="Tahoma"/>
                <a:cs typeface="Tahoma"/>
              </a:rPr>
              <a:t> </a:t>
            </a:r>
            <a:r>
              <a:rPr sz="1650" spc="25" dirty="0">
                <a:latin typeface="Tahoma"/>
                <a:cs typeface="Tahoma"/>
              </a:rPr>
              <a:t>size</a:t>
            </a:r>
            <a:r>
              <a:rPr sz="1650" spc="-120" dirty="0">
                <a:latin typeface="Tahoma"/>
                <a:cs typeface="Tahoma"/>
              </a:rPr>
              <a:t> </a:t>
            </a:r>
            <a:r>
              <a:rPr sz="1650" spc="35" dirty="0">
                <a:latin typeface="Tahoma"/>
                <a:cs typeface="Tahoma"/>
              </a:rPr>
              <a:t>of</a:t>
            </a:r>
            <a:r>
              <a:rPr sz="1650" spc="-70" dirty="0">
                <a:latin typeface="Tahoma"/>
                <a:cs typeface="Tahoma"/>
              </a:rPr>
              <a:t> </a:t>
            </a:r>
            <a:r>
              <a:rPr sz="1650" spc="30" dirty="0">
                <a:latin typeface="Tahoma"/>
                <a:cs typeface="Tahoma"/>
              </a:rPr>
              <a:t>the</a:t>
            </a:r>
            <a:r>
              <a:rPr sz="1650" spc="-100" dirty="0">
                <a:latin typeface="Tahoma"/>
                <a:cs typeface="Tahoma"/>
              </a:rPr>
              <a:t> </a:t>
            </a:r>
            <a:r>
              <a:rPr sz="1650" spc="30" dirty="0">
                <a:latin typeface="Tahoma"/>
                <a:cs typeface="Tahoma"/>
              </a:rPr>
              <a:t>Robot.</a:t>
            </a:r>
            <a:endParaRPr sz="165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79475" y="5138927"/>
            <a:ext cx="9301480" cy="989330"/>
            <a:chOff x="379475" y="5138927"/>
            <a:chExt cx="9301480" cy="989330"/>
          </a:xfrm>
        </p:grpSpPr>
        <p:sp>
          <p:nvSpPr>
            <p:cNvPr id="14" name="object 14"/>
            <p:cNvSpPr/>
            <p:nvPr/>
          </p:nvSpPr>
          <p:spPr>
            <a:xfrm>
              <a:off x="379475" y="5138927"/>
              <a:ext cx="9301480" cy="989330"/>
            </a:xfrm>
            <a:custGeom>
              <a:avLst/>
              <a:gdLst/>
              <a:ahLst/>
              <a:cxnLst/>
              <a:rect l="l" t="t" r="r" b="b"/>
              <a:pathLst>
                <a:path w="9301480" h="989329">
                  <a:moveTo>
                    <a:pt x="9201912" y="989076"/>
                  </a:moveTo>
                  <a:lnTo>
                    <a:pt x="99060" y="989076"/>
                  </a:lnTo>
                  <a:lnTo>
                    <a:pt x="60436" y="981313"/>
                  </a:lnTo>
                  <a:lnTo>
                    <a:pt x="28955" y="960120"/>
                  </a:lnTo>
                  <a:lnTo>
                    <a:pt x="7762" y="928639"/>
                  </a:lnTo>
                  <a:lnTo>
                    <a:pt x="0" y="890016"/>
                  </a:lnTo>
                  <a:lnTo>
                    <a:pt x="0" y="99060"/>
                  </a:lnTo>
                  <a:lnTo>
                    <a:pt x="7762" y="60436"/>
                  </a:lnTo>
                  <a:lnTo>
                    <a:pt x="28955" y="28956"/>
                  </a:lnTo>
                  <a:lnTo>
                    <a:pt x="60436" y="7762"/>
                  </a:lnTo>
                  <a:lnTo>
                    <a:pt x="99060" y="0"/>
                  </a:lnTo>
                  <a:lnTo>
                    <a:pt x="9201912" y="0"/>
                  </a:lnTo>
                  <a:lnTo>
                    <a:pt x="9240536" y="7762"/>
                  </a:lnTo>
                  <a:lnTo>
                    <a:pt x="9272016" y="28956"/>
                  </a:lnTo>
                  <a:lnTo>
                    <a:pt x="9293209" y="60436"/>
                  </a:lnTo>
                  <a:lnTo>
                    <a:pt x="9300971" y="99060"/>
                  </a:lnTo>
                  <a:lnTo>
                    <a:pt x="9300971" y="890016"/>
                  </a:lnTo>
                  <a:lnTo>
                    <a:pt x="9293209" y="928639"/>
                  </a:lnTo>
                  <a:lnTo>
                    <a:pt x="9272016" y="960120"/>
                  </a:lnTo>
                  <a:lnTo>
                    <a:pt x="9240536" y="981313"/>
                  </a:lnTo>
                  <a:lnTo>
                    <a:pt x="9201912" y="989076"/>
                  </a:lnTo>
                  <a:close/>
                </a:path>
              </a:pathLst>
            </a:custGeom>
            <a:solidFill>
              <a:srgbClr val="D6D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2083" y="5355336"/>
              <a:ext cx="554736" cy="55321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78179" y="5361431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4" h="544195">
                  <a:moveTo>
                    <a:pt x="0" y="0"/>
                  </a:moveTo>
                  <a:lnTo>
                    <a:pt x="544068" y="0"/>
                  </a:lnTo>
                  <a:lnTo>
                    <a:pt x="544068" y="544067"/>
                  </a:lnTo>
                  <a:lnTo>
                    <a:pt x="0" y="544067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613423" y="5357870"/>
            <a:ext cx="7726680" cy="53276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0"/>
              </a:spcBef>
            </a:pPr>
            <a:r>
              <a:rPr sz="1650" spc="55" dirty="0">
                <a:latin typeface="Tahoma"/>
                <a:cs typeface="Tahoma"/>
              </a:rPr>
              <a:t>Discarding</a:t>
            </a:r>
            <a:r>
              <a:rPr sz="1650" spc="-140" dirty="0">
                <a:latin typeface="Tahoma"/>
                <a:cs typeface="Tahoma"/>
              </a:rPr>
              <a:t> </a:t>
            </a:r>
            <a:r>
              <a:rPr sz="1650" spc="40" dirty="0">
                <a:latin typeface="Tahoma"/>
                <a:cs typeface="Tahoma"/>
              </a:rPr>
              <a:t>human</a:t>
            </a:r>
            <a:r>
              <a:rPr sz="1650" spc="-114" dirty="0">
                <a:latin typeface="Tahoma"/>
                <a:cs typeface="Tahoma"/>
              </a:rPr>
              <a:t> </a:t>
            </a:r>
            <a:r>
              <a:rPr sz="1650" spc="30" dirty="0">
                <a:latin typeface="Tahoma"/>
                <a:cs typeface="Tahoma"/>
              </a:rPr>
              <a:t>contact</a:t>
            </a:r>
            <a:r>
              <a:rPr sz="1650" spc="-125" dirty="0">
                <a:latin typeface="Tahoma"/>
                <a:cs typeface="Tahoma"/>
              </a:rPr>
              <a:t> </a:t>
            </a:r>
            <a:r>
              <a:rPr sz="1650" spc="75" dirty="0">
                <a:latin typeface="Tahoma"/>
                <a:cs typeface="Tahoma"/>
              </a:rPr>
              <a:t>on</a:t>
            </a:r>
            <a:r>
              <a:rPr sz="1650" spc="-100" dirty="0">
                <a:latin typeface="Tahoma"/>
                <a:cs typeface="Tahoma"/>
              </a:rPr>
              <a:t> </a:t>
            </a:r>
            <a:r>
              <a:rPr sz="1650" spc="25" dirty="0">
                <a:latin typeface="Tahoma"/>
                <a:cs typeface="Tahoma"/>
              </a:rPr>
              <a:t>various</a:t>
            </a:r>
            <a:r>
              <a:rPr sz="1650" spc="-140" dirty="0">
                <a:latin typeface="Tahoma"/>
                <a:cs typeface="Tahoma"/>
              </a:rPr>
              <a:t> </a:t>
            </a:r>
            <a:r>
              <a:rPr sz="1650" spc="45" dirty="0">
                <a:latin typeface="Tahoma"/>
                <a:cs typeface="Tahoma"/>
              </a:rPr>
              <a:t>purposes,</a:t>
            </a:r>
            <a:r>
              <a:rPr sz="1650" spc="-180" dirty="0">
                <a:latin typeface="Tahoma"/>
                <a:cs typeface="Tahoma"/>
              </a:rPr>
              <a:t> </a:t>
            </a:r>
            <a:r>
              <a:rPr sz="1650" spc="30" dirty="0">
                <a:latin typeface="Tahoma"/>
                <a:cs typeface="Tahoma"/>
              </a:rPr>
              <a:t>these</a:t>
            </a:r>
            <a:r>
              <a:rPr sz="1650" spc="-125" dirty="0">
                <a:latin typeface="Tahoma"/>
                <a:cs typeface="Tahoma"/>
              </a:rPr>
              <a:t> </a:t>
            </a:r>
            <a:r>
              <a:rPr sz="1650" spc="35" dirty="0">
                <a:latin typeface="Tahoma"/>
                <a:cs typeface="Tahoma"/>
              </a:rPr>
              <a:t>types</a:t>
            </a:r>
            <a:r>
              <a:rPr sz="1650" spc="-120" dirty="0">
                <a:latin typeface="Tahoma"/>
                <a:cs typeface="Tahoma"/>
              </a:rPr>
              <a:t> </a:t>
            </a:r>
            <a:r>
              <a:rPr sz="1650" spc="35" dirty="0">
                <a:latin typeface="Tahoma"/>
                <a:cs typeface="Tahoma"/>
              </a:rPr>
              <a:t>of</a:t>
            </a:r>
            <a:r>
              <a:rPr sz="1650" spc="-75" dirty="0">
                <a:latin typeface="Tahoma"/>
                <a:cs typeface="Tahoma"/>
              </a:rPr>
              <a:t> </a:t>
            </a:r>
            <a:r>
              <a:rPr sz="1650" spc="45" dirty="0">
                <a:latin typeface="Tahoma"/>
                <a:cs typeface="Tahoma"/>
              </a:rPr>
              <a:t>machines</a:t>
            </a:r>
            <a:r>
              <a:rPr sz="1650" spc="-140" dirty="0">
                <a:latin typeface="Tahoma"/>
                <a:cs typeface="Tahoma"/>
              </a:rPr>
              <a:t> </a:t>
            </a:r>
            <a:r>
              <a:rPr sz="1650" spc="25" dirty="0">
                <a:latin typeface="Tahoma"/>
                <a:cs typeface="Tahoma"/>
              </a:rPr>
              <a:t>are</a:t>
            </a:r>
            <a:r>
              <a:rPr sz="1650" spc="-120" dirty="0">
                <a:latin typeface="Tahoma"/>
                <a:cs typeface="Tahoma"/>
              </a:rPr>
              <a:t> </a:t>
            </a:r>
            <a:r>
              <a:rPr sz="1650" spc="10" dirty="0">
                <a:latin typeface="Tahoma"/>
                <a:cs typeface="Tahoma"/>
              </a:rPr>
              <a:t>very </a:t>
            </a:r>
            <a:r>
              <a:rPr sz="1650" spc="-500" dirty="0">
                <a:latin typeface="Tahoma"/>
                <a:cs typeface="Tahoma"/>
              </a:rPr>
              <a:t> </a:t>
            </a:r>
            <a:r>
              <a:rPr sz="1650" spc="10" dirty="0">
                <a:latin typeface="Tahoma"/>
                <a:cs typeface="Tahoma"/>
              </a:rPr>
              <a:t>useful.</a:t>
            </a:r>
            <a:endParaRPr sz="1650">
              <a:latin typeface="Tahoma"/>
              <a:cs typeface="Tahoma"/>
            </a:endParaRPr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363455" y="6144767"/>
            <a:ext cx="694944" cy="5714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983" y="1585912"/>
            <a:ext cx="318452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30" dirty="0">
                <a:solidFill>
                  <a:srgbClr val="000000"/>
                </a:solidFill>
              </a:rPr>
              <a:t>Existing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spc="5" dirty="0">
                <a:solidFill>
                  <a:srgbClr val="000000"/>
                </a:solidFill>
              </a:rPr>
              <a:t>System: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489" y="2820385"/>
            <a:ext cx="1875789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i="1" spc="-114" dirty="0">
                <a:latin typeface="Verdana"/>
                <a:cs typeface="Verdana"/>
              </a:rPr>
              <a:t>B</a:t>
            </a:r>
            <a:r>
              <a:rPr sz="1950" i="1" spc="-45" dirty="0">
                <a:latin typeface="Verdana"/>
                <a:cs typeface="Verdana"/>
              </a:rPr>
              <a:t>l</a:t>
            </a:r>
            <a:r>
              <a:rPr sz="1950" i="1" spc="-90" dirty="0">
                <a:latin typeface="Verdana"/>
                <a:cs typeface="Verdana"/>
              </a:rPr>
              <a:t>u</a:t>
            </a:r>
            <a:r>
              <a:rPr sz="1950" i="1" spc="-60" dirty="0">
                <a:latin typeface="Verdana"/>
                <a:cs typeface="Verdana"/>
              </a:rPr>
              <a:t>e</a:t>
            </a:r>
            <a:r>
              <a:rPr sz="1950" i="1" spc="-160" dirty="0">
                <a:latin typeface="Verdana"/>
                <a:cs typeface="Verdana"/>
              </a:rPr>
              <a:t>t</a:t>
            </a:r>
            <a:r>
              <a:rPr sz="1950" i="1" dirty="0">
                <a:latin typeface="Verdana"/>
                <a:cs typeface="Verdana"/>
              </a:rPr>
              <a:t>o</a:t>
            </a:r>
            <a:r>
              <a:rPr sz="1950" i="1" spc="-20" dirty="0">
                <a:latin typeface="Verdana"/>
                <a:cs typeface="Verdana"/>
              </a:rPr>
              <a:t>o</a:t>
            </a:r>
            <a:r>
              <a:rPr sz="1950" i="1" spc="-160" dirty="0">
                <a:latin typeface="Verdana"/>
                <a:cs typeface="Verdana"/>
              </a:rPr>
              <a:t>t</a:t>
            </a:r>
            <a:r>
              <a:rPr sz="1950" i="1" spc="-95" dirty="0">
                <a:latin typeface="Verdana"/>
                <a:cs typeface="Verdana"/>
              </a:rPr>
              <a:t>h</a:t>
            </a:r>
            <a:r>
              <a:rPr sz="1950" i="1" spc="-185" dirty="0">
                <a:latin typeface="Verdana"/>
                <a:cs typeface="Verdana"/>
              </a:rPr>
              <a:t> </a:t>
            </a:r>
            <a:r>
              <a:rPr sz="1950" i="1" spc="-190" dirty="0">
                <a:latin typeface="Verdana"/>
                <a:cs typeface="Verdana"/>
              </a:rPr>
              <a:t>R</a:t>
            </a:r>
            <a:r>
              <a:rPr sz="1950" i="1" spc="-20" dirty="0">
                <a:latin typeface="Verdana"/>
                <a:cs typeface="Verdana"/>
              </a:rPr>
              <a:t>o</a:t>
            </a:r>
            <a:r>
              <a:rPr sz="1950" i="1" spc="25" dirty="0">
                <a:latin typeface="Verdana"/>
                <a:cs typeface="Verdana"/>
              </a:rPr>
              <a:t>b</a:t>
            </a:r>
            <a:r>
              <a:rPr sz="1950" i="1" spc="-20" dirty="0">
                <a:latin typeface="Verdana"/>
                <a:cs typeface="Verdana"/>
              </a:rPr>
              <a:t>o</a:t>
            </a:r>
            <a:r>
              <a:rPr sz="1950" i="1" spc="-165" dirty="0">
                <a:latin typeface="Verdana"/>
                <a:cs typeface="Verdana"/>
              </a:rPr>
              <a:t>t</a:t>
            </a:r>
            <a:endParaRPr sz="19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9180" y="3339084"/>
            <a:ext cx="3209543" cy="274472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156692" y="2820385"/>
            <a:ext cx="241363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i="1" spc="-80" dirty="0">
                <a:latin typeface="Verdana"/>
                <a:cs typeface="Verdana"/>
              </a:rPr>
              <a:t>L</a:t>
            </a:r>
            <a:r>
              <a:rPr sz="1950" i="1" spc="-45" dirty="0">
                <a:latin typeface="Verdana"/>
                <a:cs typeface="Verdana"/>
              </a:rPr>
              <a:t>i</a:t>
            </a:r>
            <a:r>
              <a:rPr sz="1950" i="1" spc="-110" dirty="0">
                <a:latin typeface="Verdana"/>
                <a:cs typeface="Verdana"/>
              </a:rPr>
              <a:t>n</a:t>
            </a:r>
            <a:r>
              <a:rPr sz="1950" i="1" spc="-45" dirty="0">
                <a:latin typeface="Verdana"/>
                <a:cs typeface="Verdana"/>
              </a:rPr>
              <a:t>e</a:t>
            </a:r>
            <a:r>
              <a:rPr sz="1950" i="1" spc="-165" dirty="0">
                <a:latin typeface="Verdana"/>
                <a:cs typeface="Verdana"/>
              </a:rPr>
              <a:t> </a:t>
            </a:r>
            <a:r>
              <a:rPr sz="1950" i="1" spc="-135" dirty="0">
                <a:latin typeface="Verdana"/>
                <a:cs typeface="Verdana"/>
              </a:rPr>
              <a:t>F</a:t>
            </a:r>
            <a:r>
              <a:rPr sz="1950" i="1" spc="-20" dirty="0">
                <a:latin typeface="Verdana"/>
                <a:cs typeface="Verdana"/>
              </a:rPr>
              <a:t>o</a:t>
            </a:r>
            <a:r>
              <a:rPr sz="1950" i="1" spc="-25" dirty="0">
                <a:latin typeface="Verdana"/>
                <a:cs typeface="Verdana"/>
              </a:rPr>
              <a:t>l</a:t>
            </a:r>
            <a:r>
              <a:rPr sz="1950" i="1" spc="-45" dirty="0">
                <a:latin typeface="Verdana"/>
                <a:cs typeface="Verdana"/>
              </a:rPr>
              <a:t>l</a:t>
            </a:r>
            <a:r>
              <a:rPr sz="1950" i="1" dirty="0">
                <a:latin typeface="Verdana"/>
                <a:cs typeface="Verdana"/>
              </a:rPr>
              <a:t>o</a:t>
            </a:r>
            <a:r>
              <a:rPr sz="1950" i="1" spc="-155" dirty="0">
                <a:latin typeface="Verdana"/>
                <a:cs typeface="Verdana"/>
              </a:rPr>
              <a:t>w</a:t>
            </a:r>
            <a:r>
              <a:rPr sz="1950" i="1" spc="-45" dirty="0">
                <a:latin typeface="Verdana"/>
                <a:cs typeface="Verdana"/>
              </a:rPr>
              <a:t>i</a:t>
            </a:r>
            <a:r>
              <a:rPr sz="1950" i="1" spc="-90" dirty="0">
                <a:latin typeface="Verdana"/>
                <a:cs typeface="Verdana"/>
              </a:rPr>
              <a:t>n</a:t>
            </a:r>
            <a:r>
              <a:rPr sz="1950" i="1" spc="25" dirty="0">
                <a:latin typeface="Verdana"/>
                <a:cs typeface="Verdana"/>
              </a:rPr>
              <a:t>g</a:t>
            </a:r>
            <a:r>
              <a:rPr sz="1950" i="1" spc="-204" dirty="0">
                <a:latin typeface="Verdana"/>
                <a:cs typeface="Verdana"/>
              </a:rPr>
              <a:t> </a:t>
            </a:r>
            <a:r>
              <a:rPr sz="1950" i="1" spc="-190" dirty="0">
                <a:latin typeface="Verdana"/>
                <a:cs typeface="Verdana"/>
              </a:rPr>
              <a:t>R</a:t>
            </a:r>
            <a:r>
              <a:rPr sz="1950" i="1" spc="-20" dirty="0">
                <a:latin typeface="Verdana"/>
                <a:cs typeface="Verdana"/>
              </a:rPr>
              <a:t>o</a:t>
            </a:r>
            <a:r>
              <a:rPr sz="1950" i="1" spc="25" dirty="0">
                <a:latin typeface="Verdana"/>
                <a:cs typeface="Verdana"/>
              </a:rPr>
              <a:t>b</a:t>
            </a:r>
            <a:r>
              <a:rPr sz="1950" i="1" spc="-20" dirty="0">
                <a:latin typeface="Verdana"/>
                <a:cs typeface="Verdana"/>
              </a:rPr>
              <a:t>o</a:t>
            </a:r>
            <a:r>
              <a:rPr sz="1950" i="1" spc="-165" dirty="0">
                <a:latin typeface="Verdana"/>
                <a:cs typeface="Verdana"/>
              </a:rPr>
              <a:t>t</a:t>
            </a:r>
            <a:endParaRPr sz="195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5000" y="3339084"/>
            <a:ext cx="3342132" cy="274472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81159" y="6073139"/>
            <a:ext cx="777239" cy="6431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7655"/>
            <a:ext cx="10058400" cy="565861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55306" y="3277677"/>
            <a:ext cx="166878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300" spc="105" dirty="0">
                <a:latin typeface="Times New Roman"/>
                <a:cs typeface="Times New Roman"/>
              </a:rPr>
              <a:t>P</a:t>
            </a:r>
            <a:r>
              <a:rPr sz="3300" spc="120" dirty="0">
                <a:latin typeface="Times New Roman"/>
                <a:cs typeface="Times New Roman"/>
              </a:rPr>
              <a:t>r</a:t>
            </a:r>
            <a:r>
              <a:rPr sz="3300" spc="95" dirty="0">
                <a:latin typeface="Times New Roman"/>
                <a:cs typeface="Times New Roman"/>
              </a:rPr>
              <a:t>o</a:t>
            </a:r>
            <a:r>
              <a:rPr sz="3300" spc="160" dirty="0">
                <a:latin typeface="Times New Roman"/>
                <a:cs typeface="Times New Roman"/>
              </a:rPr>
              <a:t>p</a:t>
            </a:r>
            <a:r>
              <a:rPr sz="3300" spc="125" dirty="0">
                <a:latin typeface="Times New Roman"/>
                <a:cs typeface="Times New Roman"/>
              </a:rPr>
              <a:t>o</a:t>
            </a:r>
            <a:r>
              <a:rPr sz="3300" spc="-135" dirty="0">
                <a:latin typeface="Times New Roman"/>
                <a:cs typeface="Times New Roman"/>
              </a:rPr>
              <a:t>s</a:t>
            </a:r>
            <a:r>
              <a:rPr sz="3300" spc="-15" dirty="0">
                <a:latin typeface="Times New Roman"/>
                <a:cs typeface="Times New Roman"/>
              </a:rPr>
              <a:t>e</a:t>
            </a:r>
            <a:r>
              <a:rPr sz="3300" spc="105" dirty="0">
                <a:latin typeface="Times New Roman"/>
                <a:cs typeface="Times New Roman"/>
              </a:rPr>
              <a:t>d  </a:t>
            </a:r>
            <a:r>
              <a:rPr sz="3300" spc="5" dirty="0">
                <a:latin typeface="Times New Roman"/>
                <a:cs typeface="Times New Roman"/>
              </a:rPr>
              <a:t>System</a:t>
            </a:r>
            <a:r>
              <a:rPr sz="3300" spc="-50" dirty="0">
                <a:latin typeface="Times New Roman"/>
                <a:cs typeface="Times New Roman"/>
              </a:rPr>
              <a:t> </a:t>
            </a:r>
            <a:r>
              <a:rPr sz="3300" spc="-95" dirty="0">
                <a:latin typeface="Times New Roman"/>
                <a:cs typeface="Times New Roman"/>
              </a:rPr>
              <a:t>:</a:t>
            </a:r>
            <a:endParaRPr sz="33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319714" y="1431734"/>
            <a:ext cx="2420620" cy="1456055"/>
            <a:chOff x="4319714" y="1431734"/>
            <a:chExt cx="2420620" cy="1456055"/>
          </a:xfrm>
        </p:grpSpPr>
        <p:sp>
          <p:nvSpPr>
            <p:cNvPr id="5" name="object 5"/>
            <p:cNvSpPr/>
            <p:nvPr/>
          </p:nvSpPr>
          <p:spPr>
            <a:xfrm>
              <a:off x="4325111" y="1437132"/>
              <a:ext cx="2409825" cy="1445260"/>
            </a:xfrm>
            <a:custGeom>
              <a:avLst/>
              <a:gdLst/>
              <a:ahLst/>
              <a:cxnLst/>
              <a:rect l="l" t="t" r="r" b="b"/>
              <a:pathLst>
                <a:path w="2409825" h="1445260">
                  <a:moveTo>
                    <a:pt x="2409443" y="1444751"/>
                  </a:moveTo>
                  <a:lnTo>
                    <a:pt x="0" y="1444751"/>
                  </a:lnTo>
                  <a:lnTo>
                    <a:pt x="0" y="0"/>
                  </a:lnTo>
                  <a:lnTo>
                    <a:pt x="2409443" y="0"/>
                  </a:lnTo>
                  <a:lnTo>
                    <a:pt x="2409443" y="1444751"/>
                  </a:lnTo>
                  <a:close/>
                </a:path>
              </a:pathLst>
            </a:custGeom>
            <a:solidFill>
              <a:srgbClr val="B5A7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25111" y="1437132"/>
              <a:ext cx="2409825" cy="1445260"/>
            </a:xfrm>
            <a:custGeom>
              <a:avLst/>
              <a:gdLst/>
              <a:ahLst/>
              <a:cxnLst/>
              <a:rect l="l" t="t" r="r" b="b"/>
              <a:pathLst>
                <a:path w="2409825" h="1445260">
                  <a:moveTo>
                    <a:pt x="0" y="0"/>
                  </a:moveTo>
                  <a:lnTo>
                    <a:pt x="2409443" y="0"/>
                  </a:lnTo>
                  <a:lnTo>
                    <a:pt x="2409443" y="1444751"/>
                  </a:lnTo>
                  <a:lnTo>
                    <a:pt x="0" y="1444751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325111" y="1437132"/>
            <a:ext cx="2409825" cy="144526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L="635" algn="ctr">
              <a:lnSpc>
                <a:spcPts val="1889"/>
              </a:lnSpc>
            </a:pPr>
            <a:r>
              <a:rPr sz="1650" spc="17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5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50" dirty="0">
                <a:solidFill>
                  <a:srgbClr val="FFFFFF"/>
                </a:solidFill>
                <a:latin typeface="Tahoma"/>
                <a:cs typeface="Tahoma"/>
              </a:rPr>
              <a:t>11</a:t>
            </a:r>
            <a:r>
              <a:rPr sz="1650" spc="-7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1650" spc="5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1650" spc="-7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650" spc="50" dirty="0">
                <a:solidFill>
                  <a:srgbClr val="FFFFFF"/>
                </a:solidFill>
                <a:latin typeface="Tahoma"/>
                <a:cs typeface="Tahoma"/>
              </a:rPr>
              <a:t>12</a:t>
            </a:r>
            <a:r>
              <a:rPr sz="1650" spc="-7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1650" spc="55" dirty="0">
                <a:solidFill>
                  <a:srgbClr val="FFFFFF"/>
                </a:solidFill>
                <a:latin typeface="Tahoma"/>
                <a:cs typeface="Tahoma"/>
              </a:rPr>
              <a:t>6</a:t>
            </a:r>
            <a:r>
              <a:rPr sz="165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-3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650" spc="1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50" spc="5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650" spc="-3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5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3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650" spc="20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endParaRPr sz="1650">
              <a:latin typeface="Tahoma"/>
              <a:cs typeface="Tahoma"/>
            </a:endParaRPr>
          </a:p>
          <a:p>
            <a:pPr marL="91440" marR="82550" algn="ctr">
              <a:lnSpc>
                <a:spcPts val="1800"/>
              </a:lnSpc>
              <a:spcBef>
                <a:spcPts val="120"/>
              </a:spcBef>
            </a:pPr>
            <a:r>
              <a:rPr sz="1650" spc="-7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650" spc="1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50" spc="-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650" spc="7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5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65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650" spc="3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650" spc="140" dirty="0">
                <a:solidFill>
                  <a:srgbClr val="FFFFFF"/>
                </a:solidFill>
                <a:latin typeface="Tahoma"/>
                <a:cs typeface="Tahoma"/>
              </a:rPr>
              <a:t>pp</a:t>
            </a:r>
            <a:r>
              <a:rPr sz="165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650" spc="-1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65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650" spc="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50" spc="-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65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4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650" spc="70" dirty="0">
                <a:solidFill>
                  <a:srgbClr val="FFFFFF"/>
                </a:solidFill>
                <a:latin typeface="Tahoma"/>
                <a:cs typeface="Tahoma"/>
              </a:rPr>
              <a:t>ee</a:t>
            </a:r>
            <a:r>
              <a:rPr sz="1650" spc="25" dirty="0">
                <a:solidFill>
                  <a:srgbClr val="FFFFFF"/>
                </a:solidFill>
                <a:latin typeface="Tahoma"/>
                <a:cs typeface="Tahoma"/>
              </a:rPr>
              <a:t>n  </a:t>
            </a:r>
            <a:r>
              <a:rPr sz="1650" spc="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50" spc="12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650" spc="14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650" spc="5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650" spc="3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50" spc="7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50" spc="14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65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-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50" spc="114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5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8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650" spc="1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50" spc="-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50" spc="1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50" dirty="0">
                <a:solidFill>
                  <a:srgbClr val="FFFFFF"/>
                </a:solidFill>
                <a:latin typeface="Tahoma"/>
                <a:cs typeface="Tahoma"/>
              </a:rPr>
              <a:t>r  </a:t>
            </a:r>
            <a:r>
              <a:rPr sz="1650" spc="10" dirty="0">
                <a:solidFill>
                  <a:srgbClr val="FFFFFF"/>
                </a:solidFill>
                <a:latin typeface="Tahoma"/>
                <a:cs typeface="Tahoma"/>
              </a:rPr>
              <a:t>Driver.</a:t>
            </a:r>
            <a:endParaRPr sz="165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971474" y="1431734"/>
            <a:ext cx="2420620" cy="1456055"/>
            <a:chOff x="6971474" y="1431734"/>
            <a:chExt cx="2420620" cy="1456055"/>
          </a:xfrm>
        </p:grpSpPr>
        <p:sp>
          <p:nvSpPr>
            <p:cNvPr id="9" name="object 9"/>
            <p:cNvSpPr/>
            <p:nvPr/>
          </p:nvSpPr>
          <p:spPr>
            <a:xfrm>
              <a:off x="6976871" y="1437132"/>
              <a:ext cx="2409825" cy="1445260"/>
            </a:xfrm>
            <a:custGeom>
              <a:avLst/>
              <a:gdLst/>
              <a:ahLst/>
              <a:cxnLst/>
              <a:rect l="l" t="t" r="r" b="b"/>
              <a:pathLst>
                <a:path w="2409825" h="1445260">
                  <a:moveTo>
                    <a:pt x="2409444" y="1444751"/>
                  </a:moveTo>
                  <a:lnTo>
                    <a:pt x="0" y="1444751"/>
                  </a:lnTo>
                  <a:lnTo>
                    <a:pt x="0" y="0"/>
                  </a:lnTo>
                  <a:lnTo>
                    <a:pt x="2409444" y="0"/>
                  </a:lnTo>
                  <a:lnTo>
                    <a:pt x="2409444" y="1444751"/>
                  </a:lnTo>
                  <a:close/>
                </a:path>
              </a:pathLst>
            </a:custGeom>
            <a:solidFill>
              <a:srgbClr val="CC9C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76871" y="1437132"/>
              <a:ext cx="2409825" cy="1445260"/>
            </a:xfrm>
            <a:custGeom>
              <a:avLst/>
              <a:gdLst/>
              <a:ahLst/>
              <a:cxnLst/>
              <a:rect l="l" t="t" r="r" b="b"/>
              <a:pathLst>
                <a:path w="2409825" h="1445260">
                  <a:moveTo>
                    <a:pt x="0" y="0"/>
                  </a:moveTo>
                  <a:lnTo>
                    <a:pt x="2409444" y="0"/>
                  </a:lnTo>
                  <a:lnTo>
                    <a:pt x="2409444" y="1444751"/>
                  </a:lnTo>
                  <a:lnTo>
                    <a:pt x="0" y="1444751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976871" y="1437132"/>
            <a:ext cx="2409825" cy="14452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Times New Roman"/>
              <a:cs typeface="Times New Roman"/>
            </a:endParaRPr>
          </a:p>
          <a:p>
            <a:pPr marL="114300" marR="108585" indent="93980">
              <a:lnSpc>
                <a:spcPts val="1800"/>
              </a:lnSpc>
            </a:pPr>
            <a:r>
              <a:rPr sz="1650" spc="-4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50" spc="4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650" spc="7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5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3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650" spc="14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650" spc="3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650" spc="-3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5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-1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650" spc="1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5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650" spc="-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50" spc="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50" spc="12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650" spc="7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5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-5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650" spc="1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50" dirty="0">
                <a:solidFill>
                  <a:srgbClr val="FFFFFF"/>
                </a:solidFill>
                <a:latin typeface="Tahoma"/>
                <a:cs typeface="Tahoma"/>
              </a:rPr>
              <a:t>r  </a:t>
            </a:r>
            <a:r>
              <a:rPr sz="1650" spc="7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650" spc="5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50" spc="6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650" spc="-2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650" spc="9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50" spc="6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650" spc="1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50" spc="3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650" spc="-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50" spc="-3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650" spc="1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50" spc="35" dirty="0">
                <a:solidFill>
                  <a:srgbClr val="FFFFFF"/>
                </a:solidFill>
                <a:latin typeface="Tahoma"/>
                <a:cs typeface="Tahoma"/>
              </a:rPr>
              <a:t>ll</a:t>
            </a:r>
            <a:r>
              <a:rPr sz="1650" spc="7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5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65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650" spc="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50" spc="4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65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2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650" spc="55" dirty="0">
                <a:solidFill>
                  <a:srgbClr val="FFFFFF"/>
                </a:solidFill>
                <a:latin typeface="Tahoma"/>
                <a:cs typeface="Tahoma"/>
              </a:rPr>
              <a:t>e  </a:t>
            </a:r>
            <a:r>
              <a:rPr sz="1650" spc="14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650" spc="7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50" spc="-3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650" spc="3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650" spc="7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50" spc="14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65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650" spc="3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50" spc="-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50" spc="4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65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50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r>
              <a:rPr sz="1650" spc="4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65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3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650" spc="-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50" spc="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50" spc="-1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650" spc="7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50" spc="-7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65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319714" y="3117278"/>
            <a:ext cx="2420620" cy="1457325"/>
            <a:chOff x="4319714" y="3117278"/>
            <a:chExt cx="2420620" cy="1457325"/>
          </a:xfrm>
        </p:grpSpPr>
        <p:sp>
          <p:nvSpPr>
            <p:cNvPr id="13" name="object 13"/>
            <p:cNvSpPr/>
            <p:nvPr/>
          </p:nvSpPr>
          <p:spPr>
            <a:xfrm>
              <a:off x="4325111" y="3122676"/>
              <a:ext cx="2409825" cy="1446530"/>
            </a:xfrm>
            <a:custGeom>
              <a:avLst/>
              <a:gdLst/>
              <a:ahLst/>
              <a:cxnLst/>
              <a:rect l="l" t="t" r="r" b="b"/>
              <a:pathLst>
                <a:path w="2409825" h="1446529">
                  <a:moveTo>
                    <a:pt x="2409443" y="1446275"/>
                  </a:moveTo>
                  <a:lnTo>
                    <a:pt x="0" y="1446275"/>
                  </a:lnTo>
                  <a:lnTo>
                    <a:pt x="0" y="0"/>
                  </a:lnTo>
                  <a:lnTo>
                    <a:pt x="2409443" y="0"/>
                  </a:lnTo>
                  <a:lnTo>
                    <a:pt x="2409443" y="1446275"/>
                  </a:lnTo>
                  <a:close/>
                </a:path>
              </a:pathLst>
            </a:custGeom>
            <a:solidFill>
              <a:srgbClr val="757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25111" y="3122676"/>
              <a:ext cx="2409825" cy="1446530"/>
            </a:xfrm>
            <a:custGeom>
              <a:avLst/>
              <a:gdLst/>
              <a:ahLst/>
              <a:cxnLst/>
              <a:rect l="l" t="t" r="r" b="b"/>
              <a:pathLst>
                <a:path w="2409825" h="1446529">
                  <a:moveTo>
                    <a:pt x="0" y="0"/>
                  </a:moveTo>
                  <a:lnTo>
                    <a:pt x="2409443" y="0"/>
                  </a:lnTo>
                  <a:lnTo>
                    <a:pt x="2409443" y="1446275"/>
                  </a:lnTo>
                  <a:lnTo>
                    <a:pt x="0" y="1446275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325111" y="3122675"/>
            <a:ext cx="2409825" cy="144653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Times New Roman"/>
              <a:cs typeface="Times New Roman"/>
            </a:endParaRPr>
          </a:p>
          <a:p>
            <a:pPr marL="124460" marR="56515" indent="-60960" algn="just">
              <a:lnSpc>
                <a:spcPts val="1800"/>
              </a:lnSpc>
              <a:spcBef>
                <a:spcPts val="5"/>
              </a:spcBef>
            </a:pPr>
            <a:r>
              <a:rPr sz="1650" spc="-4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50" spc="4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650" spc="7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5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8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650" spc="5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50" spc="6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650" spc="-3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650" spc="1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50" spc="6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650" spc="1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50" spc="3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650" spc="-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50" spc="-3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650" spc="1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50" spc="35" dirty="0">
                <a:solidFill>
                  <a:srgbClr val="FFFFFF"/>
                </a:solidFill>
                <a:latin typeface="Tahoma"/>
                <a:cs typeface="Tahoma"/>
              </a:rPr>
              <a:t>ll</a:t>
            </a:r>
            <a:r>
              <a:rPr sz="1650" spc="7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5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65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-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50" spc="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50" spc="-10" dirty="0">
                <a:solidFill>
                  <a:srgbClr val="FFFFFF"/>
                </a:solidFill>
                <a:latin typeface="Tahoma"/>
                <a:cs typeface="Tahoma"/>
              </a:rPr>
              <a:t>x</a:t>
            </a:r>
            <a:r>
              <a:rPr sz="1650" spc="-30" dirty="0">
                <a:solidFill>
                  <a:srgbClr val="FFFFFF"/>
                </a:solidFill>
                <a:latin typeface="Tahoma"/>
                <a:cs typeface="Tahoma"/>
              </a:rPr>
              <a:t>t  </a:t>
            </a:r>
            <a:r>
              <a:rPr sz="1650" spc="3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650" spc="14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650" spc="3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650" spc="-3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5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50" spc="3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650" spc="14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65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2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650" spc="5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50" spc="-3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650" spc="7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50" spc="-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65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9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50" spc="3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650" spc="-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50" spc="14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650" spc="3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650" spc="-30" dirty="0">
                <a:solidFill>
                  <a:srgbClr val="FFFFFF"/>
                </a:solidFill>
                <a:latin typeface="Tahoma"/>
                <a:cs typeface="Tahoma"/>
              </a:rPr>
              <a:t>t  </a:t>
            </a:r>
            <a:r>
              <a:rPr sz="1650" spc="-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50" spc="114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5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-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50" spc="4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650" spc="7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5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14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650" spc="3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50" spc="-7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650" spc="5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650" spc="3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5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7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650" spc="1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50" spc="14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650" spc="35" dirty="0">
                <a:solidFill>
                  <a:srgbClr val="FFFFFF"/>
                </a:solidFill>
                <a:latin typeface="Tahoma"/>
                <a:cs typeface="Tahoma"/>
              </a:rPr>
              <a:t>ul</a:t>
            </a:r>
            <a:r>
              <a:rPr sz="1650" spc="7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50" spc="-7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65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971474" y="3117278"/>
            <a:ext cx="2420620" cy="1457325"/>
            <a:chOff x="6971474" y="3117278"/>
            <a:chExt cx="2420620" cy="1457325"/>
          </a:xfrm>
        </p:grpSpPr>
        <p:sp>
          <p:nvSpPr>
            <p:cNvPr id="17" name="object 17"/>
            <p:cNvSpPr/>
            <p:nvPr/>
          </p:nvSpPr>
          <p:spPr>
            <a:xfrm>
              <a:off x="6976871" y="3122676"/>
              <a:ext cx="2409825" cy="1446530"/>
            </a:xfrm>
            <a:custGeom>
              <a:avLst/>
              <a:gdLst/>
              <a:ahLst/>
              <a:cxnLst/>
              <a:rect l="l" t="t" r="r" b="b"/>
              <a:pathLst>
                <a:path w="2409825" h="1446529">
                  <a:moveTo>
                    <a:pt x="2409444" y="1446275"/>
                  </a:moveTo>
                  <a:lnTo>
                    <a:pt x="0" y="1446275"/>
                  </a:lnTo>
                  <a:lnTo>
                    <a:pt x="0" y="0"/>
                  </a:lnTo>
                  <a:lnTo>
                    <a:pt x="2409444" y="0"/>
                  </a:lnTo>
                  <a:lnTo>
                    <a:pt x="2409444" y="1446275"/>
                  </a:lnTo>
                  <a:close/>
                </a:path>
              </a:pathLst>
            </a:custGeom>
            <a:solidFill>
              <a:srgbClr val="A5B1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976871" y="3122676"/>
              <a:ext cx="2409825" cy="1446530"/>
            </a:xfrm>
            <a:custGeom>
              <a:avLst/>
              <a:gdLst/>
              <a:ahLst/>
              <a:cxnLst/>
              <a:rect l="l" t="t" r="r" b="b"/>
              <a:pathLst>
                <a:path w="2409825" h="1446529">
                  <a:moveTo>
                    <a:pt x="0" y="0"/>
                  </a:moveTo>
                  <a:lnTo>
                    <a:pt x="2409444" y="0"/>
                  </a:lnTo>
                  <a:lnTo>
                    <a:pt x="2409444" y="1446275"/>
                  </a:lnTo>
                  <a:lnTo>
                    <a:pt x="0" y="1446275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976871" y="3122675"/>
            <a:ext cx="2409825" cy="144653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04775" marR="100965" algn="ctr">
              <a:lnSpc>
                <a:spcPts val="1800"/>
              </a:lnSpc>
              <a:spcBef>
                <a:spcPts val="1150"/>
              </a:spcBef>
            </a:pPr>
            <a:r>
              <a:rPr sz="1650" spc="70" dirty="0">
                <a:solidFill>
                  <a:srgbClr val="FFFFFF"/>
                </a:solidFill>
                <a:latin typeface="Tahoma"/>
                <a:cs typeface="Tahoma"/>
              </a:rPr>
              <a:t>He</a:t>
            </a:r>
            <a:r>
              <a:rPr sz="1650" spc="-2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650" spc="7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5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-3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650" spc="1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50" spc="3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65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65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50" dirty="0">
                <a:solidFill>
                  <a:srgbClr val="FFFFFF"/>
                </a:solidFill>
                <a:latin typeface="Tahoma"/>
                <a:cs typeface="Tahoma"/>
              </a:rPr>
              <a:t>15</a:t>
            </a:r>
            <a:r>
              <a:rPr sz="1650" spc="55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165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650" spc="12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650" spc="7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65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8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650" spc="2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50" spc="-65" dirty="0">
                <a:solidFill>
                  <a:srgbClr val="FFFFFF"/>
                </a:solidFill>
                <a:latin typeface="Tahoma"/>
                <a:cs typeface="Tahoma"/>
              </a:rPr>
              <a:t>-  </a:t>
            </a:r>
            <a:r>
              <a:rPr sz="1650" spc="7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650" spc="1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50" spc="-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50" spc="1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5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650" spc="-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65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50" spc="-2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650" spc="7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5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650" spc="1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50" spc="35" dirty="0">
                <a:solidFill>
                  <a:srgbClr val="FFFFFF"/>
                </a:solidFill>
                <a:latin typeface="Tahoma"/>
                <a:cs typeface="Tahoma"/>
              </a:rPr>
              <a:t>nn</a:t>
            </a:r>
            <a:r>
              <a:rPr sz="1650" spc="7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50" spc="6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650" spc="-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50" spc="7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50" spc="100" dirty="0">
                <a:solidFill>
                  <a:srgbClr val="FFFFFF"/>
                </a:solidFill>
                <a:latin typeface="Tahoma"/>
                <a:cs typeface="Tahoma"/>
              </a:rPr>
              <a:t>d  </a:t>
            </a:r>
            <a:r>
              <a:rPr sz="1650" spc="-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50" spc="114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5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2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650" spc="50" dirty="0">
                <a:solidFill>
                  <a:srgbClr val="FFFFFF"/>
                </a:solidFill>
                <a:latin typeface="Tahoma"/>
                <a:cs typeface="Tahoma"/>
              </a:rPr>
              <a:t>298</a:t>
            </a:r>
            <a:r>
              <a:rPr sz="1650" spc="16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65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8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650" spc="1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50" spc="-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50" spc="1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5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65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14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650" spc="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650" spc="3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50" spc="-3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650" spc="8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50" dirty="0">
                <a:solidFill>
                  <a:srgbClr val="FFFFFF"/>
                </a:solidFill>
                <a:latin typeface="Tahoma"/>
                <a:cs typeface="Tahoma"/>
              </a:rPr>
              <a:t>r  </a:t>
            </a:r>
            <a:r>
              <a:rPr sz="1650" spc="1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650" spc="4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650" spc="3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50" spc="6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650" spc="4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65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3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50" spc="-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65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650" spc="1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50" spc="35" dirty="0">
                <a:solidFill>
                  <a:srgbClr val="FFFFFF"/>
                </a:solidFill>
                <a:latin typeface="Tahoma"/>
                <a:cs typeface="Tahoma"/>
              </a:rPr>
              <a:t>nn</a:t>
            </a:r>
            <a:r>
              <a:rPr sz="1650" spc="7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50" spc="6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650" spc="-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50" spc="7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50" spc="14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65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-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50" spc="80" dirty="0">
                <a:solidFill>
                  <a:srgbClr val="FFFFFF"/>
                </a:solidFill>
                <a:latin typeface="Tahoma"/>
                <a:cs typeface="Tahoma"/>
              </a:rPr>
              <a:t>o  </a:t>
            </a:r>
            <a:r>
              <a:rPr sz="1650" spc="30" dirty="0">
                <a:solidFill>
                  <a:srgbClr val="FFFFFF"/>
                </a:solidFill>
                <a:latin typeface="Tahoma"/>
                <a:cs typeface="Tahoma"/>
              </a:rPr>
              <a:t>Wi-Fi</a:t>
            </a:r>
            <a:r>
              <a:rPr sz="165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55" dirty="0">
                <a:solidFill>
                  <a:srgbClr val="FFFFFF"/>
                </a:solidFill>
                <a:latin typeface="Tahoma"/>
                <a:cs typeface="Tahoma"/>
              </a:rPr>
              <a:t>module.</a:t>
            </a:r>
            <a:endParaRPr sz="165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645594" y="4804346"/>
            <a:ext cx="2420620" cy="1457325"/>
            <a:chOff x="5645594" y="4804346"/>
            <a:chExt cx="2420620" cy="1457325"/>
          </a:xfrm>
        </p:grpSpPr>
        <p:sp>
          <p:nvSpPr>
            <p:cNvPr id="21" name="object 21"/>
            <p:cNvSpPr/>
            <p:nvPr/>
          </p:nvSpPr>
          <p:spPr>
            <a:xfrm>
              <a:off x="5650992" y="4809743"/>
              <a:ext cx="2409825" cy="1446530"/>
            </a:xfrm>
            <a:custGeom>
              <a:avLst/>
              <a:gdLst/>
              <a:ahLst/>
              <a:cxnLst/>
              <a:rect l="l" t="t" r="r" b="b"/>
              <a:pathLst>
                <a:path w="2409825" h="1446529">
                  <a:moveTo>
                    <a:pt x="2409443" y="1446275"/>
                  </a:moveTo>
                  <a:lnTo>
                    <a:pt x="0" y="1446275"/>
                  </a:lnTo>
                  <a:lnTo>
                    <a:pt x="0" y="0"/>
                  </a:lnTo>
                  <a:lnTo>
                    <a:pt x="2409443" y="0"/>
                  </a:lnTo>
                  <a:lnTo>
                    <a:pt x="2409443" y="1446275"/>
                  </a:lnTo>
                  <a:close/>
                </a:path>
              </a:pathLst>
            </a:custGeom>
            <a:solidFill>
              <a:srgbClr val="C19C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50992" y="4809743"/>
              <a:ext cx="2409825" cy="1446530"/>
            </a:xfrm>
            <a:custGeom>
              <a:avLst/>
              <a:gdLst/>
              <a:ahLst/>
              <a:cxnLst/>
              <a:rect l="l" t="t" r="r" b="b"/>
              <a:pathLst>
                <a:path w="2409825" h="1446529">
                  <a:moveTo>
                    <a:pt x="0" y="0"/>
                  </a:moveTo>
                  <a:lnTo>
                    <a:pt x="2409443" y="0"/>
                  </a:lnTo>
                  <a:lnTo>
                    <a:pt x="2409443" y="1446275"/>
                  </a:lnTo>
                  <a:lnTo>
                    <a:pt x="0" y="1446275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650992" y="4809744"/>
            <a:ext cx="2409825" cy="144653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103505" marR="94615" indent="-1270" algn="ctr">
              <a:lnSpc>
                <a:spcPts val="1800"/>
              </a:lnSpc>
            </a:pPr>
            <a:r>
              <a:rPr sz="1650" spc="75" dirty="0">
                <a:solidFill>
                  <a:srgbClr val="FFFFFF"/>
                </a:solidFill>
                <a:latin typeface="Tahoma"/>
                <a:cs typeface="Tahoma"/>
              </a:rPr>
              <a:t>Motor </a:t>
            </a:r>
            <a:r>
              <a:rPr sz="1650" spc="35" dirty="0">
                <a:solidFill>
                  <a:srgbClr val="FFFFFF"/>
                </a:solidFill>
                <a:latin typeface="Tahoma"/>
                <a:cs typeface="Tahoma"/>
              </a:rPr>
              <a:t>Driver </a:t>
            </a:r>
            <a:r>
              <a:rPr sz="1650" spc="10" dirty="0">
                <a:solidFill>
                  <a:srgbClr val="FFFFFF"/>
                </a:solidFill>
                <a:latin typeface="Tahoma"/>
                <a:cs typeface="Tahoma"/>
              </a:rPr>
              <a:t>takes </a:t>
            </a:r>
            <a:r>
              <a:rPr sz="165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3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650" spc="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650" spc="-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50" spc="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650" spc="3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650" spc="6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650" spc="-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50" spc="3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50" spc="1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50" spc="3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650" spc="-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65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50" spc="-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65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4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650" spc="7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5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65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-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50" spc="4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650" spc="55" dirty="0">
                <a:solidFill>
                  <a:srgbClr val="FFFFFF"/>
                </a:solidFill>
                <a:latin typeface="Tahoma"/>
                <a:cs typeface="Tahoma"/>
              </a:rPr>
              <a:t>e  </a:t>
            </a:r>
            <a:r>
              <a:rPr sz="1650" spc="6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650" spc="1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50" spc="14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650" spc="7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50" spc="-70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65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650" spc="4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650" spc="3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50" spc="6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650" spc="4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65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3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50" spc="-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65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3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650" spc="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650" spc="-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50" spc="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5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650" spc="5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650" spc="7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50" spc="100" dirty="0">
                <a:solidFill>
                  <a:srgbClr val="FFFFFF"/>
                </a:solidFill>
                <a:latin typeface="Tahoma"/>
                <a:cs typeface="Tahoma"/>
              </a:rPr>
              <a:t>d  </a:t>
            </a:r>
            <a:r>
              <a:rPr sz="1650" spc="3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50" spc="4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6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-2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14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650" spc="3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50" spc="-7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650" spc="5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650" spc="3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5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7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650" spc="1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50" spc="14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650" spc="35" dirty="0">
                <a:solidFill>
                  <a:srgbClr val="FFFFFF"/>
                </a:solidFill>
                <a:latin typeface="Tahoma"/>
                <a:cs typeface="Tahoma"/>
              </a:rPr>
              <a:t>ul</a:t>
            </a:r>
            <a:r>
              <a:rPr sz="1650" spc="7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1650">
              <a:latin typeface="Tahoma"/>
              <a:cs typeface="Tahoma"/>
            </a:endParaRPr>
          </a:p>
        </p:txBody>
      </p:sp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58883" y="6115811"/>
            <a:ext cx="699516" cy="6004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7655"/>
            <a:ext cx="10058400" cy="565861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55490" y="3500189"/>
            <a:ext cx="278257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165" dirty="0">
                <a:latin typeface="Times New Roman"/>
                <a:cs typeface="Times New Roman"/>
              </a:rPr>
              <a:t>Components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spc="-95" dirty="0">
                <a:latin typeface="Times New Roman"/>
                <a:cs typeface="Times New Roman"/>
              </a:rPr>
              <a:t>: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96954" y="1413446"/>
            <a:ext cx="4653280" cy="4630420"/>
            <a:chOff x="5096954" y="1413446"/>
            <a:chExt cx="4653280" cy="4630420"/>
          </a:xfrm>
        </p:grpSpPr>
        <p:sp>
          <p:nvSpPr>
            <p:cNvPr id="5" name="object 5"/>
            <p:cNvSpPr/>
            <p:nvPr/>
          </p:nvSpPr>
          <p:spPr>
            <a:xfrm>
              <a:off x="5102351" y="1418844"/>
              <a:ext cx="4642485" cy="297180"/>
            </a:xfrm>
            <a:custGeom>
              <a:avLst/>
              <a:gdLst/>
              <a:ahLst/>
              <a:cxnLst/>
              <a:rect l="l" t="t" r="r" b="b"/>
              <a:pathLst>
                <a:path w="4642484" h="297180">
                  <a:moveTo>
                    <a:pt x="4593335" y="297179"/>
                  </a:moveTo>
                  <a:lnTo>
                    <a:pt x="50292" y="297179"/>
                  </a:lnTo>
                  <a:lnTo>
                    <a:pt x="30860" y="293179"/>
                  </a:lnTo>
                  <a:lnTo>
                    <a:pt x="14858" y="282320"/>
                  </a:lnTo>
                  <a:lnTo>
                    <a:pt x="4000" y="266318"/>
                  </a:lnTo>
                  <a:lnTo>
                    <a:pt x="0" y="246887"/>
                  </a:lnTo>
                  <a:lnTo>
                    <a:pt x="0" y="50291"/>
                  </a:lnTo>
                  <a:lnTo>
                    <a:pt x="4000" y="30860"/>
                  </a:lnTo>
                  <a:lnTo>
                    <a:pt x="14859" y="14858"/>
                  </a:lnTo>
                  <a:lnTo>
                    <a:pt x="30860" y="4000"/>
                  </a:lnTo>
                  <a:lnTo>
                    <a:pt x="50292" y="0"/>
                  </a:lnTo>
                  <a:lnTo>
                    <a:pt x="4593335" y="0"/>
                  </a:lnTo>
                  <a:lnTo>
                    <a:pt x="4612528" y="4000"/>
                  </a:lnTo>
                  <a:lnTo>
                    <a:pt x="4628006" y="14858"/>
                  </a:lnTo>
                  <a:lnTo>
                    <a:pt x="4638341" y="30860"/>
                  </a:lnTo>
                  <a:lnTo>
                    <a:pt x="4642103" y="50291"/>
                  </a:lnTo>
                  <a:lnTo>
                    <a:pt x="4642103" y="246887"/>
                  </a:lnTo>
                  <a:lnTo>
                    <a:pt x="4638341" y="266318"/>
                  </a:lnTo>
                  <a:lnTo>
                    <a:pt x="4628006" y="282320"/>
                  </a:lnTo>
                  <a:lnTo>
                    <a:pt x="4612528" y="293179"/>
                  </a:lnTo>
                  <a:lnTo>
                    <a:pt x="4593335" y="297179"/>
                  </a:lnTo>
                  <a:close/>
                </a:path>
              </a:pathLst>
            </a:custGeom>
            <a:solidFill>
              <a:srgbClr val="B5A7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02351" y="1418844"/>
              <a:ext cx="4642485" cy="297180"/>
            </a:xfrm>
            <a:custGeom>
              <a:avLst/>
              <a:gdLst/>
              <a:ahLst/>
              <a:cxnLst/>
              <a:rect l="l" t="t" r="r" b="b"/>
              <a:pathLst>
                <a:path w="4642484" h="297180">
                  <a:moveTo>
                    <a:pt x="0" y="50291"/>
                  </a:moveTo>
                  <a:lnTo>
                    <a:pt x="4000" y="30860"/>
                  </a:lnTo>
                  <a:lnTo>
                    <a:pt x="14859" y="14858"/>
                  </a:lnTo>
                  <a:lnTo>
                    <a:pt x="30860" y="4000"/>
                  </a:lnTo>
                  <a:lnTo>
                    <a:pt x="50292" y="0"/>
                  </a:lnTo>
                  <a:lnTo>
                    <a:pt x="4593335" y="0"/>
                  </a:lnTo>
                  <a:lnTo>
                    <a:pt x="4612528" y="4000"/>
                  </a:lnTo>
                  <a:lnTo>
                    <a:pt x="4628006" y="14858"/>
                  </a:lnTo>
                  <a:lnTo>
                    <a:pt x="4638341" y="30860"/>
                  </a:lnTo>
                  <a:lnTo>
                    <a:pt x="4642103" y="50291"/>
                  </a:lnTo>
                  <a:lnTo>
                    <a:pt x="4642103" y="246887"/>
                  </a:lnTo>
                  <a:lnTo>
                    <a:pt x="4638341" y="266318"/>
                  </a:lnTo>
                  <a:lnTo>
                    <a:pt x="4628006" y="282320"/>
                  </a:lnTo>
                  <a:lnTo>
                    <a:pt x="4612528" y="293179"/>
                  </a:lnTo>
                  <a:lnTo>
                    <a:pt x="4593335" y="297179"/>
                  </a:lnTo>
                  <a:lnTo>
                    <a:pt x="50292" y="297179"/>
                  </a:lnTo>
                  <a:lnTo>
                    <a:pt x="30860" y="293179"/>
                  </a:lnTo>
                  <a:lnTo>
                    <a:pt x="14858" y="282320"/>
                  </a:lnTo>
                  <a:lnTo>
                    <a:pt x="4000" y="266318"/>
                  </a:lnTo>
                  <a:lnTo>
                    <a:pt x="0" y="246887"/>
                  </a:lnTo>
                  <a:lnTo>
                    <a:pt x="0" y="50291"/>
                  </a:lnTo>
                  <a:close/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02351" y="1751075"/>
              <a:ext cx="4642485" cy="297180"/>
            </a:xfrm>
            <a:custGeom>
              <a:avLst/>
              <a:gdLst/>
              <a:ahLst/>
              <a:cxnLst/>
              <a:rect l="l" t="t" r="r" b="b"/>
              <a:pathLst>
                <a:path w="4642484" h="297180">
                  <a:moveTo>
                    <a:pt x="4593335" y="297179"/>
                  </a:moveTo>
                  <a:lnTo>
                    <a:pt x="50292" y="297179"/>
                  </a:lnTo>
                  <a:lnTo>
                    <a:pt x="30860" y="293179"/>
                  </a:lnTo>
                  <a:lnTo>
                    <a:pt x="14858" y="282320"/>
                  </a:lnTo>
                  <a:lnTo>
                    <a:pt x="4000" y="266318"/>
                  </a:lnTo>
                  <a:lnTo>
                    <a:pt x="0" y="246887"/>
                  </a:lnTo>
                  <a:lnTo>
                    <a:pt x="0" y="50291"/>
                  </a:lnTo>
                  <a:lnTo>
                    <a:pt x="4000" y="30860"/>
                  </a:lnTo>
                  <a:lnTo>
                    <a:pt x="14859" y="14858"/>
                  </a:lnTo>
                  <a:lnTo>
                    <a:pt x="30860" y="4000"/>
                  </a:lnTo>
                  <a:lnTo>
                    <a:pt x="50292" y="0"/>
                  </a:lnTo>
                  <a:lnTo>
                    <a:pt x="4593335" y="0"/>
                  </a:lnTo>
                  <a:lnTo>
                    <a:pt x="4612528" y="4000"/>
                  </a:lnTo>
                  <a:lnTo>
                    <a:pt x="4628006" y="14858"/>
                  </a:lnTo>
                  <a:lnTo>
                    <a:pt x="4638341" y="30860"/>
                  </a:lnTo>
                  <a:lnTo>
                    <a:pt x="4642103" y="50291"/>
                  </a:lnTo>
                  <a:lnTo>
                    <a:pt x="4642103" y="246887"/>
                  </a:lnTo>
                  <a:lnTo>
                    <a:pt x="4638341" y="266318"/>
                  </a:lnTo>
                  <a:lnTo>
                    <a:pt x="4628006" y="282320"/>
                  </a:lnTo>
                  <a:lnTo>
                    <a:pt x="4612528" y="293179"/>
                  </a:lnTo>
                  <a:lnTo>
                    <a:pt x="4593335" y="297179"/>
                  </a:lnTo>
                  <a:close/>
                </a:path>
              </a:pathLst>
            </a:custGeom>
            <a:solidFill>
              <a:srgbClr val="B6A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02351" y="1751075"/>
              <a:ext cx="4642485" cy="297180"/>
            </a:xfrm>
            <a:custGeom>
              <a:avLst/>
              <a:gdLst/>
              <a:ahLst/>
              <a:cxnLst/>
              <a:rect l="l" t="t" r="r" b="b"/>
              <a:pathLst>
                <a:path w="4642484" h="297180">
                  <a:moveTo>
                    <a:pt x="0" y="50291"/>
                  </a:moveTo>
                  <a:lnTo>
                    <a:pt x="4000" y="30860"/>
                  </a:lnTo>
                  <a:lnTo>
                    <a:pt x="14859" y="14858"/>
                  </a:lnTo>
                  <a:lnTo>
                    <a:pt x="30860" y="4000"/>
                  </a:lnTo>
                  <a:lnTo>
                    <a:pt x="50292" y="0"/>
                  </a:lnTo>
                  <a:lnTo>
                    <a:pt x="4593335" y="0"/>
                  </a:lnTo>
                  <a:lnTo>
                    <a:pt x="4612528" y="4000"/>
                  </a:lnTo>
                  <a:lnTo>
                    <a:pt x="4628006" y="14858"/>
                  </a:lnTo>
                  <a:lnTo>
                    <a:pt x="4638341" y="30860"/>
                  </a:lnTo>
                  <a:lnTo>
                    <a:pt x="4642103" y="50291"/>
                  </a:lnTo>
                  <a:lnTo>
                    <a:pt x="4642103" y="246887"/>
                  </a:lnTo>
                  <a:lnTo>
                    <a:pt x="4638341" y="266318"/>
                  </a:lnTo>
                  <a:lnTo>
                    <a:pt x="4628006" y="282320"/>
                  </a:lnTo>
                  <a:lnTo>
                    <a:pt x="4612528" y="293179"/>
                  </a:lnTo>
                  <a:lnTo>
                    <a:pt x="4593335" y="297179"/>
                  </a:lnTo>
                  <a:lnTo>
                    <a:pt x="50292" y="297179"/>
                  </a:lnTo>
                  <a:lnTo>
                    <a:pt x="30860" y="293179"/>
                  </a:lnTo>
                  <a:lnTo>
                    <a:pt x="14858" y="282320"/>
                  </a:lnTo>
                  <a:lnTo>
                    <a:pt x="4000" y="266318"/>
                  </a:lnTo>
                  <a:lnTo>
                    <a:pt x="0" y="246887"/>
                  </a:lnTo>
                  <a:lnTo>
                    <a:pt x="0" y="50291"/>
                  </a:lnTo>
                  <a:close/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02351" y="2083308"/>
              <a:ext cx="4642485" cy="297180"/>
            </a:xfrm>
            <a:custGeom>
              <a:avLst/>
              <a:gdLst/>
              <a:ahLst/>
              <a:cxnLst/>
              <a:rect l="l" t="t" r="r" b="b"/>
              <a:pathLst>
                <a:path w="4642484" h="297180">
                  <a:moveTo>
                    <a:pt x="4593335" y="297179"/>
                  </a:moveTo>
                  <a:lnTo>
                    <a:pt x="50292" y="297179"/>
                  </a:lnTo>
                  <a:lnTo>
                    <a:pt x="30860" y="293417"/>
                  </a:lnTo>
                  <a:lnTo>
                    <a:pt x="14858" y="283082"/>
                  </a:lnTo>
                  <a:lnTo>
                    <a:pt x="4000" y="267604"/>
                  </a:lnTo>
                  <a:lnTo>
                    <a:pt x="0" y="248411"/>
                  </a:lnTo>
                  <a:lnTo>
                    <a:pt x="0" y="50291"/>
                  </a:lnTo>
                  <a:lnTo>
                    <a:pt x="4000" y="30860"/>
                  </a:lnTo>
                  <a:lnTo>
                    <a:pt x="14859" y="14858"/>
                  </a:lnTo>
                  <a:lnTo>
                    <a:pt x="30860" y="4000"/>
                  </a:lnTo>
                  <a:lnTo>
                    <a:pt x="50292" y="0"/>
                  </a:lnTo>
                  <a:lnTo>
                    <a:pt x="4593335" y="0"/>
                  </a:lnTo>
                  <a:lnTo>
                    <a:pt x="4612528" y="4000"/>
                  </a:lnTo>
                  <a:lnTo>
                    <a:pt x="4628006" y="14858"/>
                  </a:lnTo>
                  <a:lnTo>
                    <a:pt x="4638341" y="30860"/>
                  </a:lnTo>
                  <a:lnTo>
                    <a:pt x="4642103" y="50291"/>
                  </a:lnTo>
                  <a:lnTo>
                    <a:pt x="4642103" y="248411"/>
                  </a:lnTo>
                  <a:lnTo>
                    <a:pt x="4638341" y="267604"/>
                  </a:lnTo>
                  <a:lnTo>
                    <a:pt x="4628006" y="283082"/>
                  </a:lnTo>
                  <a:lnTo>
                    <a:pt x="4612528" y="293417"/>
                  </a:lnTo>
                  <a:lnTo>
                    <a:pt x="4593335" y="297179"/>
                  </a:lnTo>
                  <a:close/>
                </a:path>
              </a:pathLst>
            </a:custGeom>
            <a:solidFill>
              <a:srgbClr val="B39E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02351" y="2083308"/>
              <a:ext cx="4642485" cy="297180"/>
            </a:xfrm>
            <a:custGeom>
              <a:avLst/>
              <a:gdLst/>
              <a:ahLst/>
              <a:cxnLst/>
              <a:rect l="l" t="t" r="r" b="b"/>
              <a:pathLst>
                <a:path w="4642484" h="297180">
                  <a:moveTo>
                    <a:pt x="0" y="50291"/>
                  </a:moveTo>
                  <a:lnTo>
                    <a:pt x="4000" y="30860"/>
                  </a:lnTo>
                  <a:lnTo>
                    <a:pt x="14859" y="14858"/>
                  </a:lnTo>
                  <a:lnTo>
                    <a:pt x="30860" y="4000"/>
                  </a:lnTo>
                  <a:lnTo>
                    <a:pt x="50292" y="0"/>
                  </a:lnTo>
                  <a:lnTo>
                    <a:pt x="4593335" y="0"/>
                  </a:lnTo>
                  <a:lnTo>
                    <a:pt x="4612528" y="4000"/>
                  </a:lnTo>
                  <a:lnTo>
                    <a:pt x="4628006" y="14858"/>
                  </a:lnTo>
                  <a:lnTo>
                    <a:pt x="4638341" y="30860"/>
                  </a:lnTo>
                  <a:lnTo>
                    <a:pt x="4642103" y="50291"/>
                  </a:lnTo>
                  <a:lnTo>
                    <a:pt x="4642103" y="248411"/>
                  </a:lnTo>
                  <a:lnTo>
                    <a:pt x="4638341" y="267604"/>
                  </a:lnTo>
                  <a:lnTo>
                    <a:pt x="4628006" y="283082"/>
                  </a:lnTo>
                  <a:lnTo>
                    <a:pt x="4612528" y="293417"/>
                  </a:lnTo>
                  <a:lnTo>
                    <a:pt x="4593335" y="297179"/>
                  </a:lnTo>
                  <a:lnTo>
                    <a:pt x="50292" y="297179"/>
                  </a:lnTo>
                  <a:lnTo>
                    <a:pt x="30860" y="293417"/>
                  </a:lnTo>
                  <a:lnTo>
                    <a:pt x="14858" y="283082"/>
                  </a:lnTo>
                  <a:lnTo>
                    <a:pt x="4000" y="267604"/>
                  </a:lnTo>
                  <a:lnTo>
                    <a:pt x="0" y="248411"/>
                  </a:lnTo>
                  <a:lnTo>
                    <a:pt x="0" y="50291"/>
                  </a:lnTo>
                  <a:close/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02351" y="2415540"/>
              <a:ext cx="4642485" cy="297180"/>
            </a:xfrm>
            <a:custGeom>
              <a:avLst/>
              <a:gdLst/>
              <a:ahLst/>
              <a:cxnLst/>
              <a:rect l="l" t="t" r="r" b="b"/>
              <a:pathLst>
                <a:path w="4642484" h="297180">
                  <a:moveTo>
                    <a:pt x="4593335" y="297179"/>
                  </a:moveTo>
                  <a:lnTo>
                    <a:pt x="50292" y="297179"/>
                  </a:lnTo>
                  <a:lnTo>
                    <a:pt x="30860" y="293417"/>
                  </a:lnTo>
                  <a:lnTo>
                    <a:pt x="14858" y="283082"/>
                  </a:lnTo>
                  <a:lnTo>
                    <a:pt x="4000" y="267604"/>
                  </a:lnTo>
                  <a:lnTo>
                    <a:pt x="0" y="248411"/>
                  </a:lnTo>
                  <a:lnTo>
                    <a:pt x="0" y="50291"/>
                  </a:lnTo>
                  <a:lnTo>
                    <a:pt x="4000" y="30860"/>
                  </a:lnTo>
                  <a:lnTo>
                    <a:pt x="14859" y="14858"/>
                  </a:lnTo>
                  <a:lnTo>
                    <a:pt x="30860" y="4000"/>
                  </a:lnTo>
                  <a:lnTo>
                    <a:pt x="50292" y="0"/>
                  </a:lnTo>
                  <a:lnTo>
                    <a:pt x="4593335" y="0"/>
                  </a:lnTo>
                  <a:lnTo>
                    <a:pt x="4612528" y="4000"/>
                  </a:lnTo>
                  <a:lnTo>
                    <a:pt x="4628006" y="14858"/>
                  </a:lnTo>
                  <a:lnTo>
                    <a:pt x="4638341" y="30860"/>
                  </a:lnTo>
                  <a:lnTo>
                    <a:pt x="4642103" y="50291"/>
                  </a:lnTo>
                  <a:lnTo>
                    <a:pt x="4642103" y="248411"/>
                  </a:lnTo>
                  <a:lnTo>
                    <a:pt x="4638341" y="267604"/>
                  </a:lnTo>
                  <a:lnTo>
                    <a:pt x="4628006" y="283082"/>
                  </a:lnTo>
                  <a:lnTo>
                    <a:pt x="4612528" y="293417"/>
                  </a:lnTo>
                  <a:lnTo>
                    <a:pt x="4593335" y="297179"/>
                  </a:lnTo>
                  <a:close/>
                </a:path>
              </a:pathLst>
            </a:custGeom>
            <a:solidFill>
              <a:srgbClr val="A89A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02351" y="2415540"/>
              <a:ext cx="4642485" cy="297180"/>
            </a:xfrm>
            <a:custGeom>
              <a:avLst/>
              <a:gdLst/>
              <a:ahLst/>
              <a:cxnLst/>
              <a:rect l="l" t="t" r="r" b="b"/>
              <a:pathLst>
                <a:path w="4642484" h="297180">
                  <a:moveTo>
                    <a:pt x="0" y="50291"/>
                  </a:moveTo>
                  <a:lnTo>
                    <a:pt x="4000" y="30860"/>
                  </a:lnTo>
                  <a:lnTo>
                    <a:pt x="14859" y="14858"/>
                  </a:lnTo>
                  <a:lnTo>
                    <a:pt x="30860" y="4000"/>
                  </a:lnTo>
                  <a:lnTo>
                    <a:pt x="50292" y="0"/>
                  </a:lnTo>
                  <a:lnTo>
                    <a:pt x="4593335" y="0"/>
                  </a:lnTo>
                  <a:lnTo>
                    <a:pt x="4612528" y="4000"/>
                  </a:lnTo>
                  <a:lnTo>
                    <a:pt x="4628006" y="14858"/>
                  </a:lnTo>
                  <a:lnTo>
                    <a:pt x="4638341" y="30860"/>
                  </a:lnTo>
                  <a:lnTo>
                    <a:pt x="4642103" y="50291"/>
                  </a:lnTo>
                  <a:lnTo>
                    <a:pt x="4642103" y="248411"/>
                  </a:lnTo>
                  <a:lnTo>
                    <a:pt x="4638341" y="267604"/>
                  </a:lnTo>
                  <a:lnTo>
                    <a:pt x="4628006" y="283082"/>
                  </a:lnTo>
                  <a:lnTo>
                    <a:pt x="4612528" y="293417"/>
                  </a:lnTo>
                  <a:lnTo>
                    <a:pt x="4593335" y="297179"/>
                  </a:lnTo>
                  <a:lnTo>
                    <a:pt x="50292" y="297179"/>
                  </a:lnTo>
                  <a:lnTo>
                    <a:pt x="30860" y="293417"/>
                  </a:lnTo>
                  <a:lnTo>
                    <a:pt x="14858" y="283082"/>
                  </a:lnTo>
                  <a:lnTo>
                    <a:pt x="4000" y="267604"/>
                  </a:lnTo>
                  <a:lnTo>
                    <a:pt x="0" y="248411"/>
                  </a:lnTo>
                  <a:lnTo>
                    <a:pt x="0" y="50291"/>
                  </a:lnTo>
                  <a:close/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02351" y="2749296"/>
              <a:ext cx="4642485" cy="295910"/>
            </a:xfrm>
            <a:custGeom>
              <a:avLst/>
              <a:gdLst/>
              <a:ahLst/>
              <a:cxnLst/>
              <a:rect l="l" t="t" r="r" b="b"/>
              <a:pathLst>
                <a:path w="4642484" h="295910">
                  <a:moveTo>
                    <a:pt x="4593335" y="295655"/>
                  </a:moveTo>
                  <a:lnTo>
                    <a:pt x="50292" y="295655"/>
                  </a:lnTo>
                  <a:lnTo>
                    <a:pt x="30860" y="291893"/>
                  </a:lnTo>
                  <a:lnTo>
                    <a:pt x="14858" y="281558"/>
                  </a:lnTo>
                  <a:lnTo>
                    <a:pt x="4000" y="266080"/>
                  </a:lnTo>
                  <a:lnTo>
                    <a:pt x="0" y="246887"/>
                  </a:lnTo>
                  <a:lnTo>
                    <a:pt x="0" y="48767"/>
                  </a:lnTo>
                  <a:lnTo>
                    <a:pt x="4000" y="29575"/>
                  </a:lnTo>
                  <a:lnTo>
                    <a:pt x="14859" y="14096"/>
                  </a:lnTo>
                  <a:lnTo>
                    <a:pt x="30860" y="3762"/>
                  </a:lnTo>
                  <a:lnTo>
                    <a:pt x="50292" y="0"/>
                  </a:lnTo>
                  <a:lnTo>
                    <a:pt x="4593335" y="0"/>
                  </a:lnTo>
                  <a:lnTo>
                    <a:pt x="4612528" y="3762"/>
                  </a:lnTo>
                  <a:lnTo>
                    <a:pt x="4628006" y="14096"/>
                  </a:lnTo>
                  <a:lnTo>
                    <a:pt x="4638341" y="29575"/>
                  </a:lnTo>
                  <a:lnTo>
                    <a:pt x="4642103" y="48767"/>
                  </a:lnTo>
                  <a:lnTo>
                    <a:pt x="4642103" y="246887"/>
                  </a:lnTo>
                  <a:lnTo>
                    <a:pt x="4638341" y="266080"/>
                  </a:lnTo>
                  <a:lnTo>
                    <a:pt x="4628006" y="281558"/>
                  </a:lnTo>
                  <a:lnTo>
                    <a:pt x="4612528" y="291893"/>
                  </a:lnTo>
                  <a:lnTo>
                    <a:pt x="4593335" y="295655"/>
                  </a:lnTo>
                  <a:close/>
                </a:path>
              </a:pathLst>
            </a:custGeom>
            <a:solidFill>
              <a:srgbClr val="9997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02351" y="2749296"/>
              <a:ext cx="4642485" cy="295910"/>
            </a:xfrm>
            <a:custGeom>
              <a:avLst/>
              <a:gdLst/>
              <a:ahLst/>
              <a:cxnLst/>
              <a:rect l="l" t="t" r="r" b="b"/>
              <a:pathLst>
                <a:path w="4642484" h="295910">
                  <a:moveTo>
                    <a:pt x="0" y="48767"/>
                  </a:moveTo>
                  <a:lnTo>
                    <a:pt x="4000" y="29575"/>
                  </a:lnTo>
                  <a:lnTo>
                    <a:pt x="14859" y="14096"/>
                  </a:lnTo>
                  <a:lnTo>
                    <a:pt x="30860" y="3762"/>
                  </a:lnTo>
                  <a:lnTo>
                    <a:pt x="50292" y="0"/>
                  </a:lnTo>
                  <a:lnTo>
                    <a:pt x="4593335" y="0"/>
                  </a:lnTo>
                  <a:lnTo>
                    <a:pt x="4612528" y="3762"/>
                  </a:lnTo>
                  <a:lnTo>
                    <a:pt x="4628006" y="14096"/>
                  </a:lnTo>
                  <a:lnTo>
                    <a:pt x="4638341" y="29575"/>
                  </a:lnTo>
                  <a:lnTo>
                    <a:pt x="4642103" y="48767"/>
                  </a:lnTo>
                  <a:lnTo>
                    <a:pt x="4642103" y="246887"/>
                  </a:lnTo>
                  <a:lnTo>
                    <a:pt x="4638341" y="266080"/>
                  </a:lnTo>
                  <a:lnTo>
                    <a:pt x="4628006" y="281558"/>
                  </a:lnTo>
                  <a:lnTo>
                    <a:pt x="4612528" y="291893"/>
                  </a:lnTo>
                  <a:lnTo>
                    <a:pt x="4593335" y="295655"/>
                  </a:lnTo>
                  <a:lnTo>
                    <a:pt x="50292" y="295655"/>
                  </a:lnTo>
                  <a:lnTo>
                    <a:pt x="30860" y="291893"/>
                  </a:lnTo>
                  <a:lnTo>
                    <a:pt x="14858" y="281558"/>
                  </a:lnTo>
                  <a:lnTo>
                    <a:pt x="4000" y="266080"/>
                  </a:lnTo>
                  <a:lnTo>
                    <a:pt x="0" y="246887"/>
                  </a:lnTo>
                  <a:lnTo>
                    <a:pt x="0" y="48767"/>
                  </a:lnTo>
                  <a:close/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02351" y="3081528"/>
              <a:ext cx="4642485" cy="297180"/>
            </a:xfrm>
            <a:custGeom>
              <a:avLst/>
              <a:gdLst/>
              <a:ahLst/>
              <a:cxnLst/>
              <a:rect l="l" t="t" r="r" b="b"/>
              <a:pathLst>
                <a:path w="4642484" h="297179">
                  <a:moveTo>
                    <a:pt x="4593335" y="297179"/>
                  </a:moveTo>
                  <a:lnTo>
                    <a:pt x="50292" y="297179"/>
                  </a:lnTo>
                  <a:lnTo>
                    <a:pt x="30860" y="293179"/>
                  </a:lnTo>
                  <a:lnTo>
                    <a:pt x="14858" y="282320"/>
                  </a:lnTo>
                  <a:lnTo>
                    <a:pt x="4000" y="266318"/>
                  </a:lnTo>
                  <a:lnTo>
                    <a:pt x="0" y="246887"/>
                  </a:lnTo>
                  <a:lnTo>
                    <a:pt x="0" y="48767"/>
                  </a:lnTo>
                  <a:lnTo>
                    <a:pt x="4000" y="29575"/>
                  </a:lnTo>
                  <a:lnTo>
                    <a:pt x="14859" y="14096"/>
                  </a:lnTo>
                  <a:lnTo>
                    <a:pt x="30860" y="3762"/>
                  </a:lnTo>
                  <a:lnTo>
                    <a:pt x="50292" y="0"/>
                  </a:lnTo>
                  <a:lnTo>
                    <a:pt x="4593335" y="0"/>
                  </a:lnTo>
                  <a:lnTo>
                    <a:pt x="4612528" y="3762"/>
                  </a:lnTo>
                  <a:lnTo>
                    <a:pt x="4628006" y="14096"/>
                  </a:lnTo>
                  <a:lnTo>
                    <a:pt x="4638341" y="29575"/>
                  </a:lnTo>
                  <a:lnTo>
                    <a:pt x="4642103" y="48767"/>
                  </a:lnTo>
                  <a:lnTo>
                    <a:pt x="4642103" y="246887"/>
                  </a:lnTo>
                  <a:lnTo>
                    <a:pt x="4638341" y="266318"/>
                  </a:lnTo>
                  <a:lnTo>
                    <a:pt x="4628006" y="282320"/>
                  </a:lnTo>
                  <a:lnTo>
                    <a:pt x="4612528" y="293179"/>
                  </a:lnTo>
                  <a:lnTo>
                    <a:pt x="4593335" y="297179"/>
                  </a:lnTo>
                  <a:close/>
                </a:path>
              </a:pathLst>
            </a:custGeom>
            <a:solidFill>
              <a:srgbClr val="93A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02351" y="3081528"/>
              <a:ext cx="4642485" cy="297180"/>
            </a:xfrm>
            <a:custGeom>
              <a:avLst/>
              <a:gdLst/>
              <a:ahLst/>
              <a:cxnLst/>
              <a:rect l="l" t="t" r="r" b="b"/>
              <a:pathLst>
                <a:path w="4642484" h="297179">
                  <a:moveTo>
                    <a:pt x="0" y="48767"/>
                  </a:moveTo>
                  <a:lnTo>
                    <a:pt x="4000" y="29575"/>
                  </a:lnTo>
                  <a:lnTo>
                    <a:pt x="14859" y="14096"/>
                  </a:lnTo>
                  <a:lnTo>
                    <a:pt x="30860" y="3762"/>
                  </a:lnTo>
                  <a:lnTo>
                    <a:pt x="50292" y="0"/>
                  </a:lnTo>
                  <a:lnTo>
                    <a:pt x="4593335" y="0"/>
                  </a:lnTo>
                  <a:lnTo>
                    <a:pt x="4612528" y="3762"/>
                  </a:lnTo>
                  <a:lnTo>
                    <a:pt x="4628006" y="14096"/>
                  </a:lnTo>
                  <a:lnTo>
                    <a:pt x="4638341" y="29575"/>
                  </a:lnTo>
                  <a:lnTo>
                    <a:pt x="4642103" y="48767"/>
                  </a:lnTo>
                  <a:lnTo>
                    <a:pt x="4642103" y="246887"/>
                  </a:lnTo>
                  <a:lnTo>
                    <a:pt x="4638341" y="266318"/>
                  </a:lnTo>
                  <a:lnTo>
                    <a:pt x="4628006" y="282320"/>
                  </a:lnTo>
                  <a:lnTo>
                    <a:pt x="4612528" y="293179"/>
                  </a:lnTo>
                  <a:lnTo>
                    <a:pt x="4593335" y="297179"/>
                  </a:lnTo>
                  <a:lnTo>
                    <a:pt x="50292" y="297179"/>
                  </a:lnTo>
                  <a:lnTo>
                    <a:pt x="30860" y="293179"/>
                  </a:lnTo>
                  <a:lnTo>
                    <a:pt x="14858" y="282320"/>
                  </a:lnTo>
                  <a:lnTo>
                    <a:pt x="4000" y="266318"/>
                  </a:lnTo>
                  <a:lnTo>
                    <a:pt x="0" y="246887"/>
                  </a:lnTo>
                  <a:lnTo>
                    <a:pt x="0" y="48767"/>
                  </a:lnTo>
                  <a:close/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02351" y="3413759"/>
              <a:ext cx="4642485" cy="297180"/>
            </a:xfrm>
            <a:custGeom>
              <a:avLst/>
              <a:gdLst/>
              <a:ahLst/>
              <a:cxnLst/>
              <a:rect l="l" t="t" r="r" b="b"/>
              <a:pathLst>
                <a:path w="4642484" h="297179">
                  <a:moveTo>
                    <a:pt x="4593335" y="297179"/>
                  </a:moveTo>
                  <a:lnTo>
                    <a:pt x="50292" y="297179"/>
                  </a:lnTo>
                  <a:lnTo>
                    <a:pt x="30860" y="293179"/>
                  </a:lnTo>
                  <a:lnTo>
                    <a:pt x="14858" y="282320"/>
                  </a:lnTo>
                  <a:lnTo>
                    <a:pt x="4000" y="266318"/>
                  </a:lnTo>
                  <a:lnTo>
                    <a:pt x="0" y="246887"/>
                  </a:lnTo>
                  <a:lnTo>
                    <a:pt x="0" y="48767"/>
                  </a:lnTo>
                  <a:lnTo>
                    <a:pt x="4000" y="29575"/>
                  </a:lnTo>
                  <a:lnTo>
                    <a:pt x="14859" y="14096"/>
                  </a:lnTo>
                  <a:lnTo>
                    <a:pt x="30860" y="3762"/>
                  </a:lnTo>
                  <a:lnTo>
                    <a:pt x="50292" y="0"/>
                  </a:lnTo>
                  <a:lnTo>
                    <a:pt x="4593335" y="0"/>
                  </a:lnTo>
                  <a:lnTo>
                    <a:pt x="4612528" y="3762"/>
                  </a:lnTo>
                  <a:lnTo>
                    <a:pt x="4628006" y="14096"/>
                  </a:lnTo>
                  <a:lnTo>
                    <a:pt x="4638341" y="29575"/>
                  </a:lnTo>
                  <a:lnTo>
                    <a:pt x="4642103" y="48767"/>
                  </a:lnTo>
                  <a:lnTo>
                    <a:pt x="4642103" y="246887"/>
                  </a:lnTo>
                  <a:lnTo>
                    <a:pt x="4638341" y="266318"/>
                  </a:lnTo>
                  <a:lnTo>
                    <a:pt x="4628006" y="282320"/>
                  </a:lnTo>
                  <a:lnTo>
                    <a:pt x="4612528" y="293179"/>
                  </a:lnTo>
                  <a:lnTo>
                    <a:pt x="4593335" y="297179"/>
                  </a:lnTo>
                  <a:close/>
                </a:path>
              </a:pathLst>
            </a:custGeom>
            <a:solidFill>
              <a:srgbClr val="8EB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02351" y="3413759"/>
              <a:ext cx="4642485" cy="297180"/>
            </a:xfrm>
            <a:custGeom>
              <a:avLst/>
              <a:gdLst/>
              <a:ahLst/>
              <a:cxnLst/>
              <a:rect l="l" t="t" r="r" b="b"/>
              <a:pathLst>
                <a:path w="4642484" h="297179">
                  <a:moveTo>
                    <a:pt x="0" y="48767"/>
                  </a:moveTo>
                  <a:lnTo>
                    <a:pt x="4000" y="29575"/>
                  </a:lnTo>
                  <a:lnTo>
                    <a:pt x="14859" y="14096"/>
                  </a:lnTo>
                  <a:lnTo>
                    <a:pt x="30860" y="3762"/>
                  </a:lnTo>
                  <a:lnTo>
                    <a:pt x="50292" y="0"/>
                  </a:lnTo>
                  <a:lnTo>
                    <a:pt x="4593335" y="0"/>
                  </a:lnTo>
                  <a:lnTo>
                    <a:pt x="4612528" y="3762"/>
                  </a:lnTo>
                  <a:lnTo>
                    <a:pt x="4628006" y="14096"/>
                  </a:lnTo>
                  <a:lnTo>
                    <a:pt x="4638341" y="29575"/>
                  </a:lnTo>
                  <a:lnTo>
                    <a:pt x="4642103" y="48767"/>
                  </a:lnTo>
                  <a:lnTo>
                    <a:pt x="4642103" y="246887"/>
                  </a:lnTo>
                  <a:lnTo>
                    <a:pt x="4638341" y="266318"/>
                  </a:lnTo>
                  <a:lnTo>
                    <a:pt x="4628006" y="282320"/>
                  </a:lnTo>
                  <a:lnTo>
                    <a:pt x="4612528" y="293179"/>
                  </a:lnTo>
                  <a:lnTo>
                    <a:pt x="4593335" y="297179"/>
                  </a:lnTo>
                  <a:lnTo>
                    <a:pt x="50292" y="297179"/>
                  </a:lnTo>
                  <a:lnTo>
                    <a:pt x="30860" y="293179"/>
                  </a:lnTo>
                  <a:lnTo>
                    <a:pt x="14858" y="282320"/>
                  </a:lnTo>
                  <a:lnTo>
                    <a:pt x="4000" y="266318"/>
                  </a:lnTo>
                  <a:lnTo>
                    <a:pt x="0" y="246887"/>
                  </a:lnTo>
                  <a:lnTo>
                    <a:pt x="0" y="48767"/>
                  </a:lnTo>
                  <a:close/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02351" y="3745991"/>
              <a:ext cx="4642485" cy="297180"/>
            </a:xfrm>
            <a:custGeom>
              <a:avLst/>
              <a:gdLst/>
              <a:ahLst/>
              <a:cxnLst/>
              <a:rect l="l" t="t" r="r" b="b"/>
              <a:pathLst>
                <a:path w="4642484" h="297179">
                  <a:moveTo>
                    <a:pt x="4593335" y="297179"/>
                  </a:moveTo>
                  <a:lnTo>
                    <a:pt x="50292" y="297179"/>
                  </a:lnTo>
                  <a:lnTo>
                    <a:pt x="30860" y="293179"/>
                  </a:lnTo>
                  <a:lnTo>
                    <a:pt x="14858" y="282320"/>
                  </a:lnTo>
                  <a:lnTo>
                    <a:pt x="4000" y="266318"/>
                  </a:lnTo>
                  <a:lnTo>
                    <a:pt x="0" y="246887"/>
                  </a:lnTo>
                  <a:lnTo>
                    <a:pt x="0" y="50291"/>
                  </a:lnTo>
                  <a:lnTo>
                    <a:pt x="4000" y="30860"/>
                  </a:lnTo>
                  <a:lnTo>
                    <a:pt x="14859" y="14858"/>
                  </a:lnTo>
                  <a:lnTo>
                    <a:pt x="30860" y="4000"/>
                  </a:lnTo>
                  <a:lnTo>
                    <a:pt x="50292" y="0"/>
                  </a:lnTo>
                  <a:lnTo>
                    <a:pt x="4593335" y="0"/>
                  </a:lnTo>
                  <a:lnTo>
                    <a:pt x="4612528" y="4000"/>
                  </a:lnTo>
                  <a:lnTo>
                    <a:pt x="4628006" y="14858"/>
                  </a:lnTo>
                  <a:lnTo>
                    <a:pt x="4638341" y="30860"/>
                  </a:lnTo>
                  <a:lnTo>
                    <a:pt x="4642103" y="50291"/>
                  </a:lnTo>
                  <a:lnTo>
                    <a:pt x="4642103" y="246887"/>
                  </a:lnTo>
                  <a:lnTo>
                    <a:pt x="4638341" y="266318"/>
                  </a:lnTo>
                  <a:lnTo>
                    <a:pt x="4628006" y="282320"/>
                  </a:lnTo>
                  <a:lnTo>
                    <a:pt x="4612528" y="293179"/>
                  </a:lnTo>
                  <a:lnTo>
                    <a:pt x="4593335" y="297179"/>
                  </a:lnTo>
                  <a:close/>
                </a:path>
              </a:pathLst>
            </a:custGeom>
            <a:solidFill>
              <a:srgbClr val="89B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02351" y="3745991"/>
              <a:ext cx="4642485" cy="297180"/>
            </a:xfrm>
            <a:custGeom>
              <a:avLst/>
              <a:gdLst/>
              <a:ahLst/>
              <a:cxnLst/>
              <a:rect l="l" t="t" r="r" b="b"/>
              <a:pathLst>
                <a:path w="4642484" h="297179">
                  <a:moveTo>
                    <a:pt x="0" y="50291"/>
                  </a:moveTo>
                  <a:lnTo>
                    <a:pt x="4000" y="30860"/>
                  </a:lnTo>
                  <a:lnTo>
                    <a:pt x="14859" y="14858"/>
                  </a:lnTo>
                  <a:lnTo>
                    <a:pt x="30860" y="4000"/>
                  </a:lnTo>
                  <a:lnTo>
                    <a:pt x="50292" y="0"/>
                  </a:lnTo>
                  <a:lnTo>
                    <a:pt x="4593335" y="0"/>
                  </a:lnTo>
                  <a:lnTo>
                    <a:pt x="4612528" y="4000"/>
                  </a:lnTo>
                  <a:lnTo>
                    <a:pt x="4628006" y="14858"/>
                  </a:lnTo>
                  <a:lnTo>
                    <a:pt x="4638341" y="30860"/>
                  </a:lnTo>
                  <a:lnTo>
                    <a:pt x="4642103" y="50291"/>
                  </a:lnTo>
                  <a:lnTo>
                    <a:pt x="4642103" y="246887"/>
                  </a:lnTo>
                  <a:lnTo>
                    <a:pt x="4638341" y="266318"/>
                  </a:lnTo>
                  <a:lnTo>
                    <a:pt x="4628006" y="282320"/>
                  </a:lnTo>
                  <a:lnTo>
                    <a:pt x="4612528" y="293179"/>
                  </a:lnTo>
                  <a:lnTo>
                    <a:pt x="4593335" y="297179"/>
                  </a:lnTo>
                  <a:lnTo>
                    <a:pt x="50292" y="297179"/>
                  </a:lnTo>
                  <a:lnTo>
                    <a:pt x="30860" y="293179"/>
                  </a:lnTo>
                  <a:lnTo>
                    <a:pt x="14858" y="282320"/>
                  </a:lnTo>
                  <a:lnTo>
                    <a:pt x="4000" y="266318"/>
                  </a:lnTo>
                  <a:lnTo>
                    <a:pt x="0" y="246887"/>
                  </a:lnTo>
                  <a:lnTo>
                    <a:pt x="0" y="50291"/>
                  </a:lnTo>
                  <a:close/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02351" y="4078224"/>
              <a:ext cx="4642485" cy="297180"/>
            </a:xfrm>
            <a:custGeom>
              <a:avLst/>
              <a:gdLst/>
              <a:ahLst/>
              <a:cxnLst/>
              <a:rect l="l" t="t" r="r" b="b"/>
              <a:pathLst>
                <a:path w="4642484" h="297179">
                  <a:moveTo>
                    <a:pt x="4593335" y="297179"/>
                  </a:moveTo>
                  <a:lnTo>
                    <a:pt x="50292" y="297179"/>
                  </a:lnTo>
                  <a:lnTo>
                    <a:pt x="30860" y="293203"/>
                  </a:lnTo>
                  <a:lnTo>
                    <a:pt x="14858" y="282511"/>
                  </a:lnTo>
                  <a:lnTo>
                    <a:pt x="4000" y="266961"/>
                  </a:lnTo>
                  <a:lnTo>
                    <a:pt x="0" y="248411"/>
                  </a:lnTo>
                  <a:lnTo>
                    <a:pt x="0" y="50291"/>
                  </a:lnTo>
                  <a:lnTo>
                    <a:pt x="4000" y="30860"/>
                  </a:lnTo>
                  <a:lnTo>
                    <a:pt x="14859" y="14858"/>
                  </a:lnTo>
                  <a:lnTo>
                    <a:pt x="30860" y="4000"/>
                  </a:lnTo>
                  <a:lnTo>
                    <a:pt x="50292" y="0"/>
                  </a:lnTo>
                  <a:lnTo>
                    <a:pt x="4593335" y="0"/>
                  </a:lnTo>
                  <a:lnTo>
                    <a:pt x="4612528" y="4000"/>
                  </a:lnTo>
                  <a:lnTo>
                    <a:pt x="4628006" y="14858"/>
                  </a:lnTo>
                  <a:lnTo>
                    <a:pt x="4638341" y="30860"/>
                  </a:lnTo>
                  <a:lnTo>
                    <a:pt x="4642103" y="50291"/>
                  </a:lnTo>
                  <a:lnTo>
                    <a:pt x="4642103" y="248411"/>
                  </a:lnTo>
                  <a:lnTo>
                    <a:pt x="4638341" y="266961"/>
                  </a:lnTo>
                  <a:lnTo>
                    <a:pt x="4628006" y="282511"/>
                  </a:lnTo>
                  <a:lnTo>
                    <a:pt x="4612528" y="293203"/>
                  </a:lnTo>
                  <a:lnTo>
                    <a:pt x="4593335" y="297179"/>
                  </a:lnTo>
                  <a:close/>
                </a:path>
              </a:pathLst>
            </a:custGeom>
            <a:solidFill>
              <a:srgbClr val="85C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02351" y="4078224"/>
              <a:ext cx="4642485" cy="297180"/>
            </a:xfrm>
            <a:custGeom>
              <a:avLst/>
              <a:gdLst/>
              <a:ahLst/>
              <a:cxnLst/>
              <a:rect l="l" t="t" r="r" b="b"/>
              <a:pathLst>
                <a:path w="4642484" h="297179">
                  <a:moveTo>
                    <a:pt x="0" y="50291"/>
                  </a:moveTo>
                  <a:lnTo>
                    <a:pt x="4000" y="30860"/>
                  </a:lnTo>
                  <a:lnTo>
                    <a:pt x="14859" y="14858"/>
                  </a:lnTo>
                  <a:lnTo>
                    <a:pt x="30860" y="4000"/>
                  </a:lnTo>
                  <a:lnTo>
                    <a:pt x="50292" y="0"/>
                  </a:lnTo>
                  <a:lnTo>
                    <a:pt x="4593335" y="0"/>
                  </a:lnTo>
                  <a:lnTo>
                    <a:pt x="4612528" y="4000"/>
                  </a:lnTo>
                  <a:lnTo>
                    <a:pt x="4628006" y="14858"/>
                  </a:lnTo>
                  <a:lnTo>
                    <a:pt x="4638341" y="30860"/>
                  </a:lnTo>
                  <a:lnTo>
                    <a:pt x="4642103" y="50291"/>
                  </a:lnTo>
                  <a:lnTo>
                    <a:pt x="4642103" y="248411"/>
                  </a:lnTo>
                  <a:lnTo>
                    <a:pt x="4638341" y="266961"/>
                  </a:lnTo>
                  <a:lnTo>
                    <a:pt x="4628006" y="282511"/>
                  </a:lnTo>
                  <a:lnTo>
                    <a:pt x="4612528" y="293203"/>
                  </a:lnTo>
                  <a:lnTo>
                    <a:pt x="4593335" y="297179"/>
                  </a:lnTo>
                  <a:lnTo>
                    <a:pt x="50292" y="297179"/>
                  </a:lnTo>
                  <a:lnTo>
                    <a:pt x="30860" y="293203"/>
                  </a:lnTo>
                  <a:lnTo>
                    <a:pt x="14858" y="282511"/>
                  </a:lnTo>
                  <a:lnTo>
                    <a:pt x="4000" y="266961"/>
                  </a:lnTo>
                  <a:lnTo>
                    <a:pt x="0" y="248411"/>
                  </a:lnTo>
                  <a:lnTo>
                    <a:pt x="0" y="50291"/>
                  </a:lnTo>
                  <a:close/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02351" y="4410456"/>
              <a:ext cx="4642485" cy="297180"/>
            </a:xfrm>
            <a:custGeom>
              <a:avLst/>
              <a:gdLst/>
              <a:ahLst/>
              <a:cxnLst/>
              <a:rect l="l" t="t" r="r" b="b"/>
              <a:pathLst>
                <a:path w="4642484" h="297179">
                  <a:moveTo>
                    <a:pt x="4593335" y="297179"/>
                  </a:moveTo>
                  <a:lnTo>
                    <a:pt x="50292" y="297179"/>
                  </a:lnTo>
                  <a:lnTo>
                    <a:pt x="30860" y="293417"/>
                  </a:lnTo>
                  <a:lnTo>
                    <a:pt x="14858" y="283082"/>
                  </a:lnTo>
                  <a:lnTo>
                    <a:pt x="4000" y="267604"/>
                  </a:lnTo>
                  <a:lnTo>
                    <a:pt x="0" y="248411"/>
                  </a:lnTo>
                  <a:lnTo>
                    <a:pt x="0" y="50291"/>
                  </a:lnTo>
                  <a:lnTo>
                    <a:pt x="4000" y="30860"/>
                  </a:lnTo>
                  <a:lnTo>
                    <a:pt x="14859" y="14858"/>
                  </a:lnTo>
                  <a:lnTo>
                    <a:pt x="30860" y="4000"/>
                  </a:lnTo>
                  <a:lnTo>
                    <a:pt x="50292" y="0"/>
                  </a:lnTo>
                  <a:lnTo>
                    <a:pt x="4593335" y="0"/>
                  </a:lnTo>
                  <a:lnTo>
                    <a:pt x="4612528" y="4000"/>
                  </a:lnTo>
                  <a:lnTo>
                    <a:pt x="4628006" y="14858"/>
                  </a:lnTo>
                  <a:lnTo>
                    <a:pt x="4638341" y="30860"/>
                  </a:lnTo>
                  <a:lnTo>
                    <a:pt x="4642103" y="50291"/>
                  </a:lnTo>
                  <a:lnTo>
                    <a:pt x="4642103" y="248411"/>
                  </a:lnTo>
                  <a:lnTo>
                    <a:pt x="4638341" y="267604"/>
                  </a:lnTo>
                  <a:lnTo>
                    <a:pt x="4628006" y="283082"/>
                  </a:lnTo>
                  <a:lnTo>
                    <a:pt x="4612528" y="293417"/>
                  </a:lnTo>
                  <a:lnTo>
                    <a:pt x="4593335" y="297179"/>
                  </a:lnTo>
                  <a:close/>
                </a:path>
              </a:pathLst>
            </a:custGeom>
            <a:solidFill>
              <a:srgbClr val="82C3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102351" y="4410456"/>
              <a:ext cx="4642485" cy="297180"/>
            </a:xfrm>
            <a:custGeom>
              <a:avLst/>
              <a:gdLst/>
              <a:ahLst/>
              <a:cxnLst/>
              <a:rect l="l" t="t" r="r" b="b"/>
              <a:pathLst>
                <a:path w="4642484" h="297179">
                  <a:moveTo>
                    <a:pt x="0" y="50291"/>
                  </a:moveTo>
                  <a:lnTo>
                    <a:pt x="4000" y="30860"/>
                  </a:lnTo>
                  <a:lnTo>
                    <a:pt x="14859" y="14858"/>
                  </a:lnTo>
                  <a:lnTo>
                    <a:pt x="30860" y="4000"/>
                  </a:lnTo>
                  <a:lnTo>
                    <a:pt x="50292" y="0"/>
                  </a:lnTo>
                  <a:lnTo>
                    <a:pt x="4593335" y="0"/>
                  </a:lnTo>
                  <a:lnTo>
                    <a:pt x="4612528" y="4000"/>
                  </a:lnTo>
                  <a:lnTo>
                    <a:pt x="4628006" y="14858"/>
                  </a:lnTo>
                  <a:lnTo>
                    <a:pt x="4638341" y="30860"/>
                  </a:lnTo>
                  <a:lnTo>
                    <a:pt x="4642103" y="50291"/>
                  </a:lnTo>
                  <a:lnTo>
                    <a:pt x="4642103" y="248411"/>
                  </a:lnTo>
                  <a:lnTo>
                    <a:pt x="4638341" y="267604"/>
                  </a:lnTo>
                  <a:lnTo>
                    <a:pt x="4628006" y="283082"/>
                  </a:lnTo>
                  <a:lnTo>
                    <a:pt x="4612528" y="293417"/>
                  </a:lnTo>
                  <a:lnTo>
                    <a:pt x="4593335" y="297179"/>
                  </a:lnTo>
                  <a:lnTo>
                    <a:pt x="50292" y="297179"/>
                  </a:lnTo>
                  <a:lnTo>
                    <a:pt x="30860" y="293417"/>
                  </a:lnTo>
                  <a:lnTo>
                    <a:pt x="14858" y="283082"/>
                  </a:lnTo>
                  <a:lnTo>
                    <a:pt x="4000" y="267604"/>
                  </a:lnTo>
                  <a:lnTo>
                    <a:pt x="0" y="248411"/>
                  </a:lnTo>
                  <a:lnTo>
                    <a:pt x="0" y="50291"/>
                  </a:lnTo>
                  <a:close/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02351" y="4744212"/>
              <a:ext cx="4642485" cy="295910"/>
            </a:xfrm>
            <a:custGeom>
              <a:avLst/>
              <a:gdLst/>
              <a:ahLst/>
              <a:cxnLst/>
              <a:rect l="l" t="t" r="r" b="b"/>
              <a:pathLst>
                <a:path w="4642484" h="295910">
                  <a:moveTo>
                    <a:pt x="4593335" y="295655"/>
                  </a:moveTo>
                  <a:lnTo>
                    <a:pt x="50292" y="295655"/>
                  </a:lnTo>
                  <a:lnTo>
                    <a:pt x="30860" y="291893"/>
                  </a:lnTo>
                  <a:lnTo>
                    <a:pt x="14858" y="281558"/>
                  </a:lnTo>
                  <a:lnTo>
                    <a:pt x="4000" y="266080"/>
                  </a:lnTo>
                  <a:lnTo>
                    <a:pt x="0" y="246887"/>
                  </a:lnTo>
                  <a:lnTo>
                    <a:pt x="0" y="48767"/>
                  </a:lnTo>
                  <a:lnTo>
                    <a:pt x="4000" y="29575"/>
                  </a:lnTo>
                  <a:lnTo>
                    <a:pt x="14859" y="14096"/>
                  </a:lnTo>
                  <a:lnTo>
                    <a:pt x="30860" y="3762"/>
                  </a:lnTo>
                  <a:lnTo>
                    <a:pt x="50292" y="0"/>
                  </a:lnTo>
                  <a:lnTo>
                    <a:pt x="4593335" y="0"/>
                  </a:lnTo>
                  <a:lnTo>
                    <a:pt x="4612528" y="3762"/>
                  </a:lnTo>
                  <a:lnTo>
                    <a:pt x="4628006" y="14096"/>
                  </a:lnTo>
                  <a:lnTo>
                    <a:pt x="4638341" y="29575"/>
                  </a:lnTo>
                  <a:lnTo>
                    <a:pt x="4642103" y="48767"/>
                  </a:lnTo>
                  <a:lnTo>
                    <a:pt x="4642103" y="246887"/>
                  </a:lnTo>
                  <a:lnTo>
                    <a:pt x="4638341" y="266080"/>
                  </a:lnTo>
                  <a:lnTo>
                    <a:pt x="4628006" y="281558"/>
                  </a:lnTo>
                  <a:lnTo>
                    <a:pt x="4612528" y="291893"/>
                  </a:lnTo>
                  <a:lnTo>
                    <a:pt x="4593335" y="295655"/>
                  </a:lnTo>
                  <a:close/>
                </a:path>
              </a:pathLst>
            </a:custGeom>
            <a:solidFill>
              <a:srgbClr val="95C6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02351" y="4744212"/>
              <a:ext cx="4642485" cy="295910"/>
            </a:xfrm>
            <a:custGeom>
              <a:avLst/>
              <a:gdLst/>
              <a:ahLst/>
              <a:cxnLst/>
              <a:rect l="l" t="t" r="r" b="b"/>
              <a:pathLst>
                <a:path w="4642484" h="295910">
                  <a:moveTo>
                    <a:pt x="0" y="48767"/>
                  </a:moveTo>
                  <a:lnTo>
                    <a:pt x="4000" y="29575"/>
                  </a:lnTo>
                  <a:lnTo>
                    <a:pt x="14859" y="14096"/>
                  </a:lnTo>
                  <a:lnTo>
                    <a:pt x="30860" y="3762"/>
                  </a:lnTo>
                  <a:lnTo>
                    <a:pt x="50292" y="0"/>
                  </a:lnTo>
                  <a:lnTo>
                    <a:pt x="4593335" y="0"/>
                  </a:lnTo>
                  <a:lnTo>
                    <a:pt x="4612528" y="3762"/>
                  </a:lnTo>
                  <a:lnTo>
                    <a:pt x="4628006" y="14096"/>
                  </a:lnTo>
                  <a:lnTo>
                    <a:pt x="4638341" y="29575"/>
                  </a:lnTo>
                  <a:lnTo>
                    <a:pt x="4642103" y="48767"/>
                  </a:lnTo>
                  <a:lnTo>
                    <a:pt x="4642103" y="246887"/>
                  </a:lnTo>
                  <a:lnTo>
                    <a:pt x="4638341" y="266080"/>
                  </a:lnTo>
                  <a:lnTo>
                    <a:pt x="4628006" y="281558"/>
                  </a:lnTo>
                  <a:lnTo>
                    <a:pt x="4612528" y="291893"/>
                  </a:lnTo>
                  <a:lnTo>
                    <a:pt x="4593335" y="295655"/>
                  </a:lnTo>
                  <a:lnTo>
                    <a:pt x="50292" y="295655"/>
                  </a:lnTo>
                  <a:lnTo>
                    <a:pt x="30860" y="291893"/>
                  </a:lnTo>
                  <a:lnTo>
                    <a:pt x="14858" y="281558"/>
                  </a:lnTo>
                  <a:lnTo>
                    <a:pt x="4000" y="266080"/>
                  </a:lnTo>
                  <a:lnTo>
                    <a:pt x="0" y="246887"/>
                  </a:lnTo>
                  <a:lnTo>
                    <a:pt x="0" y="48767"/>
                  </a:lnTo>
                  <a:close/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102351" y="5076444"/>
              <a:ext cx="4642485" cy="295910"/>
            </a:xfrm>
            <a:custGeom>
              <a:avLst/>
              <a:gdLst/>
              <a:ahLst/>
              <a:cxnLst/>
              <a:rect l="l" t="t" r="r" b="b"/>
              <a:pathLst>
                <a:path w="4642484" h="295910">
                  <a:moveTo>
                    <a:pt x="4593335" y="295655"/>
                  </a:moveTo>
                  <a:lnTo>
                    <a:pt x="50292" y="295655"/>
                  </a:lnTo>
                  <a:lnTo>
                    <a:pt x="30860" y="291893"/>
                  </a:lnTo>
                  <a:lnTo>
                    <a:pt x="14858" y="281558"/>
                  </a:lnTo>
                  <a:lnTo>
                    <a:pt x="4000" y="266080"/>
                  </a:lnTo>
                  <a:lnTo>
                    <a:pt x="0" y="246887"/>
                  </a:lnTo>
                  <a:lnTo>
                    <a:pt x="0" y="48767"/>
                  </a:lnTo>
                  <a:lnTo>
                    <a:pt x="4000" y="29575"/>
                  </a:lnTo>
                  <a:lnTo>
                    <a:pt x="14859" y="14096"/>
                  </a:lnTo>
                  <a:lnTo>
                    <a:pt x="30860" y="3762"/>
                  </a:lnTo>
                  <a:lnTo>
                    <a:pt x="50292" y="0"/>
                  </a:lnTo>
                  <a:lnTo>
                    <a:pt x="4593335" y="0"/>
                  </a:lnTo>
                  <a:lnTo>
                    <a:pt x="4612528" y="3762"/>
                  </a:lnTo>
                  <a:lnTo>
                    <a:pt x="4628006" y="14096"/>
                  </a:lnTo>
                  <a:lnTo>
                    <a:pt x="4638341" y="29575"/>
                  </a:lnTo>
                  <a:lnTo>
                    <a:pt x="4642103" y="48767"/>
                  </a:lnTo>
                  <a:lnTo>
                    <a:pt x="4642103" y="246887"/>
                  </a:lnTo>
                  <a:lnTo>
                    <a:pt x="4638341" y="266080"/>
                  </a:lnTo>
                  <a:lnTo>
                    <a:pt x="4628006" y="281558"/>
                  </a:lnTo>
                  <a:lnTo>
                    <a:pt x="4612528" y="291893"/>
                  </a:lnTo>
                  <a:lnTo>
                    <a:pt x="4593335" y="295655"/>
                  </a:lnTo>
                  <a:close/>
                </a:path>
              </a:pathLst>
            </a:custGeom>
            <a:solidFill>
              <a:srgbClr val="B1C8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102351" y="5076444"/>
              <a:ext cx="4642485" cy="295910"/>
            </a:xfrm>
            <a:custGeom>
              <a:avLst/>
              <a:gdLst/>
              <a:ahLst/>
              <a:cxnLst/>
              <a:rect l="l" t="t" r="r" b="b"/>
              <a:pathLst>
                <a:path w="4642484" h="295910">
                  <a:moveTo>
                    <a:pt x="0" y="48767"/>
                  </a:moveTo>
                  <a:lnTo>
                    <a:pt x="4000" y="29575"/>
                  </a:lnTo>
                  <a:lnTo>
                    <a:pt x="14859" y="14096"/>
                  </a:lnTo>
                  <a:lnTo>
                    <a:pt x="30860" y="3762"/>
                  </a:lnTo>
                  <a:lnTo>
                    <a:pt x="50292" y="0"/>
                  </a:lnTo>
                  <a:lnTo>
                    <a:pt x="4593335" y="0"/>
                  </a:lnTo>
                  <a:lnTo>
                    <a:pt x="4612528" y="3762"/>
                  </a:lnTo>
                  <a:lnTo>
                    <a:pt x="4628006" y="14096"/>
                  </a:lnTo>
                  <a:lnTo>
                    <a:pt x="4638341" y="29575"/>
                  </a:lnTo>
                  <a:lnTo>
                    <a:pt x="4642103" y="48767"/>
                  </a:lnTo>
                  <a:lnTo>
                    <a:pt x="4642103" y="246887"/>
                  </a:lnTo>
                  <a:lnTo>
                    <a:pt x="4638341" y="266080"/>
                  </a:lnTo>
                  <a:lnTo>
                    <a:pt x="4628006" y="281558"/>
                  </a:lnTo>
                  <a:lnTo>
                    <a:pt x="4612528" y="291893"/>
                  </a:lnTo>
                  <a:lnTo>
                    <a:pt x="4593335" y="295655"/>
                  </a:lnTo>
                  <a:lnTo>
                    <a:pt x="50292" y="295655"/>
                  </a:lnTo>
                  <a:lnTo>
                    <a:pt x="30860" y="291893"/>
                  </a:lnTo>
                  <a:lnTo>
                    <a:pt x="14858" y="281558"/>
                  </a:lnTo>
                  <a:lnTo>
                    <a:pt x="4000" y="266080"/>
                  </a:lnTo>
                  <a:lnTo>
                    <a:pt x="0" y="246887"/>
                  </a:lnTo>
                  <a:lnTo>
                    <a:pt x="0" y="48767"/>
                  </a:lnTo>
                  <a:close/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102351" y="5408676"/>
              <a:ext cx="4642485" cy="297180"/>
            </a:xfrm>
            <a:custGeom>
              <a:avLst/>
              <a:gdLst/>
              <a:ahLst/>
              <a:cxnLst/>
              <a:rect l="l" t="t" r="r" b="b"/>
              <a:pathLst>
                <a:path w="4642484" h="297179">
                  <a:moveTo>
                    <a:pt x="4593335" y="297179"/>
                  </a:moveTo>
                  <a:lnTo>
                    <a:pt x="50292" y="297179"/>
                  </a:lnTo>
                  <a:lnTo>
                    <a:pt x="30860" y="293179"/>
                  </a:lnTo>
                  <a:lnTo>
                    <a:pt x="14858" y="282320"/>
                  </a:lnTo>
                  <a:lnTo>
                    <a:pt x="4000" y="266318"/>
                  </a:lnTo>
                  <a:lnTo>
                    <a:pt x="0" y="246887"/>
                  </a:lnTo>
                  <a:lnTo>
                    <a:pt x="0" y="48767"/>
                  </a:lnTo>
                  <a:lnTo>
                    <a:pt x="4000" y="29575"/>
                  </a:lnTo>
                  <a:lnTo>
                    <a:pt x="14859" y="14096"/>
                  </a:lnTo>
                  <a:lnTo>
                    <a:pt x="30860" y="3762"/>
                  </a:lnTo>
                  <a:lnTo>
                    <a:pt x="50292" y="0"/>
                  </a:lnTo>
                  <a:lnTo>
                    <a:pt x="4593335" y="0"/>
                  </a:lnTo>
                  <a:lnTo>
                    <a:pt x="4612528" y="3762"/>
                  </a:lnTo>
                  <a:lnTo>
                    <a:pt x="4628006" y="14096"/>
                  </a:lnTo>
                  <a:lnTo>
                    <a:pt x="4638341" y="29575"/>
                  </a:lnTo>
                  <a:lnTo>
                    <a:pt x="4642103" y="48767"/>
                  </a:lnTo>
                  <a:lnTo>
                    <a:pt x="4642103" y="246887"/>
                  </a:lnTo>
                  <a:lnTo>
                    <a:pt x="4638341" y="266318"/>
                  </a:lnTo>
                  <a:lnTo>
                    <a:pt x="4628006" y="282320"/>
                  </a:lnTo>
                  <a:lnTo>
                    <a:pt x="4612528" y="293179"/>
                  </a:lnTo>
                  <a:lnTo>
                    <a:pt x="4593335" y="297179"/>
                  </a:lnTo>
                  <a:close/>
                </a:path>
              </a:pathLst>
            </a:custGeom>
            <a:solidFill>
              <a:srgbClr val="CABF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102351" y="5408676"/>
              <a:ext cx="4642485" cy="297180"/>
            </a:xfrm>
            <a:custGeom>
              <a:avLst/>
              <a:gdLst/>
              <a:ahLst/>
              <a:cxnLst/>
              <a:rect l="l" t="t" r="r" b="b"/>
              <a:pathLst>
                <a:path w="4642484" h="297179">
                  <a:moveTo>
                    <a:pt x="0" y="48767"/>
                  </a:moveTo>
                  <a:lnTo>
                    <a:pt x="4000" y="29575"/>
                  </a:lnTo>
                  <a:lnTo>
                    <a:pt x="14859" y="14096"/>
                  </a:lnTo>
                  <a:lnTo>
                    <a:pt x="30860" y="3762"/>
                  </a:lnTo>
                  <a:lnTo>
                    <a:pt x="50292" y="0"/>
                  </a:lnTo>
                  <a:lnTo>
                    <a:pt x="4593335" y="0"/>
                  </a:lnTo>
                  <a:lnTo>
                    <a:pt x="4612528" y="3762"/>
                  </a:lnTo>
                  <a:lnTo>
                    <a:pt x="4628006" y="14096"/>
                  </a:lnTo>
                  <a:lnTo>
                    <a:pt x="4638341" y="29575"/>
                  </a:lnTo>
                  <a:lnTo>
                    <a:pt x="4642103" y="48767"/>
                  </a:lnTo>
                  <a:lnTo>
                    <a:pt x="4642103" y="246887"/>
                  </a:lnTo>
                  <a:lnTo>
                    <a:pt x="4638341" y="266318"/>
                  </a:lnTo>
                  <a:lnTo>
                    <a:pt x="4628006" y="282320"/>
                  </a:lnTo>
                  <a:lnTo>
                    <a:pt x="4612528" y="293179"/>
                  </a:lnTo>
                  <a:lnTo>
                    <a:pt x="4593335" y="297179"/>
                  </a:lnTo>
                  <a:lnTo>
                    <a:pt x="50292" y="297179"/>
                  </a:lnTo>
                  <a:lnTo>
                    <a:pt x="30860" y="293179"/>
                  </a:lnTo>
                  <a:lnTo>
                    <a:pt x="14858" y="282320"/>
                  </a:lnTo>
                  <a:lnTo>
                    <a:pt x="4000" y="266318"/>
                  </a:lnTo>
                  <a:lnTo>
                    <a:pt x="0" y="246887"/>
                  </a:lnTo>
                  <a:lnTo>
                    <a:pt x="0" y="48767"/>
                  </a:lnTo>
                  <a:close/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102351" y="5740908"/>
              <a:ext cx="4642485" cy="297180"/>
            </a:xfrm>
            <a:custGeom>
              <a:avLst/>
              <a:gdLst/>
              <a:ahLst/>
              <a:cxnLst/>
              <a:rect l="l" t="t" r="r" b="b"/>
              <a:pathLst>
                <a:path w="4642484" h="297179">
                  <a:moveTo>
                    <a:pt x="4593335" y="297179"/>
                  </a:moveTo>
                  <a:lnTo>
                    <a:pt x="50292" y="297179"/>
                  </a:lnTo>
                  <a:lnTo>
                    <a:pt x="30860" y="293179"/>
                  </a:lnTo>
                  <a:lnTo>
                    <a:pt x="14858" y="282320"/>
                  </a:lnTo>
                  <a:lnTo>
                    <a:pt x="4000" y="266318"/>
                  </a:lnTo>
                  <a:lnTo>
                    <a:pt x="0" y="246887"/>
                  </a:lnTo>
                  <a:lnTo>
                    <a:pt x="0" y="48767"/>
                  </a:lnTo>
                  <a:lnTo>
                    <a:pt x="4000" y="29575"/>
                  </a:lnTo>
                  <a:lnTo>
                    <a:pt x="14859" y="14096"/>
                  </a:lnTo>
                  <a:lnTo>
                    <a:pt x="30860" y="3762"/>
                  </a:lnTo>
                  <a:lnTo>
                    <a:pt x="50292" y="0"/>
                  </a:lnTo>
                  <a:lnTo>
                    <a:pt x="4593335" y="0"/>
                  </a:lnTo>
                  <a:lnTo>
                    <a:pt x="4612528" y="3762"/>
                  </a:lnTo>
                  <a:lnTo>
                    <a:pt x="4628006" y="14096"/>
                  </a:lnTo>
                  <a:lnTo>
                    <a:pt x="4638341" y="29575"/>
                  </a:lnTo>
                  <a:lnTo>
                    <a:pt x="4642103" y="48767"/>
                  </a:lnTo>
                  <a:lnTo>
                    <a:pt x="4642103" y="246887"/>
                  </a:lnTo>
                  <a:lnTo>
                    <a:pt x="4638341" y="266318"/>
                  </a:lnTo>
                  <a:lnTo>
                    <a:pt x="4628006" y="282320"/>
                  </a:lnTo>
                  <a:lnTo>
                    <a:pt x="4612528" y="293179"/>
                  </a:lnTo>
                  <a:lnTo>
                    <a:pt x="4593335" y="297179"/>
                  </a:lnTo>
                  <a:close/>
                </a:path>
              </a:pathLst>
            </a:custGeom>
            <a:solidFill>
              <a:srgbClr val="CC9C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102351" y="5740908"/>
              <a:ext cx="4642485" cy="297180"/>
            </a:xfrm>
            <a:custGeom>
              <a:avLst/>
              <a:gdLst/>
              <a:ahLst/>
              <a:cxnLst/>
              <a:rect l="l" t="t" r="r" b="b"/>
              <a:pathLst>
                <a:path w="4642484" h="297179">
                  <a:moveTo>
                    <a:pt x="0" y="48767"/>
                  </a:moveTo>
                  <a:lnTo>
                    <a:pt x="4000" y="29575"/>
                  </a:lnTo>
                  <a:lnTo>
                    <a:pt x="14859" y="14096"/>
                  </a:lnTo>
                  <a:lnTo>
                    <a:pt x="30860" y="3762"/>
                  </a:lnTo>
                  <a:lnTo>
                    <a:pt x="50292" y="0"/>
                  </a:lnTo>
                  <a:lnTo>
                    <a:pt x="4593335" y="0"/>
                  </a:lnTo>
                  <a:lnTo>
                    <a:pt x="4612528" y="3762"/>
                  </a:lnTo>
                  <a:lnTo>
                    <a:pt x="4628006" y="14096"/>
                  </a:lnTo>
                  <a:lnTo>
                    <a:pt x="4638341" y="29575"/>
                  </a:lnTo>
                  <a:lnTo>
                    <a:pt x="4642103" y="48767"/>
                  </a:lnTo>
                  <a:lnTo>
                    <a:pt x="4642103" y="246887"/>
                  </a:lnTo>
                  <a:lnTo>
                    <a:pt x="4638341" y="266318"/>
                  </a:lnTo>
                  <a:lnTo>
                    <a:pt x="4628006" y="282320"/>
                  </a:lnTo>
                  <a:lnTo>
                    <a:pt x="4612528" y="293179"/>
                  </a:lnTo>
                  <a:lnTo>
                    <a:pt x="4593335" y="297179"/>
                  </a:lnTo>
                  <a:lnTo>
                    <a:pt x="50292" y="297179"/>
                  </a:lnTo>
                  <a:lnTo>
                    <a:pt x="30860" y="293179"/>
                  </a:lnTo>
                  <a:lnTo>
                    <a:pt x="14858" y="282320"/>
                  </a:lnTo>
                  <a:lnTo>
                    <a:pt x="4000" y="266318"/>
                  </a:lnTo>
                  <a:lnTo>
                    <a:pt x="0" y="246887"/>
                  </a:lnTo>
                  <a:lnTo>
                    <a:pt x="0" y="48767"/>
                  </a:lnTo>
                  <a:close/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152126" y="1445806"/>
            <a:ext cx="3235960" cy="45345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110" dirty="0">
                <a:solidFill>
                  <a:srgbClr val="FFFFFF"/>
                </a:solidFill>
                <a:latin typeface="Tahoma"/>
                <a:cs typeface="Tahoma"/>
              </a:rPr>
              <a:t>Node</a:t>
            </a:r>
            <a:r>
              <a:rPr sz="12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40" dirty="0">
                <a:solidFill>
                  <a:srgbClr val="FFFFFF"/>
                </a:solidFill>
                <a:latin typeface="Tahoma"/>
                <a:cs typeface="Tahoma"/>
              </a:rPr>
              <a:t>MCU</a:t>
            </a:r>
            <a:r>
              <a:rPr sz="12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Tahoma"/>
                <a:cs typeface="Tahoma"/>
              </a:rPr>
              <a:t>ESP8266</a:t>
            </a:r>
            <a:r>
              <a:rPr sz="12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Tahoma"/>
                <a:cs typeface="Tahoma"/>
              </a:rPr>
              <a:t>(Amica</a:t>
            </a:r>
            <a:r>
              <a:rPr sz="12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Tahoma"/>
                <a:cs typeface="Tahoma"/>
              </a:rPr>
              <a:t>CP2102)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200" spc="70" dirty="0">
                <a:solidFill>
                  <a:srgbClr val="FFFFFF"/>
                </a:solidFill>
                <a:latin typeface="Tahoma"/>
                <a:cs typeface="Tahoma"/>
              </a:rPr>
              <a:t>L298N</a:t>
            </a:r>
            <a:r>
              <a:rPr sz="12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Tahoma"/>
                <a:cs typeface="Tahoma"/>
              </a:rPr>
              <a:t>Motor</a:t>
            </a:r>
            <a:r>
              <a:rPr sz="12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Tahoma"/>
                <a:cs typeface="Tahoma"/>
              </a:rPr>
              <a:t>Driver</a:t>
            </a:r>
            <a:endParaRPr sz="1200">
              <a:latin typeface="Tahoma"/>
              <a:cs typeface="Tahoma"/>
            </a:endParaRPr>
          </a:p>
          <a:p>
            <a:pPr marL="12700" marR="217170">
              <a:lnSpc>
                <a:spcPct val="181600"/>
              </a:lnSpc>
            </a:pPr>
            <a:r>
              <a:rPr sz="1200" spc="5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1200" spc="7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1200" spc="5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200" spc="5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1200" spc="7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1200" spc="55" dirty="0">
                <a:solidFill>
                  <a:srgbClr val="FFFFFF"/>
                </a:solidFill>
                <a:latin typeface="Tahoma"/>
                <a:cs typeface="Tahoma"/>
              </a:rPr>
              <a:t>6</a:t>
            </a:r>
            <a:r>
              <a:rPr sz="1200" spc="5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2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1200" spc="55" dirty="0">
                <a:solidFill>
                  <a:srgbClr val="FFFFFF"/>
                </a:solidFill>
                <a:latin typeface="Tahoma"/>
                <a:cs typeface="Tahoma"/>
              </a:rPr>
              <a:t>250</a:t>
            </a:r>
            <a:r>
              <a:rPr sz="1200" spc="7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1200" spc="16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200" spc="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spc="7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200" spc="-90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r>
              <a:rPr sz="12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Tahoma"/>
                <a:cs typeface="Tahoma"/>
              </a:rPr>
              <a:t>Li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spc="5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2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200" spc="4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200" spc="7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200" spc="4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200" spc="9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200" spc="4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2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7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200" spc="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spc="7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y  </a:t>
            </a:r>
            <a:r>
              <a:rPr sz="1200" spc="60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r>
              <a:rPr sz="12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45" dirty="0">
                <a:solidFill>
                  <a:srgbClr val="FFFFFF"/>
                </a:solidFill>
                <a:latin typeface="Tahoma"/>
                <a:cs typeface="Tahoma"/>
              </a:rPr>
              <a:t>BO</a:t>
            </a:r>
            <a:r>
              <a:rPr sz="12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Tahoma"/>
                <a:cs typeface="Tahoma"/>
              </a:rPr>
              <a:t>Motors</a:t>
            </a:r>
            <a:endParaRPr sz="1200">
              <a:latin typeface="Tahoma"/>
              <a:cs typeface="Tahoma"/>
            </a:endParaRPr>
          </a:p>
          <a:p>
            <a:pPr marL="12700" marR="1153795">
              <a:lnSpc>
                <a:spcPct val="181700"/>
              </a:lnSpc>
            </a:pPr>
            <a:r>
              <a:rPr sz="1200" spc="50" dirty="0">
                <a:solidFill>
                  <a:srgbClr val="FFFFFF"/>
                </a:solidFill>
                <a:latin typeface="Tahoma"/>
                <a:cs typeface="Tahoma"/>
              </a:rPr>
              <a:t>Female</a:t>
            </a:r>
            <a:r>
              <a:rPr sz="12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45" dirty="0">
                <a:solidFill>
                  <a:srgbClr val="FFFFFF"/>
                </a:solidFill>
                <a:latin typeface="Tahoma"/>
                <a:cs typeface="Tahoma"/>
              </a:rPr>
              <a:t>DC</a:t>
            </a:r>
            <a:r>
              <a:rPr sz="12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Tahoma"/>
                <a:cs typeface="Tahoma"/>
              </a:rPr>
              <a:t>Jack</a:t>
            </a:r>
            <a:r>
              <a:rPr sz="12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(For</a:t>
            </a:r>
            <a:r>
              <a:rPr sz="12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Battery) </a:t>
            </a:r>
            <a:r>
              <a:rPr sz="1200" spc="-3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Tahoma"/>
                <a:cs typeface="Tahoma"/>
              </a:rPr>
              <a:t>Voltmeter</a:t>
            </a:r>
            <a:r>
              <a:rPr sz="12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(3V-30V)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200" spc="5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1200" spc="7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1200" spc="5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2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1200" spc="55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1200" spc="7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1200" spc="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spc="7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200" spc="-90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r>
              <a:rPr sz="12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7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200" spc="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spc="7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2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6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200" spc="4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200" spc="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spc="11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200" spc="7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4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spc="12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200" spc="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spc="11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spc="8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 marL="12700" marR="5080">
              <a:lnSpc>
                <a:spcPct val="181600"/>
              </a:lnSpc>
              <a:spcBef>
                <a:spcPts val="15"/>
              </a:spcBef>
            </a:pPr>
            <a:r>
              <a:rPr sz="1200" spc="70" dirty="0">
                <a:solidFill>
                  <a:srgbClr val="FFFFFF"/>
                </a:solidFill>
                <a:latin typeface="Tahoma"/>
                <a:cs typeface="Tahoma"/>
              </a:rPr>
              <a:t>Jumper</a:t>
            </a: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Tahoma"/>
                <a:cs typeface="Tahoma"/>
              </a:rPr>
              <a:t>Wires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Tahoma"/>
                <a:cs typeface="Tahoma"/>
              </a:rPr>
              <a:t>(Female-Female/Male-Female) </a:t>
            </a:r>
            <a:r>
              <a:rPr sz="1200" spc="-3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spc="9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200" spc="12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200" spc="1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200" spc="6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2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1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200" spc="4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200" spc="7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8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3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1200">
              <a:latin typeface="Tahoma"/>
              <a:cs typeface="Tahoma"/>
            </a:endParaRPr>
          </a:p>
          <a:p>
            <a:pPr marL="12700" marR="1461770">
              <a:lnSpc>
                <a:spcPct val="181600"/>
              </a:lnSpc>
            </a:pPr>
            <a:r>
              <a:rPr sz="1200" spc="60" dirty="0">
                <a:solidFill>
                  <a:srgbClr val="FFFFFF"/>
                </a:solidFill>
                <a:latin typeface="Tahoma"/>
                <a:cs typeface="Tahoma"/>
              </a:rPr>
              <a:t>Breadboard</a:t>
            </a:r>
            <a:r>
              <a:rPr sz="12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Tahoma"/>
                <a:cs typeface="Tahoma"/>
              </a:rPr>
              <a:t>(840</a:t>
            </a:r>
            <a:r>
              <a:rPr sz="12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Tahoma"/>
                <a:cs typeface="Tahoma"/>
              </a:rPr>
              <a:t>points) </a:t>
            </a:r>
            <a:r>
              <a:rPr sz="1200" spc="-3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85" dirty="0">
                <a:solidFill>
                  <a:srgbClr val="FFFFFF"/>
                </a:solidFill>
                <a:latin typeface="Tahoma"/>
                <a:cs typeface="Tahoma"/>
              </a:rPr>
              <a:t>Wooden</a:t>
            </a:r>
            <a:r>
              <a:rPr sz="12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Tahoma"/>
                <a:cs typeface="Tahoma"/>
              </a:rPr>
              <a:t>Ply</a:t>
            </a:r>
            <a:endParaRPr sz="1200">
              <a:latin typeface="Tahoma"/>
              <a:cs typeface="Tahoma"/>
            </a:endParaRPr>
          </a:p>
          <a:p>
            <a:pPr marL="12700" marR="2192655">
              <a:lnSpc>
                <a:spcPct val="181700"/>
              </a:lnSpc>
            </a:pPr>
            <a:r>
              <a:rPr sz="1200" spc="75" dirty="0">
                <a:solidFill>
                  <a:srgbClr val="FFFFFF"/>
                </a:solidFill>
                <a:latin typeface="Tahoma"/>
                <a:cs typeface="Tahoma"/>
              </a:rPr>
              <a:t>Glue </a:t>
            </a:r>
            <a:r>
              <a:rPr sz="1200" spc="80" dirty="0">
                <a:solidFill>
                  <a:srgbClr val="FFFFFF"/>
                </a:solidFill>
                <a:latin typeface="Tahoma"/>
                <a:cs typeface="Tahoma"/>
              </a:rPr>
              <a:t>Gun </a:t>
            </a:r>
            <a:r>
              <a:rPr sz="1200" spc="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200" spc="9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200" spc="4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200" spc="12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200" spc="7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200" spc="4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200" spc="114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2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spc="9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200" spc="4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200" spc="75" dirty="0">
                <a:solidFill>
                  <a:srgbClr val="FFFFFF"/>
                </a:solidFill>
                <a:latin typeface="Tahoma"/>
                <a:cs typeface="Tahoma"/>
              </a:rPr>
              <a:t>Motor</a:t>
            </a:r>
            <a:r>
              <a:rPr sz="12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65" dirty="0">
                <a:solidFill>
                  <a:srgbClr val="FFFFFF"/>
                </a:solidFill>
                <a:latin typeface="Tahoma"/>
                <a:cs typeface="Tahoma"/>
              </a:rPr>
              <a:t>Holder</a:t>
            </a:r>
            <a:r>
              <a:rPr sz="12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Tahoma"/>
                <a:cs typeface="Tahoma"/>
              </a:rPr>
              <a:t>Clamps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55252" y="6140196"/>
            <a:ext cx="803148" cy="5760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7655"/>
            <a:ext cx="10058400" cy="565861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057655"/>
            <a:ext cx="10058400" cy="565861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86491" y="1329999"/>
            <a:ext cx="268097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90" dirty="0">
                <a:solidFill>
                  <a:srgbClr val="000000"/>
                </a:solidFill>
              </a:rPr>
              <a:t>Architecture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spc="-95" dirty="0">
                <a:solidFill>
                  <a:srgbClr val="000000"/>
                </a:solidFill>
              </a:rPr>
              <a:t>: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819912" y="1115568"/>
            <a:ext cx="9238615" cy="5600700"/>
            <a:chOff x="819912" y="1115568"/>
            <a:chExt cx="9238615" cy="560070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33032" y="1115568"/>
              <a:ext cx="3310127" cy="56006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9912" y="2106167"/>
              <a:ext cx="8417051" cy="433273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75647" y="6156960"/>
              <a:ext cx="682751" cy="5593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7655"/>
            <a:ext cx="10058400" cy="565861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057655"/>
            <a:ext cx="10058400" cy="565861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5490" y="1483772"/>
            <a:ext cx="607949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95" dirty="0">
                <a:solidFill>
                  <a:srgbClr val="000000"/>
                </a:solidFill>
              </a:rPr>
              <a:t>Circuitry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spc="35" dirty="0">
                <a:solidFill>
                  <a:srgbClr val="000000"/>
                </a:solidFill>
              </a:rPr>
              <a:t>of</a:t>
            </a:r>
            <a:r>
              <a:rPr spc="20" dirty="0">
                <a:solidFill>
                  <a:srgbClr val="000000"/>
                </a:solidFill>
              </a:rPr>
              <a:t> </a:t>
            </a:r>
            <a:r>
              <a:rPr spc="75" dirty="0">
                <a:solidFill>
                  <a:srgbClr val="000000"/>
                </a:solidFill>
              </a:rPr>
              <a:t>Developed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spc="5" dirty="0">
                <a:solidFill>
                  <a:srgbClr val="000000"/>
                </a:solidFill>
              </a:rPr>
              <a:t>System: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78878" y="2163254"/>
            <a:ext cx="9379585" cy="3656329"/>
            <a:chOff x="678878" y="2163254"/>
            <a:chExt cx="9379585" cy="3656329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14060" y="2727959"/>
              <a:ext cx="4244339" cy="307695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84275" y="2168651"/>
              <a:ext cx="5125720" cy="3645535"/>
            </a:xfrm>
            <a:custGeom>
              <a:avLst/>
              <a:gdLst/>
              <a:ahLst/>
              <a:cxnLst/>
              <a:rect l="l" t="t" r="r" b="b"/>
              <a:pathLst>
                <a:path w="5125720" h="3645535">
                  <a:moveTo>
                    <a:pt x="0" y="0"/>
                  </a:moveTo>
                  <a:lnTo>
                    <a:pt x="5125211" y="0"/>
                  </a:lnTo>
                </a:path>
                <a:path w="5125720" h="3645535">
                  <a:moveTo>
                    <a:pt x="0" y="521208"/>
                  </a:moveTo>
                  <a:lnTo>
                    <a:pt x="5125211" y="521208"/>
                  </a:lnTo>
                </a:path>
                <a:path w="5125720" h="3645535">
                  <a:moveTo>
                    <a:pt x="0" y="1042416"/>
                  </a:moveTo>
                  <a:lnTo>
                    <a:pt x="5125211" y="1042416"/>
                  </a:lnTo>
                </a:path>
                <a:path w="5125720" h="3645535">
                  <a:moveTo>
                    <a:pt x="0" y="1562100"/>
                  </a:moveTo>
                  <a:lnTo>
                    <a:pt x="5125211" y="1562100"/>
                  </a:lnTo>
                </a:path>
                <a:path w="5125720" h="3645535">
                  <a:moveTo>
                    <a:pt x="0" y="2083308"/>
                  </a:moveTo>
                  <a:lnTo>
                    <a:pt x="5125211" y="2083308"/>
                  </a:lnTo>
                </a:path>
                <a:path w="5125720" h="3645535">
                  <a:moveTo>
                    <a:pt x="0" y="2604516"/>
                  </a:moveTo>
                  <a:lnTo>
                    <a:pt x="5125211" y="2604516"/>
                  </a:lnTo>
                </a:path>
                <a:path w="5125720" h="3645535">
                  <a:moveTo>
                    <a:pt x="0" y="3125724"/>
                  </a:moveTo>
                  <a:lnTo>
                    <a:pt x="5125211" y="3125724"/>
                  </a:lnTo>
                </a:path>
                <a:path w="5125720" h="3645535">
                  <a:moveTo>
                    <a:pt x="0" y="3645408"/>
                  </a:moveTo>
                  <a:lnTo>
                    <a:pt x="5125211" y="3645408"/>
                  </a:lnTo>
                </a:path>
              </a:pathLst>
            </a:custGeom>
            <a:ln w="10668">
              <a:solidFill>
                <a:srgbClr val="2136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09681" y="2172727"/>
            <a:ext cx="5048885" cy="396303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297180">
              <a:lnSpc>
                <a:spcPts val="1090"/>
              </a:lnSpc>
              <a:spcBef>
                <a:spcPts val="220"/>
              </a:spcBef>
            </a:pPr>
            <a:r>
              <a:rPr sz="1000" spc="35" dirty="0">
                <a:latin typeface="Tahoma"/>
                <a:cs typeface="Tahoma"/>
              </a:rPr>
              <a:t>We</a:t>
            </a:r>
            <a:r>
              <a:rPr sz="1000" spc="-80" dirty="0">
                <a:latin typeface="Tahoma"/>
                <a:cs typeface="Tahoma"/>
              </a:rPr>
              <a:t> </a:t>
            </a:r>
            <a:r>
              <a:rPr sz="1000" spc="45" dirty="0">
                <a:latin typeface="Tahoma"/>
                <a:cs typeface="Tahoma"/>
              </a:rPr>
              <a:t>developed</a:t>
            </a:r>
            <a:r>
              <a:rPr sz="1000" spc="-85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the</a:t>
            </a:r>
            <a:r>
              <a:rPr sz="1000" spc="-70" dirty="0">
                <a:latin typeface="Tahoma"/>
                <a:cs typeface="Tahoma"/>
              </a:rPr>
              <a:t> </a:t>
            </a:r>
            <a:r>
              <a:rPr sz="1000" spc="60" dirty="0">
                <a:latin typeface="Tahoma"/>
                <a:cs typeface="Tahoma"/>
              </a:rPr>
              <a:t>Model</a:t>
            </a:r>
            <a:r>
              <a:rPr sz="1000" spc="-90" dirty="0">
                <a:latin typeface="Tahoma"/>
                <a:cs typeface="Tahoma"/>
              </a:rPr>
              <a:t> </a:t>
            </a:r>
            <a:r>
              <a:rPr sz="1000" spc="30" dirty="0">
                <a:latin typeface="Tahoma"/>
                <a:cs typeface="Tahoma"/>
              </a:rPr>
              <a:t>by</a:t>
            </a:r>
            <a:r>
              <a:rPr sz="1000" spc="-80" dirty="0">
                <a:latin typeface="Tahoma"/>
                <a:cs typeface="Tahoma"/>
              </a:rPr>
              <a:t> </a:t>
            </a:r>
            <a:r>
              <a:rPr sz="1000" spc="30" dirty="0">
                <a:latin typeface="Tahoma"/>
                <a:cs typeface="Tahoma"/>
              </a:rPr>
              <a:t>considering</a:t>
            </a:r>
            <a:r>
              <a:rPr sz="1000" spc="-110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the</a:t>
            </a:r>
            <a:r>
              <a:rPr sz="1000" spc="-70" dirty="0">
                <a:latin typeface="Tahoma"/>
                <a:cs typeface="Tahoma"/>
              </a:rPr>
              <a:t> </a:t>
            </a:r>
            <a:r>
              <a:rPr sz="1000" spc="35" dirty="0">
                <a:latin typeface="Tahoma"/>
                <a:cs typeface="Tahoma"/>
              </a:rPr>
              <a:t>Proposed</a:t>
            </a:r>
            <a:r>
              <a:rPr sz="1000" spc="-105" dirty="0">
                <a:latin typeface="Tahoma"/>
                <a:cs typeface="Tahoma"/>
              </a:rPr>
              <a:t> </a:t>
            </a:r>
            <a:r>
              <a:rPr sz="1000" spc="-5" dirty="0">
                <a:latin typeface="Tahoma"/>
                <a:cs typeface="Tahoma"/>
              </a:rPr>
              <a:t>System,</a:t>
            </a:r>
            <a:r>
              <a:rPr sz="1000" spc="-105" dirty="0">
                <a:latin typeface="Tahoma"/>
                <a:cs typeface="Tahoma"/>
              </a:rPr>
              <a:t> </a:t>
            </a:r>
            <a:r>
              <a:rPr sz="1000" spc="15" dirty="0">
                <a:latin typeface="Tahoma"/>
                <a:cs typeface="Tahoma"/>
              </a:rPr>
              <a:t>where</a:t>
            </a:r>
            <a:r>
              <a:rPr sz="1000" spc="-75" dirty="0">
                <a:latin typeface="Tahoma"/>
                <a:cs typeface="Tahoma"/>
              </a:rPr>
              <a:t> </a:t>
            </a:r>
            <a:r>
              <a:rPr sz="1000" spc="15" dirty="0">
                <a:latin typeface="Tahoma"/>
                <a:cs typeface="Tahoma"/>
              </a:rPr>
              <a:t>we</a:t>
            </a:r>
            <a:r>
              <a:rPr sz="1000" spc="-80" dirty="0">
                <a:latin typeface="Tahoma"/>
                <a:cs typeface="Tahoma"/>
              </a:rPr>
              <a:t> </a:t>
            </a:r>
            <a:r>
              <a:rPr sz="1000" spc="30" dirty="0">
                <a:latin typeface="Tahoma"/>
                <a:cs typeface="Tahoma"/>
              </a:rPr>
              <a:t>used</a:t>
            </a:r>
            <a:r>
              <a:rPr sz="1000" spc="-75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the </a:t>
            </a:r>
            <a:r>
              <a:rPr sz="1000" spc="-300" dirty="0">
                <a:latin typeface="Tahoma"/>
                <a:cs typeface="Tahoma"/>
              </a:rPr>
              <a:t> </a:t>
            </a:r>
            <a:r>
              <a:rPr sz="1000" spc="110" dirty="0">
                <a:latin typeface="Tahoma"/>
                <a:cs typeface="Tahoma"/>
              </a:rPr>
              <a:t>C</a:t>
            </a:r>
            <a:r>
              <a:rPr sz="1000" spc="30" dirty="0">
                <a:latin typeface="Tahoma"/>
                <a:cs typeface="Tahoma"/>
              </a:rPr>
              <a:t>i</a:t>
            </a:r>
            <a:r>
              <a:rPr sz="1000" spc="-15" dirty="0">
                <a:latin typeface="Tahoma"/>
                <a:cs typeface="Tahoma"/>
              </a:rPr>
              <a:t>r</a:t>
            </a:r>
            <a:r>
              <a:rPr sz="1000" spc="35" dirty="0">
                <a:latin typeface="Tahoma"/>
                <a:cs typeface="Tahoma"/>
              </a:rPr>
              <a:t>c</a:t>
            </a:r>
            <a:r>
              <a:rPr sz="1000" spc="15" dirty="0">
                <a:latin typeface="Tahoma"/>
                <a:cs typeface="Tahoma"/>
              </a:rPr>
              <a:t>u</a:t>
            </a:r>
            <a:r>
              <a:rPr sz="1000" spc="20" dirty="0">
                <a:latin typeface="Tahoma"/>
                <a:cs typeface="Tahoma"/>
              </a:rPr>
              <a:t>i</a:t>
            </a:r>
            <a:r>
              <a:rPr sz="1000" spc="-20" dirty="0">
                <a:latin typeface="Tahoma"/>
                <a:cs typeface="Tahoma"/>
              </a:rPr>
              <a:t>t</a:t>
            </a:r>
            <a:r>
              <a:rPr sz="1000" spc="-105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r</a:t>
            </a:r>
            <a:r>
              <a:rPr sz="1000" spc="35" dirty="0">
                <a:latin typeface="Tahoma"/>
                <a:cs typeface="Tahoma"/>
              </a:rPr>
              <a:t>e</a:t>
            </a:r>
            <a:r>
              <a:rPr sz="1000" spc="-30" dirty="0">
                <a:latin typeface="Tahoma"/>
                <a:cs typeface="Tahoma"/>
              </a:rPr>
              <a:t>f</a:t>
            </a:r>
            <a:r>
              <a:rPr sz="1000" spc="25" dirty="0">
                <a:latin typeface="Tahoma"/>
                <a:cs typeface="Tahoma"/>
              </a:rPr>
              <a:t>e</a:t>
            </a:r>
            <a:r>
              <a:rPr sz="1000" spc="-15" dirty="0">
                <a:latin typeface="Tahoma"/>
                <a:cs typeface="Tahoma"/>
              </a:rPr>
              <a:t>r</a:t>
            </a:r>
            <a:r>
              <a:rPr sz="1000" spc="3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n</a:t>
            </a:r>
            <a:r>
              <a:rPr sz="1000" spc="35" dirty="0">
                <a:latin typeface="Tahoma"/>
                <a:cs typeface="Tahoma"/>
              </a:rPr>
              <a:t>c</a:t>
            </a:r>
            <a:r>
              <a:rPr sz="1000" spc="40" dirty="0">
                <a:latin typeface="Tahoma"/>
                <a:cs typeface="Tahoma"/>
              </a:rPr>
              <a:t>e</a:t>
            </a:r>
            <a:r>
              <a:rPr sz="1000" spc="-90" dirty="0">
                <a:latin typeface="Tahoma"/>
                <a:cs typeface="Tahoma"/>
              </a:rPr>
              <a:t> </a:t>
            </a:r>
            <a:r>
              <a:rPr sz="1000" spc="30" dirty="0">
                <a:latin typeface="Tahoma"/>
                <a:cs typeface="Tahoma"/>
              </a:rPr>
              <a:t>m</a:t>
            </a:r>
            <a:r>
              <a:rPr sz="1000" spc="2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n</a:t>
            </a:r>
            <a:r>
              <a:rPr sz="1000" spc="-20" dirty="0">
                <a:latin typeface="Tahoma"/>
                <a:cs typeface="Tahoma"/>
              </a:rPr>
              <a:t>t</a:t>
            </a:r>
            <a:r>
              <a:rPr sz="1000" spc="20" dirty="0">
                <a:latin typeface="Tahoma"/>
                <a:cs typeface="Tahoma"/>
              </a:rPr>
              <a:t>i</a:t>
            </a:r>
            <a:r>
              <a:rPr sz="1000" spc="60" dirty="0">
                <a:latin typeface="Tahoma"/>
                <a:cs typeface="Tahoma"/>
              </a:rPr>
              <a:t>o</a:t>
            </a:r>
            <a:r>
              <a:rPr sz="1000" spc="15" dirty="0">
                <a:latin typeface="Tahoma"/>
                <a:cs typeface="Tahoma"/>
              </a:rPr>
              <a:t>n</a:t>
            </a:r>
            <a:r>
              <a:rPr sz="1000" spc="35" dirty="0">
                <a:latin typeface="Tahoma"/>
                <a:cs typeface="Tahoma"/>
              </a:rPr>
              <a:t>e</a:t>
            </a:r>
            <a:r>
              <a:rPr sz="1000" spc="80" dirty="0">
                <a:latin typeface="Tahoma"/>
                <a:cs typeface="Tahoma"/>
              </a:rPr>
              <a:t>d</a:t>
            </a:r>
            <a:r>
              <a:rPr sz="1000" spc="-7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in</a:t>
            </a:r>
            <a:r>
              <a:rPr sz="1000" spc="-7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t</a:t>
            </a:r>
            <a:r>
              <a:rPr sz="1000" spc="15" dirty="0">
                <a:latin typeface="Tahoma"/>
                <a:cs typeface="Tahoma"/>
              </a:rPr>
              <a:t>h</a:t>
            </a:r>
            <a:r>
              <a:rPr sz="1000" spc="40" dirty="0">
                <a:latin typeface="Tahoma"/>
                <a:cs typeface="Tahoma"/>
              </a:rPr>
              <a:t>e</a:t>
            </a:r>
            <a:r>
              <a:rPr sz="1000" spc="-7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s</a:t>
            </a:r>
            <a:r>
              <a:rPr sz="1000" spc="15" dirty="0">
                <a:latin typeface="Tahoma"/>
                <a:cs typeface="Tahoma"/>
              </a:rPr>
              <a:t>l</a:t>
            </a:r>
            <a:r>
              <a:rPr sz="1000" spc="20" dirty="0">
                <a:latin typeface="Tahoma"/>
                <a:cs typeface="Tahoma"/>
              </a:rPr>
              <a:t>i</a:t>
            </a:r>
            <a:r>
              <a:rPr sz="1000" spc="80" dirty="0">
                <a:latin typeface="Tahoma"/>
                <a:cs typeface="Tahoma"/>
              </a:rPr>
              <a:t>d</a:t>
            </a:r>
            <a:r>
              <a:rPr sz="1000" spc="40" dirty="0">
                <a:latin typeface="Tahoma"/>
                <a:cs typeface="Tahoma"/>
              </a:rPr>
              <a:t>e</a:t>
            </a:r>
            <a:r>
              <a:rPr sz="1000" spc="-90" dirty="0">
                <a:latin typeface="Tahoma"/>
                <a:cs typeface="Tahoma"/>
              </a:rPr>
              <a:t> </a:t>
            </a:r>
            <a:r>
              <a:rPr sz="1000" spc="70" dirty="0">
                <a:latin typeface="Tahoma"/>
                <a:cs typeface="Tahoma"/>
              </a:rPr>
              <a:t>b</a:t>
            </a:r>
            <a:r>
              <a:rPr sz="1000" spc="35" dirty="0">
                <a:latin typeface="Tahoma"/>
                <a:cs typeface="Tahoma"/>
              </a:rPr>
              <a:t>e</a:t>
            </a:r>
            <a:r>
              <a:rPr sz="1000" spc="-30" dirty="0">
                <a:latin typeface="Tahoma"/>
                <a:cs typeface="Tahoma"/>
              </a:rPr>
              <a:t>f</a:t>
            </a:r>
            <a:r>
              <a:rPr sz="1000" spc="70" dirty="0">
                <a:latin typeface="Tahoma"/>
                <a:cs typeface="Tahoma"/>
              </a:rPr>
              <a:t>o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3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ahoma"/>
              <a:cs typeface="Tahoma"/>
            </a:endParaRPr>
          </a:p>
          <a:p>
            <a:pPr marL="12700" marR="5080">
              <a:lnSpc>
                <a:spcPct val="90500"/>
              </a:lnSpc>
            </a:pPr>
            <a:r>
              <a:rPr sz="1000" spc="25" dirty="0">
                <a:latin typeface="Tahoma"/>
                <a:cs typeface="Tahoma"/>
              </a:rPr>
              <a:t>Here</a:t>
            </a:r>
            <a:r>
              <a:rPr sz="1000" spc="-100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in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this</a:t>
            </a:r>
            <a:r>
              <a:rPr sz="1000" spc="-7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circuitry,</a:t>
            </a:r>
            <a:r>
              <a:rPr sz="1000" spc="-14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we</a:t>
            </a:r>
            <a:r>
              <a:rPr sz="1000" spc="-65" dirty="0">
                <a:latin typeface="Tahoma"/>
                <a:cs typeface="Tahoma"/>
              </a:rPr>
              <a:t> </a:t>
            </a:r>
            <a:r>
              <a:rPr sz="1000" spc="30" dirty="0">
                <a:latin typeface="Tahoma"/>
                <a:cs typeface="Tahoma"/>
              </a:rPr>
              <a:t>used</a:t>
            </a:r>
            <a:r>
              <a:rPr sz="1000" spc="-75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the</a:t>
            </a:r>
            <a:r>
              <a:rPr sz="1000" spc="-65" dirty="0">
                <a:latin typeface="Tahoma"/>
                <a:cs typeface="Tahoma"/>
              </a:rPr>
              <a:t> </a:t>
            </a:r>
            <a:r>
              <a:rPr sz="1000" spc="15" dirty="0">
                <a:latin typeface="Tahoma"/>
                <a:cs typeface="Tahoma"/>
              </a:rPr>
              <a:t>Female</a:t>
            </a:r>
            <a:r>
              <a:rPr sz="1000" spc="-80" dirty="0">
                <a:latin typeface="Tahoma"/>
                <a:cs typeface="Tahoma"/>
              </a:rPr>
              <a:t> </a:t>
            </a:r>
            <a:r>
              <a:rPr sz="1000" spc="95" dirty="0">
                <a:latin typeface="Tahoma"/>
                <a:cs typeface="Tahoma"/>
              </a:rPr>
              <a:t>DC</a:t>
            </a:r>
            <a:r>
              <a:rPr sz="1000" spc="-90" dirty="0">
                <a:latin typeface="Tahoma"/>
                <a:cs typeface="Tahoma"/>
              </a:rPr>
              <a:t> </a:t>
            </a:r>
            <a:r>
              <a:rPr sz="1000" spc="30" dirty="0">
                <a:latin typeface="Tahoma"/>
                <a:cs typeface="Tahoma"/>
              </a:rPr>
              <a:t>Jack</a:t>
            </a:r>
            <a:r>
              <a:rPr sz="1000" spc="-95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for</a:t>
            </a:r>
            <a:r>
              <a:rPr sz="1000" spc="-70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the</a:t>
            </a:r>
            <a:r>
              <a:rPr sz="1000" spc="-70" dirty="0">
                <a:latin typeface="Tahoma"/>
                <a:cs typeface="Tahoma"/>
              </a:rPr>
              <a:t> </a:t>
            </a:r>
            <a:r>
              <a:rPr sz="1000" spc="35" dirty="0">
                <a:latin typeface="Tahoma"/>
                <a:cs typeface="Tahoma"/>
              </a:rPr>
              <a:t>powering</a:t>
            </a:r>
            <a:r>
              <a:rPr sz="1000" spc="-85" dirty="0">
                <a:latin typeface="Tahoma"/>
                <a:cs typeface="Tahoma"/>
              </a:rPr>
              <a:t> </a:t>
            </a:r>
            <a:r>
              <a:rPr sz="1000" spc="15" dirty="0">
                <a:latin typeface="Tahoma"/>
                <a:cs typeface="Tahoma"/>
              </a:rPr>
              <a:t>of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this</a:t>
            </a:r>
            <a:r>
              <a:rPr sz="1000" spc="-6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project</a:t>
            </a:r>
            <a:r>
              <a:rPr sz="1000" spc="-105" dirty="0">
                <a:latin typeface="Tahoma"/>
                <a:cs typeface="Tahoma"/>
              </a:rPr>
              <a:t> </a:t>
            </a:r>
            <a:r>
              <a:rPr sz="1000" spc="15" dirty="0">
                <a:latin typeface="Tahoma"/>
                <a:cs typeface="Tahoma"/>
              </a:rPr>
              <a:t>where </a:t>
            </a:r>
            <a:r>
              <a:rPr sz="1000" spc="-295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the </a:t>
            </a:r>
            <a:r>
              <a:rPr sz="1000" spc="5" dirty="0">
                <a:latin typeface="Tahoma"/>
                <a:cs typeface="Tahoma"/>
              </a:rPr>
              <a:t>jack is </a:t>
            </a:r>
            <a:r>
              <a:rPr sz="1000" spc="30" dirty="0">
                <a:latin typeface="Tahoma"/>
                <a:cs typeface="Tahoma"/>
              </a:rPr>
              <a:t>connected </a:t>
            </a:r>
            <a:r>
              <a:rPr sz="1000" spc="15" dirty="0">
                <a:latin typeface="Tahoma"/>
                <a:cs typeface="Tahoma"/>
              </a:rPr>
              <a:t>to </a:t>
            </a:r>
            <a:r>
              <a:rPr sz="1000" spc="10" dirty="0">
                <a:latin typeface="Tahoma"/>
                <a:cs typeface="Tahoma"/>
              </a:rPr>
              <a:t>the </a:t>
            </a:r>
            <a:r>
              <a:rPr sz="1000" spc="-5" dirty="0">
                <a:latin typeface="Tahoma"/>
                <a:cs typeface="Tahoma"/>
              </a:rPr>
              <a:t>Battery </a:t>
            </a:r>
            <a:r>
              <a:rPr sz="1000" spc="20" dirty="0">
                <a:latin typeface="Tahoma"/>
                <a:cs typeface="Tahoma"/>
              </a:rPr>
              <a:t>(Male </a:t>
            </a:r>
            <a:r>
              <a:rPr sz="1000" spc="-5" dirty="0">
                <a:latin typeface="Tahoma"/>
                <a:cs typeface="Tahoma"/>
              </a:rPr>
              <a:t>Switch) </a:t>
            </a:r>
            <a:r>
              <a:rPr sz="1000" spc="40" dirty="0">
                <a:latin typeface="Tahoma"/>
                <a:cs typeface="Tahoma"/>
              </a:rPr>
              <a:t>on one </a:t>
            </a:r>
            <a:r>
              <a:rPr sz="1000" spc="45" dirty="0">
                <a:latin typeface="Tahoma"/>
                <a:cs typeface="Tahoma"/>
              </a:rPr>
              <a:t>end </a:t>
            </a:r>
            <a:r>
              <a:rPr sz="1000" spc="30" dirty="0">
                <a:latin typeface="Tahoma"/>
                <a:cs typeface="Tahoma"/>
              </a:rPr>
              <a:t>and </a:t>
            </a:r>
            <a:r>
              <a:rPr sz="1000" spc="10" dirty="0">
                <a:latin typeface="Tahoma"/>
                <a:cs typeface="Tahoma"/>
              </a:rPr>
              <a:t>another part </a:t>
            </a:r>
            <a:r>
              <a:rPr sz="1000" spc="20" dirty="0">
                <a:latin typeface="Tahoma"/>
                <a:cs typeface="Tahoma"/>
              </a:rPr>
              <a:t>to </a:t>
            </a:r>
            <a:r>
              <a:rPr sz="1000" spc="10" dirty="0">
                <a:latin typeface="Tahoma"/>
                <a:cs typeface="Tahoma"/>
              </a:rPr>
              <a:t>the </a:t>
            </a:r>
            <a:r>
              <a:rPr sz="1000" spc="-300" dirty="0">
                <a:latin typeface="Tahoma"/>
                <a:cs typeface="Tahoma"/>
              </a:rPr>
              <a:t> </a:t>
            </a:r>
            <a:r>
              <a:rPr sz="1000" spc="40" dirty="0">
                <a:latin typeface="Tahoma"/>
                <a:cs typeface="Tahoma"/>
              </a:rPr>
              <a:t>Motor</a:t>
            </a:r>
            <a:r>
              <a:rPr sz="1000" spc="-10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Driver.</a:t>
            </a:r>
            <a:endParaRPr sz="1000">
              <a:latin typeface="Tahoma"/>
              <a:cs typeface="Tahoma"/>
            </a:endParaRPr>
          </a:p>
          <a:p>
            <a:pPr marL="12700" marR="89535">
              <a:lnSpc>
                <a:spcPts val="1090"/>
              </a:lnSpc>
              <a:spcBef>
                <a:spcPts val="860"/>
              </a:spcBef>
            </a:pPr>
            <a:r>
              <a:rPr sz="1000" spc="10" dirty="0">
                <a:latin typeface="Tahoma"/>
                <a:cs typeface="Tahoma"/>
              </a:rPr>
              <a:t>Then</a:t>
            </a:r>
            <a:r>
              <a:rPr sz="1000" spc="-75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the</a:t>
            </a:r>
            <a:r>
              <a:rPr sz="1000" spc="-70" dirty="0">
                <a:latin typeface="Tahoma"/>
                <a:cs typeface="Tahoma"/>
              </a:rPr>
              <a:t> </a:t>
            </a:r>
            <a:r>
              <a:rPr sz="1000" spc="40" dirty="0">
                <a:latin typeface="Tahoma"/>
                <a:cs typeface="Tahoma"/>
              </a:rPr>
              <a:t>Motor</a:t>
            </a:r>
            <a:r>
              <a:rPr sz="1000" spc="-85" dirty="0">
                <a:latin typeface="Tahoma"/>
                <a:cs typeface="Tahoma"/>
              </a:rPr>
              <a:t> </a:t>
            </a:r>
            <a:r>
              <a:rPr sz="1000" spc="15" dirty="0">
                <a:latin typeface="Tahoma"/>
                <a:cs typeface="Tahoma"/>
              </a:rPr>
              <a:t>Driver</a:t>
            </a:r>
            <a:r>
              <a:rPr sz="1000" spc="-7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has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a</a:t>
            </a:r>
            <a:r>
              <a:rPr sz="1000" spc="-80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12V</a:t>
            </a:r>
            <a:r>
              <a:rPr sz="1000" spc="-80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input</a:t>
            </a:r>
            <a:r>
              <a:rPr sz="1000" spc="-80" dirty="0">
                <a:latin typeface="Tahoma"/>
                <a:cs typeface="Tahoma"/>
              </a:rPr>
              <a:t> </a:t>
            </a:r>
            <a:r>
              <a:rPr sz="1000" spc="40" dirty="0">
                <a:latin typeface="Tahoma"/>
                <a:cs typeface="Tahoma"/>
              </a:rPr>
              <a:t>pin</a:t>
            </a:r>
            <a:r>
              <a:rPr sz="1000" spc="-7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with</a:t>
            </a:r>
            <a:r>
              <a:rPr sz="1000" spc="-80" dirty="0">
                <a:latin typeface="Tahoma"/>
                <a:cs typeface="Tahoma"/>
              </a:rPr>
              <a:t> </a:t>
            </a:r>
            <a:r>
              <a:rPr sz="1000" spc="40" dirty="0">
                <a:latin typeface="Tahoma"/>
                <a:cs typeface="Tahoma"/>
              </a:rPr>
              <a:t>Grounding</a:t>
            </a:r>
            <a:r>
              <a:rPr sz="1000" spc="-100" dirty="0">
                <a:latin typeface="Tahoma"/>
                <a:cs typeface="Tahoma"/>
              </a:rPr>
              <a:t> </a:t>
            </a:r>
            <a:r>
              <a:rPr sz="1000" spc="30" dirty="0">
                <a:latin typeface="Tahoma"/>
                <a:cs typeface="Tahoma"/>
              </a:rPr>
              <a:t>and</a:t>
            </a:r>
            <a:r>
              <a:rPr sz="1000" spc="-70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5V</a:t>
            </a:r>
            <a:r>
              <a:rPr sz="1000" spc="-90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output</a:t>
            </a:r>
            <a:r>
              <a:rPr sz="1000" spc="-85" dirty="0">
                <a:latin typeface="Tahoma"/>
                <a:cs typeface="Tahoma"/>
              </a:rPr>
              <a:t> </a:t>
            </a:r>
            <a:r>
              <a:rPr sz="1000" spc="40" dirty="0">
                <a:latin typeface="Tahoma"/>
                <a:cs typeface="Tahoma"/>
              </a:rPr>
              <a:t>pin</a:t>
            </a:r>
            <a:r>
              <a:rPr sz="1000" spc="-85" dirty="0">
                <a:latin typeface="Tahoma"/>
                <a:cs typeface="Tahoma"/>
              </a:rPr>
              <a:t> </a:t>
            </a:r>
            <a:r>
              <a:rPr sz="1000" spc="45" dirty="0">
                <a:latin typeface="Tahoma"/>
                <a:cs typeface="Tahoma"/>
              </a:rPr>
              <a:t>on</a:t>
            </a:r>
            <a:r>
              <a:rPr sz="1000" spc="-7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it</a:t>
            </a:r>
            <a:r>
              <a:rPr sz="1000" spc="-7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with </a:t>
            </a:r>
            <a:r>
              <a:rPr sz="1000" spc="-300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the</a:t>
            </a:r>
            <a:r>
              <a:rPr sz="1000" spc="-70" dirty="0">
                <a:latin typeface="Tahoma"/>
                <a:cs typeface="Tahoma"/>
              </a:rPr>
              <a:t> </a:t>
            </a:r>
            <a:r>
              <a:rPr sz="1000" spc="30" dirty="0">
                <a:latin typeface="Tahoma"/>
                <a:cs typeface="Tahoma"/>
              </a:rPr>
              <a:t>Control</a:t>
            </a:r>
            <a:r>
              <a:rPr sz="1000" spc="-100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Pins</a:t>
            </a:r>
            <a:r>
              <a:rPr sz="1000" spc="-80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(with</a:t>
            </a:r>
            <a:r>
              <a:rPr sz="1000" spc="-75" dirty="0">
                <a:latin typeface="Tahoma"/>
                <a:cs typeface="Tahoma"/>
              </a:rPr>
              <a:t> </a:t>
            </a:r>
            <a:r>
              <a:rPr sz="1000" spc="65" dirty="0">
                <a:latin typeface="Tahoma"/>
                <a:cs typeface="Tahoma"/>
              </a:rPr>
              <a:t>ENA</a:t>
            </a:r>
            <a:r>
              <a:rPr sz="1000" spc="-105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&amp;</a:t>
            </a:r>
            <a:r>
              <a:rPr sz="1000" spc="-70" dirty="0">
                <a:latin typeface="Tahoma"/>
                <a:cs typeface="Tahoma"/>
              </a:rPr>
              <a:t> </a:t>
            </a:r>
            <a:r>
              <a:rPr sz="1000" spc="15" dirty="0">
                <a:latin typeface="Tahoma"/>
                <a:cs typeface="Tahoma"/>
              </a:rPr>
              <a:t>ENB)</a:t>
            </a:r>
            <a:r>
              <a:rPr sz="1000" spc="-70" dirty="0">
                <a:latin typeface="Tahoma"/>
                <a:cs typeface="Tahoma"/>
              </a:rPr>
              <a:t> </a:t>
            </a:r>
            <a:r>
              <a:rPr sz="1000" spc="30" dirty="0">
                <a:latin typeface="Tahoma"/>
                <a:cs typeface="Tahoma"/>
              </a:rPr>
              <a:t>and</a:t>
            </a:r>
            <a:r>
              <a:rPr sz="1000" spc="-75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the</a:t>
            </a:r>
            <a:r>
              <a:rPr sz="1000" spc="-70" dirty="0">
                <a:latin typeface="Tahoma"/>
                <a:cs typeface="Tahoma"/>
              </a:rPr>
              <a:t> </a:t>
            </a:r>
            <a:r>
              <a:rPr sz="1000" spc="40" dirty="0">
                <a:latin typeface="Tahoma"/>
                <a:cs typeface="Tahoma"/>
              </a:rPr>
              <a:t>Motor</a:t>
            </a:r>
            <a:r>
              <a:rPr sz="1000" spc="-90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activation</a:t>
            </a:r>
            <a:r>
              <a:rPr sz="1000" spc="-75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pins.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ahoma"/>
              <a:cs typeface="Tahoma"/>
            </a:endParaRPr>
          </a:p>
          <a:p>
            <a:pPr marL="12700" marR="13970">
              <a:lnSpc>
                <a:spcPts val="1090"/>
              </a:lnSpc>
            </a:pPr>
            <a:r>
              <a:rPr sz="1000" spc="15" dirty="0">
                <a:latin typeface="Tahoma"/>
                <a:cs typeface="Tahoma"/>
              </a:rPr>
              <a:t>By</a:t>
            </a:r>
            <a:r>
              <a:rPr sz="1000" spc="-85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the</a:t>
            </a:r>
            <a:r>
              <a:rPr sz="1000" spc="-6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input</a:t>
            </a:r>
            <a:r>
              <a:rPr sz="1000" spc="-80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of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-5" dirty="0">
                <a:latin typeface="Tahoma"/>
                <a:cs typeface="Tahoma"/>
              </a:rPr>
              <a:t>Battery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with</a:t>
            </a:r>
            <a:r>
              <a:rPr sz="1000" spc="-75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the</a:t>
            </a:r>
            <a:r>
              <a:rPr sz="1000" spc="-70" dirty="0">
                <a:latin typeface="Tahoma"/>
                <a:cs typeface="Tahoma"/>
              </a:rPr>
              <a:t> </a:t>
            </a:r>
            <a:r>
              <a:rPr sz="1000" spc="35" dirty="0">
                <a:latin typeface="Tahoma"/>
                <a:cs typeface="Tahoma"/>
              </a:rPr>
              <a:t>help</a:t>
            </a:r>
            <a:r>
              <a:rPr sz="1000" spc="-65" dirty="0">
                <a:latin typeface="Tahoma"/>
                <a:cs typeface="Tahoma"/>
              </a:rPr>
              <a:t> </a:t>
            </a:r>
            <a:r>
              <a:rPr sz="1000" spc="15" dirty="0">
                <a:latin typeface="Tahoma"/>
                <a:cs typeface="Tahoma"/>
              </a:rPr>
              <a:t>of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12V,</a:t>
            </a:r>
            <a:r>
              <a:rPr sz="1000" spc="-12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we</a:t>
            </a:r>
            <a:r>
              <a:rPr sz="1000" spc="-65" dirty="0">
                <a:latin typeface="Tahoma"/>
                <a:cs typeface="Tahoma"/>
              </a:rPr>
              <a:t> </a:t>
            </a:r>
            <a:r>
              <a:rPr sz="1000" spc="40" dirty="0">
                <a:latin typeface="Tahoma"/>
                <a:cs typeface="Tahoma"/>
              </a:rPr>
              <a:t>powered</a:t>
            </a:r>
            <a:r>
              <a:rPr sz="1000" spc="-90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the</a:t>
            </a:r>
            <a:r>
              <a:rPr sz="1000" spc="-70" dirty="0">
                <a:latin typeface="Tahoma"/>
                <a:cs typeface="Tahoma"/>
              </a:rPr>
              <a:t> </a:t>
            </a:r>
            <a:r>
              <a:rPr sz="1000" spc="40" dirty="0">
                <a:latin typeface="Tahoma"/>
                <a:cs typeface="Tahoma"/>
              </a:rPr>
              <a:t>Motor</a:t>
            </a:r>
            <a:r>
              <a:rPr sz="1000" spc="-90" dirty="0">
                <a:latin typeface="Tahoma"/>
                <a:cs typeface="Tahoma"/>
              </a:rPr>
              <a:t> </a:t>
            </a:r>
            <a:r>
              <a:rPr sz="1000" spc="15" dirty="0">
                <a:latin typeface="Tahoma"/>
                <a:cs typeface="Tahoma"/>
              </a:rPr>
              <a:t>Driver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for</a:t>
            </a:r>
            <a:r>
              <a:rPr sz="1000" spc="-70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the</a:t>
            </a:r>
            <a:r>
              <a:rPr sz="1000" spc="-7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further </a:t>
            </a:r>
            <a:r>
              <a:rPr sz="1000" spc="-29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activation</a:t>
            </a:r>
            <a:r>
              <a:rPr sz="1000" spc="-85" dirty="0">
                <a:latin typeface="Tahoma"/>
                <a:cs typeface="Tahoma"/>
              </a:rPr>
              <a:t> </a:t>
            </a:r>
            <a:r>
              <a:rPr sz="1000" spc="30" dirty="0">
                <a:latin typeface="Tahoma"/>
                <a:cs typeface="Tahoma"/>
              </a:rPr>
              <a:t>and</a:t>
            </a:r>
            <a:r>
              <a:rPr sz="1000" spc="-65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the</a:t>
            </a:r>
            <a:r>
              <a:rPr sz="1000" spc="-70" dirty="0">
                <a:latin typeface="Tahoma"/>
                <a:cs typeface="Tahoma"/>
              </a:rPr>
              <a:t> </a:t>
            </a:r>
            <a:r>
              <a:rPr sz="1000" spc="35" dirty="0">
                <a:latin typeface="Tahoma"/>
                <a:cs typeface="Tahoma"/>
              </a:rPr>
              <a:t>powering</a:t>
            </a:r>
            <a:r>
              <a:rPr sz="1000" spc="-110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of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35" dirty="0">
                <a:latin typeface="Tahoma"/>
                <a:cs typeface="Tahoma"/>
              </a:rPr>
              <a:t>Motors</a:t>
            </a:r>
            <a:r>
              <a:rPr sz="1000" spc="-100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&amp;</a:t>
            </a:r>
            <a:r>
              <a:rPr sz="1000" spc="-70" dirty="0">
                <a:latin typeface="Tahoma"/>
                <a:cs typeface="Tahoma"/>
              </a:rPr>
              <a:t> </a:t>
            </a:r>
            <a:r>
              <a:rPr sz="1000" spc="65" dirty="0">
                <a:latin typeface="Tahoma"/>
                <a:cs typeface="Tahoma"/>
              </a:rPr>
              <a:t>Node</a:t>
            </a:r>
            <a:r>
              <a:rPr sz="1000" spc="-80" dirty="0">
                <a:latin typeface="Tahoma"/>
                <a:cs typeface="Tahoma"/>
              </a:rPr>
              <a:t> </a:t>
            </a:r>
            <a:r>
              <a:rPr sz="1000" spc="95" dirty="0">
                <a:latin typeface="Tahoma"/>
                <a:cs typeface="Tahoma"/>
              </a:rPr>
              <a:t>MCU</a:t>
            </a:r>
            <a:r>
              <a:rPr sz="1000" spc="-85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ESP8266.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ahoma"/>
              <a:cs typeface="Tahoma"/>
            </a:endParaRPr>
          </a:p>
          <a:p>
            <a:pPr marL="12700" marR="60325">
              <a:lnSpc>
                <a:spcPct val="90500"/>
              </a:lnSpc>
            </a:pPr>
            <a:r>
              <a:rPr sz="1000" spc="-30" dirty="0">
                <a:latin typeface="Tahoma"/>
                <a:cs typeface="Tahoma"/>
              </a:rPr>
              <a:t>To </a:t>
            </a:r>
            <a:r>
              <a:rPr sz="1000" spc="30" dirty="0">
                <a:latin typeface="Tahoma"/>
                <a:cs typeface="Tahoma"/>
              </a:rPr>
              <a:t>power </a:t>
            </a:r>
            <a:r>
              <a:rPr sz="1000" spc="10" dirty="0">
                <a:latin typeface="Tahoma"/>
                <a:cs typeface="Tahoma"/>
              </a:rPr>
              <a:t>the </a:t>
            </a:r>
            <a:r>
              <a:rPr sz="1000" spc="65" dirty="0">
                <a:latin typeface="Tahoma"/>
                <a:cs typeface="Tahoma"/>
              </a:rPr>
              <a:t>Node </a:t>
            </a:r>
            <a:r>
              <a:rPr sz="1000" spc="95" dirty="0">
                <a:latin typeface="Tahoma"/>
                <a:cs typeface="Tahoma"/>
              </a:rPr>
              <a:t>MCU </a:t>
            </a:r>
            <a:r>
              <a:rPr sz="1000" spc="25" dirty="0">
                <a:latin typeface="Tahoma"/>
                <a:cs typeface="Tahoma"/>
              </a:rPr>
              <a:t>in </a:t>
            </a:r>
            <a:r>
              <a:rPr sz="1000" spc="10" dirty="0">
                <a:latin typeface="Tahoma"/>
                <a:cs typeface="Tahoma"/>
              </a:rPr>
              <a:t>the </a:t>
            </a:r>
            <a:r>
              <a:rPr sz="1000" spc="15" dirty="0">
                <a:latin typeface="Tahoma"/>
                <a:cs typeface="Tahoma"/>
              </a:rPr>
              <a:t>Circuit, </a:t>
            </a:r>
            <a:r>
              <a:rPr sz="1000" spc="20" dirty="0">
                <a:latin typeface="Tahoma"/>
                <a:cs typeface="Tahoma"/>
              </a:rPr>
              <a:t>we </a:t>
            </a:r>
            <a:r>
              <a:rPr sz="1000" spc="30" dirty="0">
                <a:latin typeface="Tahoma"/>
                <a:cs typeface="Tahoma"/>
              </a:rPr>
              <a:t>used </a:t>
            </a:r>
            <a:r>
              <a:rPr sz="1000" spc="10" dirty="0">
                <a:latin typeface="Tahoma"/>
                <a:cs typeface="Tahoma"/>
              </a:rPr>
              <a:t>the </a:t>
            </a:r>
            <a:r>
              <a:rPr sz="1000" spc="20" dirty="0">
                <a:latin typeface="Tahoma"/>
                <a:cs typeface="Tahoma"/>
              </a:rPr>
              <a:t>5V </a:t>
            </a:r>
            <a:r>
              <a:rPr sz="1000" spc="40" dirty="0">
                <a:latin typeface="Tahoma"/>
                <a:cs typeface="Tahoma"/>
              </a:rPr>
              <a:t>pin </a:t>
            </a:r>
            <a:r>
              <a:rPr sz="1000" spc="15" dirty="0">
                <a:latin typeface="Tahoma"/>
                <a:cs typeface="Tahoma"/>
              </a:rPr>
              <a:t>of </a:t>
            </a:r>
            <a:r>
              <a:rPr sz="1000" spc="10" dirty="0">
                <a:latin typeface="Tahoma"/>
                <a:cs typeface="Tahoma"/>
              </a:rPr>
              <a:t>the </a:t>
            </a:r>
            <a:r>
              <a:rPr sz="1000" spc="40" dirty="0">
                <a:latin typeface="Tahoma"/>
                <a:cs typeface="Tahoma"/>
              </a:rPr>
              <a:t>Motor </a:t>
            </a:r>
            <a:r>
              <a:rPr sz="1000" spc="15" dirty="0">
                <a:latin typeface="Tahoma"/>
                <a:cs typeface="Tahoma"/>
              </a:rPr>
              <a:t>Driver 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30" dirty="0">
                <a:latin typeface="Tahoma"/>
                <a:cs typeface="Tahoma"/>
              </a:rPr>
              <a:t>connected</a:t>
            </a:r>
            <a:r>
              <a:rPr sz="1000" spc="-10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to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the</a:t>
            </a:r>
            <a:r>
              <a:rPr sz="1000" spc="-9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Vin</a:t>
            </a:r>
            <a:r>
              <a:rPr sz="1000" spc="-80" dirty="0">
                <a:latin typeface="Tahoma"/>
                <a:cs typeface="Tahoma"/>
              </a:rPr>
              <a:t> </a:t>
            </a:r>
            <a:r>
              <a:rPr sz="1000" spc="40" dirty="0">
                <a:latin typeface="Tahoma"/>
                <a:cs typeface="Tahoma"/>
              </a:rPr>
              <a:t>pin</a:t>
            </a:r>
            <a:r>
              <a:rPr sz="1000" spc="-70" dirty="0">
                <a:latin typeface="Tahoma"/>
                <a:cs typeface="Tahoma"/>
              </a:rPr>
              <a:t> </a:t>
            </a:r>
            <a:r>
              <a:rPr sz="1000" spc="15" dirty="0">
                <a:latin typeface="Tahoma"/>
                <a:cs typeface="Tahoma"/>
              </a:rPr>
              <a:t>of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the</a:t>
            </a:r>
            <a:r>
              <a:rPr sz="1000" spc="-65" dirty="0">
                <a:latin typeface="Tahoma"/>
                <a:cs typeface="Tahoma"/>
              </a:rPr>
              <a:t> </a:t>
            </a:r>
            <a:r>
              <a:rPr sz="1000" spc="65" dirty="0">
                <a:latin typeface="Tahoma"/>
                <a:cs typeface="Tahoma"/>
              </a:rPr>
              <a:t>Node</a:t>
            </a:r>
            <a:r>
              <a:rPr sz="1000" spc="-75" dirty="0">
                <a:latin typeface="Tahoma"/>
                <a:cs typeface="Tahoma"/>
              </a:rPr>
              <a:t> </a:t>
            </a:r>
            <a:r>
              <a:rPr sz="1000" spc="90" dirty="0">
                <a:latin typeface="Tahoma"/>
                <a:cs typeface="Tahoma"/>
              </a:rPr>
              <a:t>MCU</a:t>
            </a:r>
            <a:r>
              <a:rPr sz="1000" spc="-80" dirty="0">
                <a:latin typeface="Tahoma"/>
                <a:cs typeface="Tahoma"/>
              </a:rPr>
              <a:t> </a:t>
            </a:r>
            <a:r>
              <a:rPr sz="1000" spc="35" dirty="0">
                <a:latin typeface="Tahoma"/>
                <a:cs typeface="Tahoma"/>
              </a:rPr>
              <a:t>Board</a:t>
            </a:r>
            <a:r>
              <a:rPr sz="1000" spc="-90" dirty="0">
                <a:latin typeface="Tahoma"/>
                <a:cs typeface="Tahoma"/>
              </a:rPr>
              <a:t> </a:t>
            </a:r>
            <a:r>
              <a:rPr sz="1000" spc="30" dirty="0">
                <a:latin typeface="Tahoma"/>
                <a:cs typeface="Tahoma"/>
              </a:rPr>
              <a:t>and</a:t>
            </a:r>
            <a:r>
              <a:rPr sz="1000" spc="-75" dirty="0">
                <a:latin typeface="Tahoma"/>
                <a:cs typeface="Tahoma"/>
              </a:rPr>
              <a:t> </a:t>
            </a:r>
            <a:r>
              <a:rPr sz="1000" spc="15" dirty="0">
                <a:latin typeface="Tahoma"/>
                <a:cs typeface="Tahoma"/>
              </a:rPr>
              <a:t>shorting</a:t>
            </a:r>
            <a:r>
              <a:rPr sz="1000" spc="-75" dirty="0">
                <a:latin typeface="Tahoma"/>
                <a:cs typeface="Tahoma"/>
              </a:rPr>
              <a:t> </a:t>
            </a:r>
            <a:r>
              <a:rPr sz="1000" spc="15" dirty="0">
                <a:latin typeface="Tahoma"/>
                <a:cs typeface="Tahoma"/>
              </a:rPr>
              <a:t>of</a:t>
            </a:r>
            <a:r>
              <a:rPr sz="1000" spc="-55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the</a:t>
            </a:r>
            <a:r>
              <a:rPr sz="1000" spc="-65" dirty="0">
                <a:latin typeface="Tahoma"/>
                <a:cs typeface="Tahoma"/>
              </a:rPr>
              <a:t> </a:t>
            </a:r>
            <a:r>
              <a:rPr sz="1000" spc="40" dirty="0">
                <a:latin typeface="Tahoma"/>
                <a:cs typeface="Tahoma"/>
              </a:rPr>
              <a:t>Grounding</a:t>
            </a:r>
            <a:r>
              <a:rPr sz="1000" spc="-105" dirty="0">
                <a:latin typeface="Tahoma"/>
                <a:cs typeface="Tahoma"/>
              </a:rPr>
              <a:t> </a:t>
            </a:r>
            <a:r>
              <a:rPr sz="1000" spc="40" dirty="0">
                <a:latin typeface="Tahoma"/>
                <a:cs typeface="Tahoma"/>
              </a:rPr>
              <a:t>pin</a:t>
            </a:r>
            <a:r>
              <a:rPr sz="1000" spc="-80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of </a:t>
            </a:r>
            <a:r>
              <a:rPr sz="1000" spc="-300" dirty="0">
                <a:latin typeface="Tahoma"/>
                <a:cs typeface="Tahoma"/>
              </a:rPr>
              <a:t> </a:t>
            </a:r>
            <a:r>
              <a:rPr sz="1000" spc="40" dirty="0">
                <a:latin typeface="Tahoma"/>
                <a:cs typeface="Tahoma"/>
              </a:rPr>
              <a:t>Motor</a:t>
            </a:r>
            <a:r>
              <a:rPr sz="1000" spc="-100" dirty="0">
                <a:latin typeface="Tahoma"/>
                <a:cs typeface="Tahoma"/>
              </a:rPr>
              <a:t> </a:t>
            </a:r>
            <a:r>
              <a:rPr sz="1000" spc="15" dirty="0">
                <a:latin typeface="Tahoma"/>
                <a:cs typeface="Tahoma"/>
              </a:rPr>
              <a:t>Driver</a:t>
            </a:r>
            <a:r>
              <a:rPr sz="1000" spc="-65" dirty="0">
                <a:latin typeface="Tahoma"/>
                <a:cs typeface="Tahoma"/>
              </a:rPr>
              <a:t> </a:t>
            </a:r>
            <a:r>
              <a:rPr sz="1000" spc="30" dirty="0">
                <a:latin typeface="Tahoma"/>
                <a:cs typeface="Tahoma"/>
              </a:rPr>
              <a:t>and</a:t>
            </a:r>
            <a:r>
              <a:rPr sz="1000" spc="-75" dirty="0">
                <a:latin typeface="Tahoma"/>
                <a:cs typeface="Tahoma"/>
              </a:rPr>
              <a:t> </a:t>
            </a:r>
            <a:r>
              <a:rPr sz="1000" spc="70" dirty="0">
                <a:latin typeface="Tahoma"/>
                <a:cs typeface="Tahoma"/>
              </a:rPr>
              <a:t>Node</a:t>
            </a:r>
            <a:r>
              <a:rPr sz="1000" spc="-90" dirty="0">
                <a:latin typeface="Tahoma"/>
                <a:cs typeface="Tahoma"/>
              </a:rPr>
              <a:t> </a:t>
            </a:r>
            <a:r>
              <a:rPr sz="1000" spc="50" dirty="0">
                <a:latin typeface="Tahoma"/>
                <a:cs typeface="Tahoma"/>
              </a:rPr>
              <a:t>MCU.</a:t>
            </a:r>
            <a:endParaRPr sz="1000">
              <a:latin typeface="Tahoma"/>
              <a:cs typeface="Tahoma"/>
            </a:endParaRPr>
          </a:p>
          <a:p>
            <a:pPr marL="12700" marR="61594">
              <a:lnSpc>
                <a:spcPts val="1090"/>
              </a:lnSpc>
              <a:spcBef>
                <a:spcPts val="860"/>
              </a:spcBef>
            </a:pPr>
            <a:r>
              <a:rPr sz="1000" spc="10" dirty="0">
                <a:latin typeface="Tahoma"/>
                <a:cs typeface="Tahoma"/>
              </a:rPr>
              <a:t>Then</a:t>
            </a:r>
            <a:r>
              <a:rPr sz="1000" spc="-7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after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the</a:t>
            </a:r>
            <a:r>
              <a:rPr sz="1000" spc="-65" dirty="0">
                <a:latin typeface="Tahoma"/>
                <a:cs typeface="Tahoma"/>
              </a:rPr>
              <a:t> </a:t>
            </a:r>
            <a:r>
              <a:rPr sz="1000" spc="65" dirty="0">
                <a:latin typeface="Tahoma"/>
                <a:cs typeface="Tahoma"/>
              </a:rPr>
              <a:t>Node</a:t>
            </a:r>
            <a:r>
              <a:rPr sz="1000" spc="-80" dirty="0">
                <a:latin typeface="Tahoma"/>
                <a:cs typeface="Tahoma"/>
              </a:rPr>
              <a:t> </a:t>
            </a:r>
            <a:r>
              <a:rPr sz="1000" spc="90" dirty="0">
                <a:latin typeface="Tahoma"/>
                <a:cs typeface="Tahoma"/>
              </a:rPr>
              <a:t>MCU</a:t>
            </a:r>
            <a:r>
              <a:rPr sz="1000" spc="-80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is</a:t>
            </a:r>
            <a:r>
              <a:rPr sz="1000" spc="-75" dirty="0">
                <a:latin typeface="Tahoma"/>
                <a:cs typeface="Tahoma"/>
              </a:rPr>
              <a:t> </a:t>
            </a:r>
            <a:r>
              <a:rPr sz="1000" spc="40" dirty="0">
                <a:latin typeface="Tahoma"/>
                <a:cs typeface="Tahoma"/>
              </a:rPr>
              <a:t>been</a:t>
            </a:r>
            <a:r>
              <a:rPr sz="1000" spc="-75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Powered,</a:t>
            </a:r>
            <a:r>
              <a:rPr sz="1000" spc="-110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the</a:t>
            </a:r>
            <a:r>
              <a:rPr sz="1000" spc="-65" dirty="0">
                <a:latin typeface="Tahoma"/>
                <a:cs typeface="Tahoma"/>
              </a:rPr>
              <a:t> </a:t>
            </a:r>
            <a:r>
              <a:rPr sz="1000" spc="55" dirty="0">
                <a:latin typeface="Tahoma"/>
                <a:cs typeface="Tahoma"/>
              </a:rPr>
              <a:t>code</a:t>
            </a:r>
            <a:r>
              <a:rPr sz="1000" spc="-100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is</a:t>
            </a:r>
            <a:r>
              <a:rPr sz="1000" spc="-75" dirty="0">
                <a:latin typeface="Tahoma"/>
                <a:cs typeface="Tahoma"/>
              </a:rPr>
              <a:t> </a:t>
            </a:r>
            <a:r>
              <a:rPr sz="1000" spc="40" dirty="0">
                <a:latin typeface="Tahoma"/>
                <a:cs typeface="Tahoma"/>
              </a:rPr>
              <a:t>been</a:t>
            </a:r>
            <a:r>
              <a:rPr sz="1000" spc="-80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injected</a:t>
            </a:r>
            <a:r>
              <a:rPr sz="1000" spc="-8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in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it</a:t>
            </a:r>
            <a:r>
              <a:rPr sz="1000" spc="-80" dirty="0">
                <a:latin typeface="Tahoma"/>
                <a:cs typeface="Tahoma"/>
              </a:rPr>
              <a:t> </a:t>
            </a:r>
            <a:r>
              <a:rPr sz="1000" spc="40" dirty="0">
                <a:latin typeface="Tahoma"/>
                <a:cs typeface="Tahoma"/>
              </a:rPr>
              <a:t>on</a:t>
            </a:r>
            <a:r>
              <a:rPr sz="1000" spc="-7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which</a:t>
            </a:r>
            <a:r>
              <a:rPr sz="1000" spc="-95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the </a:t>
            </a:r>
            <a:r>
              <a:rPr sz="1000" spc="-300" dirty="0">
                <a:latin typeface="Tahoma"/>
                <a:cs typeface="Tahoma"/>
              </a:rPr>
              <a:t> </a:t>
            </a:r>
            <a:r>
              <a:rPr sz="1000" spc="30" dirty="0">
                <a:latin typeface="Tahoma"/>
                <a:cs typeface="Tahoma"/>
              </a:rPr>
              <a:t>commands</a:t>
            </a:r>
            <a:r>
              <a:rPr sz="1000" spc="-105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are</a:t>
            </a:r>
            <a:r>
              <a:rPr sz="1000" spc="-80" dirty="0">
                <a:latin typeface="Tahoma"/>
                <a:cs typeface="Tahoma"/>
              </a:rPr>
              <a:t> </a:t>
            </a:r>
            <a:r>
              <a:rPr sz="1000" spc="15" dirty="0">
                <a:latin typeface="Tahoma"/>
                <a:cs typeface="Tahoma"/>
              </a:rPr>
              <a:t>to</a:t>
            </a:r>
            <a:r>
              <a:rPr sz="1000" spc="-75" dirty="0">
                <a:latin typeface="Tahoma"/>
                <a:cs typeface="Tahoma"/>
              </a:rPr>
              <a:t> </a:t>
            </a:r>
            <a:r>
              <a:rPr sz="1000" spc="60" dirty="0">
                <a:latin typeface="Tahoma"/>
                <a:cs typeface="Tahoma"/>
              </a:rPr>
              <a:t>be</a:t>
            </a:r>
            <a:r>
              <a:rPr sz="1000" spc="-70" dirty="0">
                <a:latin typeface="Tahoma"/>
                <a:cs typeface="Tahoma"/>
              </a:rPr>
              <a:t> </a:t>
            </a:r>
            <a:r>
              <a:rPr sz="1000" spc="15" dirty="0">
                <a:latin typeface="Tahoma"/>
                <a:cs typeface="Tahoma"/>
              </a:rPr>
              <a:t>executed.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ahoma"/>
              <a:cs typeface="Tahoma"/>
            </a:endParaRPr>
          </a:p>
          <a:p>
            <a:pPr marL="12700" marR="200025">
              <a:lnSpc>
                <a:spcPct val="90500"/>
              </a:lnSpc>
            </a:pPr>
            <a:r>
              <a:rPr sz="1000" spc="10" dirty="0">
                <a:latin typeface="Tahoma"/>
                <a:cs typeface="Tahoma"/>
              </a:rPr>
              <a:t>Then</a:t>
            </a:r>
            <a:r>
              <a:rPr sz="1000" spc="-75" dirty="0">
                <a:latin typeface="Tahoma"/>
                <a:cs typeface="Tahoma"/>
              </a:rPr>
              <a:t> </a:t>
            </a:r>
            <a:r>
              <a:rPr sz="1000" spc="-5" dirty="0">
                <a:latin typeface="Tahoma"/>
                <a:cs typeface="Tahoma"/>
              </a:rPr>
              <a:t>as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35" dirty="0">
                <a:latin typeface="Tahoma"/>
                <a:cs typeface="Tahoma"/>
              </a:rPr>
              <a:t>per</a:t>
            </a:r>
            <a:r>
              <a:rPr sz="1000" spc="-70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the</a:t>
            </a:r>
            <a:r>
              <a:rPr sz="1000" spc="-70" dirty="0">
                <a:latin typeface="Tahoma"/>
                <a:cs typeface="Tahoma"/>
              </a:rPr>
              <a:t> </a:t>
            </a:r>
            <a:r>
              <a:rPr sz="1000" spc="55" dirty="0">
                <a:latin typeface="Tahoma"/>
                <a:cs typeface="Tahoma"/>
              </a:rPr>
              <a:t>code</a:t>
            </a:r>
            <a:r>
              <a:rPr sz="1000" spc="-8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injected</a:t>
            </a:r>
            <a:r>
              <a:rPr sz="1000" spc="-95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the</a:t>
            </a:r>
            <a:r>
              <a:rPr sz="1000" spc="-65" dirty="0">
                <a:latin typeface="Tahoma"/>
                <a:cs typeface="Tahoma"/>
              </a:rPr>
              <a:t> </a:t>
            </a:r>
            <a:r>
              <a:rPr sz="1000" spc="30" dirty="0">
                <a:latin typeface="Tahoma"/>
                <a:cs typeface="Tahoma"/>
              </a:rPr>
              <a:t>6</a:t>
            </a:r>
            <a:r>
              <a:rPr sz="1000" spc="-75" dirty="0">
                <a:latin typeface="Tahoma"/>
                <a:cs typeface="Tahoma"/>
              </a:rPr>
              <a:t> </a:t>
            </a:r>
            <a:r>
              <a:rPr sz="1000" spc="30" dirty="0">
                <a:latin typeface="Tahoma"/>
                <a:cs typeface="Tahoma"/>
              </a:rPr>
              <a:t>Control</a:t>
            </a:r>
            <a:r>
              <a:rPr sz="1000" spc="-100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Pins</a:t>
            </a:r>
            <a:r>
              <a:rPr sz="1000" spc="-65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are</a:t>
            </a:r>
            <a:r>
              <a:rPr sz="1000" spc="-90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to</a:t>
            </a:r>
            <a:r>
              <a:rPr sz="1000" spc="-70" dirty="0">
                <a:latin typeface="Tahoma"/>
                <a:cs typeface="Tahoma"/>
              </a:rPr>
              <a:t> </a:t>
            </a:r>
            <a:r>
              <a:rPr sz="1000" spc="60" dirty="0">
                <a:latin typeface="Tahoma"/>
                <a:cs typeface="Tahoma"/>
              </a:rPr>
              <a:t>be</a:t>
            </a:r>
            <a:r>
              <a:rPr sz="1000" spc="-70" dirty="0">
                <a:latin typeface="Tahoma"/>
                <a:cs typeface="Tahoma"/>
              </a:rPr>
              <a:t> </a:t>
            </a:r>
            <a:r>
              <a:rPr sz="1000" spc="30" dirty="0">
                <a:latin typeface="Tahoma"/>
                <a:cs typeface="Tahoma"/>
              </a:rPr>
              <a:t>connected</a:t>
            </a:r>
            <a:r>
              <a:rPr sz="1000" spc="-100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between</a:t>
            </a:r>
            <a:r>
              <a:rPr sz="1000" spc="-75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the 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40" dirty="0">
                <a:latin typeface="Tahoma"/>
                <a:cs typeface="Tahoma"/>
              </a:rPr>
              <a:t>Motor</a:t>
            </a:r>
            <a:r>
              <a:rPr sz="1000" spc="-95" dirty="0">
                <a:latin typeface="Tahoma"/>
                <a:cs typeface="Tahoma"/>
              </a:rPr>
              <a:t> </a:t>
            </a:r>
            <a:r>
              <a:rPr sz="1000" spc="15" dirty="0">
                <a:latin typeface="Tahoma"/>
                <a:cs typeface="Tahoma"/>
              </a:rPr>
              <a:t>Driver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30" dirty="0">
                <a:latin typeface="Tahoma"/>
                <a:cs typeface="Tahoma"/>
              </a:rPr>
              <a:t>and</a:t>
            </a:r>
            <a:r>
              <a:rPr sz="1000" spc="-70" dirty="0">
                <a:latin typeface="Tahoma"/>
                <a:cs typeface="Tahoma"/>
              </a:rPr>
              <a:t> </a:t>
            </a:r>
            <a:r>
              <a:rPr sz="1000" spc="70" dirty="0">
                <a:latin typeface="Tahoma"/>
                <a:cs typeface="Tahoma"/>
              </a:rPr>
              <a:t>Node</a:t>
            </a:r>
            <a:r>
              <a:rPr sz="1000" spc="-85" dirty="0">
                <a:latin typeface="Tahoma"/>
                <a:cs typeface="Tahoma"/>
              </a:rPr>
              <a:t> </a:t>
            </a:r>
            <a:r>
              <a:rPr sz="1000" spc="50" dirty="0">
                <a:latin typeface="Tahoma"/>
                <a:cs typeface="Tahoma"/>
              </a:rPr>
              <a:t>MCU,</a:t>
            </a:r>
            <a:r>
              <a:rPr sz="1000" spc="-110" dirty="0">
                <a:latin typeface="Tahoma"/>
                <a:cs typeface="Tahoma"/>
              </a:rPr>
              <a:t> </a:t>
            </a:r>
            <a:r>
              <a:rPr sz="1000" spc="15" dirty="0">
                <a:latin typeface="Tahoma"/>
                <a:cs typeface="Tahoma"/>
              </a:rPr>
              <a:t>those</a:t>
            </a:r>
            <a:r>
              <a:rPr sz="1000" spc="-75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pins</a:t>
            </a:r>
            <a:r>
              <a:rPr sz="1000" spc="-75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are</a:t>
            </a:r>
            <a:r>
              <a:rPr sz="1000" spc="-85" dirty="0">
                <a:latin typeface="Tahoma"/>
                <a:cs typeface="Tahoma"/>
              </a:rPr>
              <a:t> </a:t>
            </a:r>
            <a:r>
              <a:rPr sz="1000" spc="30" dirty="0">
                <a:latin typeface="Tahoma"/>
                <a:cs typeface="Tahoma"/>
              </a:rPr>
              <a:t>4</a:t>
            </a:r>
            <a:r>
              <a:rPr sz="1000" spc="-70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movement/control</a:t>
            </a:r>
            <a:r>
              <a:rPr sz="1000" spc="-110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pins</a:t>
            </a:r>
            <a:r>
              <a:rPr sz="1000" spc="-6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with</a:t>
            </a:r>
            <a:r>
              <a:rPr sz="1000" spc="-75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Enable-A </a:t>
            </a:r>
            <a:r>
              <a:rPr sz="1000" spc="-29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(ENA)</a:t>
            </a:r>
            <a:r>
              <a:rPr sz="1000" spc="-80" dirty="0">
                <a:latin typeface="Tahoma"/>
                <a:cs typeface="Tahoma"/>
              </a:rPr>
              <a:t> </a:t>
            </a:r>
            <a:r>
              <a:rPr sz="1000" spc="30" dirty="0">
                <a:latin typeface="Tahoma"/>
                <a:cs typeface="Tahoma"/>
              </a:rPr>
              <a:t>and</a:t>
            </a:r>
            <a:r>
              <a:rPr sz="1000" spc="-7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Enable-B</a:t>
            </a:r>
            <a:r>
              <a:rPr sz="1000" spc="-8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(ENB).</a:t>
            </a:r>
            <a:endParaRPr sz="1000">
              <a:latin typeface="Tahoma"/>
              <a:cs typeface="Tahoma"/>
            </a:endParaRPr>
          </a:p>
          <a:p>
            <a:pPr marL="12700" marR="86995">
              <a:lnSpc>
                <a:spcPts val="1090"/>
              </a:lnSpc>
              <a:spcBef>
                <a:spcPts val="860"/>
              </a:spcBef>
            </a:pPr>
            <a:r>
              <a:rPr sz="1000" spc="30" dirty="0">
                <a:latin typeface="Tahoma"/>
                <a:cs typeface="Tahoma"/>
              </a:rPr>
              <a:t>Hence</a:t>
            </a:r>
            <a:r>
              <a:rPr sz="1000" spc="-90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the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Robotic</a:t>
            </a:r>
            <a:r>
              <a:rPr sz="1000" spc="-80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circuitry</a:t>
            </a:r>
            <a:r>
              <a:rPr sz="1000" spc="-10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is</a:t>
            </a:r>
            <a:r>
              <a:rPr sz="1000" spc="-85" dirty="0">
                <a:latin typeface="Tahoma"/>
                <a:cs typeface="Tahoma"/>
              </a:rPr>
              <a:t> </a:t>
            </a:r>
            <a:r>
              <a:rPr sz="1000" spc="15" dirty="0">
                <a:latin typeface="Tahoma"/>
                <a:cs typeface="Tahoma"/>
              </a:rPr>
              <a:t>ready</a:t>
            </a:r>
            <a:r>
              <a:rPr sz="1000" spc="-80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for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the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30" dirty="0">
                <a:latin typeface="Tahoma"/>
                <a:cs typeface="Tahoma"/>
              </a:rPr>
              <a:t>Movement</a:t>
            </a:r>
            <a:r>
              <a:rPr sz="1000" spc="-80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given</a:t>
            </a:r>
            <a:r>
              <a:rPr sz="1000" spc="-70" dirty="0">
                <a:latin typeface="Tahoma"/>
                <a:cs typeface="Tahoma"/>
              </a:rPr>
              <a:t> </a:t>
            </a:r>
            <a:r>
              <a:rPr sz="1000" spc="30" dirty="0">
                <a:latin typeface="Tahoma"/>
                <a:cs typeface="Tahoma"/>
              </a:rPr>
              <a:t>by</a:t>
            </a:r>
            <a:r>
              <a:rPr sz="1000" spc="-70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the</a:t>
            </a:r>
            <a:r>
              <a:rPr sz="1000" spc="-65" dirty="0">
                <a:latin typeface="Tahoma"/>
                <a:cs typeface="Tahoma"/>
              </a:rPr>
              <a:t> </a:t>
            </a:r>
            <a:r>
              <a:rPr sz="1000" spc="15" dirty="0">
                <a:latin typeface="Tahoma"/>
                <a:cs typeface="Tahoma"/>
              </a:rPr>
              <a:t>User</a:t>
            </a:r>
            <a:r>
              <a:rPr sz="1000" spc="-80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whether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it</a:t>
            </a:r>
            <a:r>
              <a:rPr sz="1000" spc="-70" dirty="0">
                <a:latin typeface="Tahoma"/>
                <a:cs typeface="Tahoma"/>
              </a:rPr>
              <a:t> </a:t>
            </a:r>
            <a:r>
              <a:rPr sz="1000" spc="15" dirty="0">
                <a:latin typeface="Tahoma"/>
                <a:cs typeface="Tahoma"/>
              </a:rPr>
              <a:t>can </a:t>
            </a:r>
            <a:r>
              <a:rPr sz="1000" spc="-300" dirty="0">
                <a:latin typeface="Tahoma"/>
                <a:cs typeface="Tahoma"/>
              </a:rPr>
              <a:t> </a:t>
            </a:r>
            <a:r>
              <a:rPr sz="1000" spc="60" dirty="0">
                <a:latin typeface="Tahoma"/>
                <a:cs typeface="Tahoma"/>
              </a:rPr>
              <a:t>be</a:t>
            </a:r>
            <a:r>
              <a:rPr sz="1000" spc="-80" dirty="0">
                <a:latin typeface="Tahoma"/>
                <a:cs typeface="Tahoma"/>
              </a:rPr>
              <a:t> </a:t>
            </a:r>
            <a:r>
              <a:rPr sz="1000" spc="30" dirty="0">
                <a:latin typeface="Tahoma"/>
                <a:cs typeface="Tahoma"/>
              </a:rPr>
              <a:t>used</a:t>
            </a:r>
            <a:r>
              <a:rPr sz="1000" spc="-7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in</a:t>
            </a:r>
            <a:r>
              <a:rPr sz="1000" spc="-7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a</a:t>
            </a:r>
            <a:r>
              <a:rPr sz="1000" spc="-70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Hospital</a:t>
            </a:r>
            <a:r>
              <a:rPr sz="1000" spc="-95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or</a:t>
            </a:r>
            <a:r>
              <a:rPr sz="1000" spc="-6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in</a:t>
            </a:r>
            <a:r>
              <a:rPr sz="1000" spc="-75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Hotel</a:t>
            </a:r>
            <a:r>
              <a:rPr sz="1000" spc="-90" dirty="0">
                <a:latin typeface="Tahoma"/>
                <a:cs typeface="Tahoma"/>
              </a:rPr>
              <a:t> </a:t>
            </a:r>
            <a:r>
              <a:rPr sz="1000" spc="15" dirty="0">
                <a:latin typeface="Tahoma"/>
                <a:cs typeface="Tahoma"/>
              </a:rPr>
              <a:t>to</a:t>
            </a:r>
            <a:r>
              <a:rPr sz="1000" spc="-65" dirty="0">
                <a:latin typeface="Tahoma"/>
                <a:cs typeface="Tahoma"/>
              </a:rPr>
              <a:t> </a:t>
            </a:r>
            <a:r>
              <a:rPr sz="1000" spc="15" dirty="0">
                <a:latin typeface="Tahoma"/>
                <a:cs typeface="Tahoma"/>
              </a:rPr>
              <a:t>prevent</a:t>
            </a:r>
            <a:r>
              <a:rPr sz="1000" spc="-80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Human-to-Human</a:t>
            </a:r>
            <a:r>
              <a:rPr sz="1000" spc="-114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contact.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368028" y="6156960"/>
            <a:ext cx="690371" cy="55930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983" y="1585912"/>
            <a:ext cx="545147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5" dirty="0">
                <a:solidFill>
                  <a:srgbClr val="000000"/>
                </a:solidFill>
              </a:rPr>
              <a:t>Actual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spc="85" dirty="0">
                <a:solidFill>
                  <a:srgbClr val="000000"/>
                </a:solidFill>
              </a:rPr>
              <a:t>Image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spc="35" dirty="0">
                <a:solidFill>
                  <a:srgbClr val="000000"/>
                </a:solidFill>
              </a:rPr>
              <a:t>of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spc="155" dirty="0">
                <a:solidFill>
                  <a:srgbClr val="000000"/>
                </a:solidFill>
              </a:rPr>
              <a:t>the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95" dirty="0">
                <a:solidFill>
                  <a:srgbClr val="000000"/>
                </a:solidFill>
              </a:rPr>
              <a:t>Circuit: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1391" y="2453639"/>
            <a:ext cx="7587995" cy="39608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25940" y="6193535"/>
            <a:ext cx="632460" cy="5227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727</Words>
  <Application>Microsoft Office PowerPoint</Application>
  <PresentationFormat>Custom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 MT</vt:lpstr>
      <vt:lpstr>Calibri</vt:lpstr>
      <vt:lpstr>Tahoma</vt:lpstr>
      <vt:lpstr>Times New Roman</vt:lpstr>
      <vt:lpstr>Verdana</vt:lpstr>
      <vt:lpstr>Office Theme</vt:lpstr>
      <vt:lpstr>SERVICE ROBOT</vt:lpstr>
      <vt:lpstr>PowerPoint Presentation</vt:lpstr>
      <vt:lpstr>Introduction :</vt:lpstr>
      <vt:lpstr>Existing System:</vt:lpstr>
      <vt:lpstr>PowerPoint Presentation</vt:lpstr>
      <vt:lpstr>PowerPoint Presentation</vt:lpstr>
      <vt:lpstr>Architecture :</vt:lpstr>
      <vt:lpstr>Circuitry of Developed System:</vt:lpstr>
      <vt:lpstr>Actual Image of the Circuit:</vt:lpstr>
      <vt:lpstr>This Robotic tray machine can be used in  hotels and hospitals discarding Human- to  Human contact.</vt:lpstr>
      <vt:lpstr>Conclusion:</vt:lpstr>
      <vt:lpstr>Reference: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Service Robot </dc:title>
  <dc:creator>Dhruv Mulay</dc:creator>
  <cp:lastModifiedBy>SAGAR BISWAS</cp:lastModifiedBy>
  <cp:revision>1</cp:revision>
  <dcterms:created xsi:type="dcterms:W3CDTF">2023-07-21T17:42:00Z</dcterms:created>
  <dcterms:modified xsi:type="dcterms:W3CDTF">2023-07-21T17:49:33Z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2021-06-24T00:00:00Z</vt:filetime>
  </property>
  <property fmtid="{D5CDD505-2E9C-101B-9397-08002B2CF9AE}" pid="3" name="LastSaved">
    <vt:filetime>2023-07-21T00:00:00Z</vt:filetime>
  </property>
</Properties>
</file>