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Generative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Generated by Groq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Generative AI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• Generative Adversarial Networks (GANs): consist of two neural networks that work together to generate new content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Variational Autoencoders (VAEs): use a probabilistic approach to generate new content by learning a continuous and structured representation of the input data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Transformers: a type of neural network architecture that is particularly well-suited for natural language processing tasks, such as language translation and text generation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Agents and Their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• AI agents are computer programs that use artificial intelligence to perform tasks autonomously, such as playing games, controlling robots, or making decisions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AI agents can be used in a wide range of applications, including customer service, healthcare, and finance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Examples of AI agents include chatbots, virtual assistants, and autonomous vehicles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and Challenges of Generative AI and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• Benefits: increased efficiency, improved accuracy, and enhanced creativity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Challenges: potential job displacement, bias and fairness issues, and the need for transparent and explainable decision-making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Future directions: developing more advanced and specialized AI models, improving human-AI collaboration, and addressing the ethical and societal implications of AI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2438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The Future of Generative AI and AI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• Generative AI and AI agents have the potential to transform numerous industries and aspects of our lives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However, it is crucial to address the challenges and concerns associated with these technologies, such as bias, fairness, and transparency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• By working together to develop and apply these technologies responsibly, we can unlock their full potential and create a brighter future for 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