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5" r:id="rId7"/>
    <p:sldId id="262"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9391DA-B9C2-42E9-A269-951D1BA9C959}" v="5" dt="2025-05-13T04:26:49.9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6BCC9-16C4-8243-FEFB-04CBBBB35F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A05B314-5B09-DA81-B085-6295E14A6A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76F515C-9D45-C4E1-41E9-043D4A234825}"/>
              </a:ext>
            </a:extLst>
          </p:cNvPr>
          <p:cNvSpPr>
            <a:spLocks noGrp="1"/>
          </p:cNvSpPr>
          <p:nvPr>
            <p:ph type="dt" sz="half" idx="10"/>
          </p:nvPr>
        </p:nvSpPr>
        <p:spPr/>
        <p:txBody>
          <a:bodyPr/>
          <a:lstStyle/>
          <a:p>
            <a:fld id="{9B3201E8-EB36-4781-B757-EA71D2644A24}" type="datetimeFigureOut">
              <a:rPr lang="en-IN" smtClean="0"/>
              <a:t>13-05-2025</a:t>
            </a:fld>
            <a:endParaRPr lang="en-IN"/>
          </a:p>
        </p:txBody>
      </p:sp>
      <p:sp>
        <p:nvSpPr>
          <p:cNvPr id="5" name="Footer Placeholder 4">
            <a:extLst>
              <a:ext uri="{FF2B5EF4-FFF2-40B4-BE49-F238E27FC236}">
                <a16:creationId xmlns:a16="http://schemas.microsoft.com/office/drawing/2014/main" id="{F0AE673F-F015-57E6-59AA-07532C3595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445D9A-B2FB-DB40-8759-05C39A2D7AC5}"/>
              </a:ext>
            </a:extLst>
          </p:cNvPr>
          <p:cNvSpPr>
            <a:spLocks noGrp="1"/>
          </p:cNvSpPr>
          <p:nvPr>
            <p:ph type="sldNum" sz="quarter" idx="12"/>
          </p:nvPr>
        </p:nvSpPr>
        <p:spPr/>
        <p:txBody>
          <a:bodyPr/>
          <a:lstStyle/>
          <a:p>
            <a:fld id="{CD9B8E20-DAFF-4DA5-AEA3-02812E305688}" type="slidenum">
              <a:rPr lang="en-IN" smtClean="0"/>
              <a:t>‹#›</a:t>
            </a:fld>
            <a:endParaRPr lang="en-IN"/>
          </a:p>
        </p:txBody>
      </p:sp>
    </p:spTree>
    <p:extLst>
      <p:ext uri="{BB962C8B-B14F-4D97-AF65-F5344CB8AC3E}">
        <p14:creationId xmlns:p14="http://schemas.microsoft.com/office/powerpoint/2010/main" val="1253499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E6C3C-6CB5-BDB3-FECF-1FE046D1F3C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95835A-3C00-117B-7999-1E54B53556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6087CD-B988-0CD0-D3AC-9D540B4F78D1}"/>
              </a:ext>
            </a:extLst>
          </p:cNvPr>
          <p:cNvSpPr>
            <a:spLocks noGrp="1"/>
          </p:cNvSpPr>
          <p:nvPr>
            <p:ph type="dt" sz="half" idx="10"/>
          </p:nvPr>
        </p:nvSpPr>
        <p:spPr/>
        <p:txBody>
          <a:bodyPr/>
          <a:lstStyle/>
          <a:p>
            <a:fld id="{9B3201E8-EB36-4781-B757-EA71D2644A24}" type="datetimeFigureOut">
              <a:rPr lang="en-IN" smtClean="0"/>
              <a:t>13-05-2025</a:t>
            </a:fld>
            <a:endParaRPr lang="en-IN"/>
          </a:p>
        </p:txBody>
      </p:sp>
      <p:sp>
        <p:nvSpPr>
          <p:cNvPr id="5" name="Footer Placeholder 4">
            <a:extLst>
              <a:ext uri="{FF2B5EF4-FFF2-40B4-BE49-F238E27FC236}">
                <a16:creationId xmlns:a16="http://schemas.microsoft.com/office/drawing/2014/main" id="{57CAACA1-1187-6118-5382-40183B9900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2351E5-9F1B-FDD0-9DA7-1CCD8DD6035A}"/>
              </a:ext>
            </a:extLst>
          </p:cNvPr>
          <p:cNvSpPr>
            <a:spLocks noGrp="1"/>
          </p:cNvSpPr>
          <p:nvPr>
            <p:ph type="sldNum" sz="quarter" idx="12"/>
          </p:nvPr>
        </p:nvSpPr>
        <p:spPr/>
        <p:txBody>
          <a:bodyPr/>
          <a:lstStyle/>
          <a:p>
            <a:fld id="{CD9B8E20-DAFF-4DA5-AEA3-02812E305688}" type="slidenum">
              <a:rPr lang="en-IN" smtClean="0"/>
              <a:t>‹#›</a:t>
            </a:fld>
            <a:endParaRPr lang="en-IN"/>
          </a:p>
        </p:txBody>
      </p:sp>
    </p:spTree>
    <p:extLst>
      <p:ext uri="{BB962C8B-B14F-4D97-AF65-F5344CB8AC3E}">
        <p14:creationId xmlns:p14="http://schemas.microsoft.com/office/powerpoint/2010/main" val="1786047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EE4FBF-B6C1-33E0-DE10-E8B368574C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2B3E79-0B11-C3A8-BB77-737990EE99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D78DF2-753A-8E3C-F8AE-551573C8CDDF}"/>
              </a:ext>
            </a:extLst>
          </p:cNvPr>
          <p:cNvSpPr>
            <a:spLocks noGrp="1"/>
          </p:cNvSpPr>
          <p:nvPr>
            <p:ph type="dt" sz="half" idx="10"/>
          </p:nvPr>
        </p:nvSpPr>
        <p:spPr/>
        <p:txBody>
          <a:bodyPr/>
          <a:lstStyle/>
          <a:p>
            <a:fld id="{9B3201E8-EB36-4781-B757-EA71D2644A24}" type="datetimeFigureOut">
              <a:rPr lang="en-IN" smtClean="0"/>
              <a:t>13-05-2025</a:t>
            </a:fld>
            <a:endParaRPr lang="en-IN"/>
          </a:p>
        </p:txBody>
      </p:sp>
      <p:sp>
        <p:nvSpPr>
          <p:cNvPr id="5" name="Footer Placeholder 4">
            <a:extLst>
              <a:ext uri="{FF2B5EF4-FFF2-40B4-BE49-F238E27FC236}">
                <a16:creationId xmlns:a16="http://schemas.microsoft.com/office/drawing/2014/main" id="{AA6479EF-DAC0-C389-D9D4-CA64FF8979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F3E988-83CD-94EA-5BE0-9482200ADE00}"/>
              </a:ext>
            </a:extLst>
          </p:cNvPr>
          <p:cNvSpPr>
            <a:spLocks noGrp="1"/>
          </p:cNvSpPr>
          <p:nvPr>
            <p:ph type="sldNum" sz="quarter" idx="12"/>
          </p:nvPr>
        </p:nvSpPr>
        <p:spPr/>
        <p:txBody>
          <a:bodyPr/>
          <a:lstStyle/>
          <a:p>
            <a:fld id="{CD9B8E20-DAFF-4DA5-AEA3-02812E305688}" type="slidenum">
              <a:rPr lang="en-IN" smtClean="0"/>
              <a:t>‹#›</a:t>
            </a:fld>
            <a:endParaRPr lang="en-IN"/>
          </a:p>
        </p:txBody>
      </p:sp>
    </p:spTree>
    <p:extLst>
      <p:ext uri="{BB962C8B-B14F-4D97-AF65-F5344CB8AC3E}">
        <p14:creationId xmlns:p14="http://schemas.microsoft.com/office/powerpoint/2010/main" val="3222665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AC2A7-BADD-C0F0-AF51-3D25AF5CE5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5D5177-4037-033C-5480-760DA38213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62A410-066C-C12C-3510-AFE3C4140AF6}"/>
              </a:ext>
            </a:extLst>
          </p:cNvPr>
          <p:cNvSpPr>
            <a:spLocks noGrp="1"/>
          </p:cNvSpPr>
          <p:nvPr>
            <p:ph type="dt" sz="half" idx="10"/>
          </p:nvPr>
        </p:nvSpPr>
        <p:spPr/>
        <p:txBody>
          <a:bodyPr/>
          <a:lstStyle/>
          <a:p>
            <a:fld id="{9B3201E8-EB36-4781-B757-EA71D2644A24}" type="datetimeFigureOut">
              <a:rPr lang="en-IN" smtClean="0"/>
              <a:t>13-05-2025</a:t>
            </a:fld>
            <a:endParaRPr lang="en-IN"/>
          </a:p>
        </p:txBody>
      </p:sp>
      <p:sp>
        <p:nvSpPr>
          <p:cNvPr id="5" name="Footer Placeholder 4">
            <a:extLst>
              <a:ext uri="{FF2B5EF4-FFF2-40B4-BE49-F238E27FC236}">
                <a16:creationId xmlns:a16="http://schemas.microsoft.com/office/drawing/2014/main" id="{6337A0F7-7013-9927-6844-1408A5CE66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04A690-114A-9736-3D96-4F13CEBBECDF}"/>
              </a:ext>
            </a:extLst>
          </p:cNvPr>
          <p:cNvSpPr>
            <a:spLocks noGrp="1"/>
          </p:cNvSpPr>
          <p:nvPr>
            <p:ph type="sldNum" sz="quarter" idx="12"/>
          </p:nvPr>
        </p:nvSpPr>
        <p:spPr/>
        <p:txBody>
          <a:bodyPr/>
          <a:lstStyle/>
          <a:p>
            <a:fld id="{CD9B8E20-DAFF-4DA5-AEA3-02812E305688}" type="slidenum">
              <a:rPr lang="en-IN" smtClean="0"/>
              <a:t>‹#›</a:t>
            </a:fld>
            <a:endParaRPr lang="en-IN"/>
          </a:p>
        </p:txBody>
      </p:sp>
    </p:spTree>
    <p:extLst>
      <p:ext uri="{BB962C8B-B14F-4D97-AF65-F5344CB8AC3E}">
        <p14:creationId xmlns:p14="http://schemas.microsoft.com/office/powerpoint/2010/main" val="1608971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3D50C-CE2A-5D58-3698-E27BBF4211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F19F8E-79A7-F943-E1C8-0304E34347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051E00-58B8-D613-E860-8476849653D1}"/>
              </a:ext>
            </a:extLst>
          </p:cNvPr>
          <p:cNvSpPr>
            <a:spLocks noGrp="1"/>
          </p:cNvSpPr>
          <p:nvPr>
            <p:ph type="dt" sz="half" idx="10"/>
          </p:nvPr>
        </p:nvSpPr>
        <p:spPr/>
        <p:txBody>
          <a:bodyPr/>
          <a:lstStyle/>
          <a:p>
            <a:fld id="{9B3201E8-EB36-4781-B757-EA71D2644A24}" type="datetimeFigureOut">
              <a:rPr lang="en-IN" smtClean="0"/>
              <a:t>13-05-2025</a:t>
            </a:fld>
            <a:endParaRPr lang="en-IN"/>
          </a:p>
        </p:txBody>
      </p:sp>
      <p:sp>
        <p:nvSpPr>
          <p:cNvPr id="5" name="Footer Placeholder 4">
            <a:extLst>
              <a:ext uri="{FF2B5EF4-FFF2-40B4-BE49-F238E27FC236}">
                <a16:creationId xmlns:a16="http://schemas.microsoft.com/office/drawing/2014/main" id="{4B6C280D-201E-9EB9-6C00-1ADAA927D8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C6441C-2607-0599-684A-7AB03A67ED4A}"/>
              </a:ext>
            </a:extLst>
          </p:cNvPr>
          <p:cNvSpPr>
            <a:spLocks noGrp="1"/>
          </p:cNvSpPr>
          <p:nvPr>
            <p:ph type="sldNum" sz="quarter" idx="12"/>
          </p:nvPr>
        </p:nvSpPr>
        <p:spPr/>
        <p:txBody>
          <a:bodyPr/>
          <a:lstStyle/>
          <a:p>
            <a:fld id="{CD9B8E20-DAFF-4DA5-AEA3-02812E305688}" type="slidenum">
              <a:rPr lang="en-IN" smtClean="0"/>
              <a:t>‹#›</a:t>
            </a:fld>
            <a:endParaRPr lang="en-IN"/>
          </a:p>
        </p:txBody>
      </p:sp>
    </p:spTree>
    <p:extLst>
      <p:ext uri="{BB962C8B-B14F-4D97-AF65-F5344CB8AC3E}">
        <p14:creationId xmlns:p14="http://schemas.microsoft.com/office/powerpoint/2010/main" val="1548793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48CA4-ED65-109C-E428-0DFC004434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0E0475-13BB-1C58-FD17-268EB0035F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14290DC-41F6-6247-B032-04CCEBE079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D6180B2-0F30-0F7F-A387-4CA6BEE2908D}"/>
              </a:ext>
            </a:extLst>
          </p:cNvPr>
          <p:cNvSpPr>
            <a:spLocks noGrp="1"/>
          </p:cNvSpPr>
          <p:nvPr>
            <p:ph type="dt" sz="half" idx="10"/>
          </p:nvPr>
        </p:nvSpPr>
        <p:spPr/>
        <p:txBody>
          <a:bodyPr/>
          <a:lstStyle/>
          <a:p>
            <a:fld id="{9B3201E8-EB36-4781-B757-EA71D2644A24}" type="datetimeFigureOut">
              <a:rPr lang="en-IN" smtClean="0"/>
              <a:t>13-05-2025</a:t>
            </a:fld>
            <a:endParaRPr lang="en-IN"/>
          </a:p>
        </p:txBody>
      </p:sp>
      <p:sp>
        <p:nvSpPr>
          <p:cNvPr id="6" name="Footer Placeholder 5">
            <a:extLst>
              <a:ext uri="{FF2B5EF4-FFF2-40B4-BE49-F238E27FC236}">
                <a16:creationId xmlns:a16="http://schemas.microsoft.com/office/drawing/2014/main" id="{C21D6550-31B8-D949-1F5C-D81FDAE53A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49176B-3B33-75B0-C6C3-E307FECC1CAA}"/>
              </a:ext>
            </a:extLst>
          </p:cNvPr>
          <p:cNvSpPr>
            <a:spLocks noGrp="1"/>
          </p:cNvSpPr>
          <p:nvPr>
            <p:ph type="sldNum" sz="quarter" idx="12"/>
          </p:nvPr>
        </p:nvSpPr>
        <p:spPr/>
        <p:txBody>
          <a:bodyPr/>
          <a:lstStyle/>
          <a:p>
            <a:fld id="{CD9B8E20-DAFF-4DA5-AEA3-02812E305688}" type="slidenum">
              <a:rPr lang="en-IN" smtClean="0"/>
              <a:t>‹#›</a:t>
            </a:fld>
            <a:endParaRPr lang="en-IN"/>
          </a:p>
        </p:txBody>
      </p:sp>
    </p:spTree>
    <p:extLst>
      <p:ext uri="{BB962C8B-B14F-4D97-AF65-F5344CB8AC3E}">
        <p14:creationId xmlns:p14="http://schemas.microsoft.com/office/powerpoint/2010/main" val="1245153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F19D6-26B8-3C62-4DAA-868A960E470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03D5C8-E6CA-8140-6163-162A40577F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20098B-B8CC-3D00-1FF5-1563C2960E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B6F8FB-D9A8-8555-54CF-4904DEE3FD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0C342E-9F1C-2061-2055-AC80881148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2E182CC-5493-6FB9-FDC0-E6EBE3FE0DFD}"/>
              </a:ext>
            </a:extLst>
          </p:cNvPr>
          <p:cNvSpPr>
            <a:spLocks noGrp="1"/>
          </p:cNvSpPr>
          <p:nvPr>
            <p:ph type="dt" sz="half" idx="10"/>
          </p:nvPr>
        </p:nvSpPr>
        <p:spPr/>
        <p:txBody>
          <a:bodyPr/>
          <a:lstStyle/>
          <a:p>
            <a:fld id="{9B3201E8-EB36-4781-B757-EA71D2644A24}" type="datetimeFigureOut">
              <a:rPr lang="en-IN" smtClean="0"/>
              <a:t>13-05-2025</a:t>
            </a:fld>
            <a:endParaRPr lang="en-IN"/>
          </a:p>
        </p:txBody>
      </p:sp>
      <p:sp>
        <p:nvSpPr>
          <p:cNvPr id="8" name="Footer Placeholder 7">
            <a:extLst>
              <a:ext uri="{FF2B5EF4-FFF2-40B4-BE49-F238E27FC236}">
                <a16:creationId xmlns:a16="http://schemas.microsoft.com/office/drawing/2014/main" id="{FB301FF4-92C8-D0FD-EE22-586BFB3C8E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99521FD-6887-70C6-D51B-A87A0C09A6D9}"/>
              </a:ext>
            </a:extLst>
          </p:cNvPr>
          <p:cNvSpPr>
            <a:spLocks noGrp="1"/>
          </p:cNvSpPr>
          <p:nvPr>
            <p:ph type="sldNum" sz="quarter" idx="12"/>
          </p:nvPr>
        </p:nvSpPr>
        <p:spPr/>
        <p:txBody>
          <a:bodyPr/>
          <a:lstStyle/>
          <a:p>
            <a:fld id="{CD9B8E20-DAFF-4DA5-AEA3-02812E305688}" type="slidenum">
              <a:rPr lang="en-IN" smtClean="0"/>
              <a:t>‹#›</a:t>
            </a:fld>
            <a:endParaRPr lang="en-IN"/>
          </a:p>
        </p:txBody>
      </p:sp>
    </p:spTree>
    <p:extLst>
      <p:ext uri="{BB962C8B-B14F-4D97-AF65-F5344CB8AC3E}">
        <p14:creationId xmlns:p14="http://schemas.microsoft.com/office/powerpoint/2010/main" val="3206989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61B94-A698-0F3D-D39D-5BBDD6D3096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A1FB09-1EE5-5C99-2FA1-AB97782801A2}"/>
              </a:ext>
            </a:extLst>
          </p:cNvPr>
          <p:cNvSpPr>
            <a:spLocks noGrp="1"/>
          </p:cNvSpPr>
          <p:nvPr>
            <p:ph type="dt" sz="half" idx="10"/>
          </p:nvPr>
        </p:nvSpPr>
        <p:spPr/>
        <p:txBody>
          <a:bodyPr/>
          <a:lstStyle/>
          <a:p>
            <a:fld id="{9B3201E8-EB36-4781-B757-EA71D2644A24}" type="datetimeFigureOut">
              <a:rPr lang="en-IN" smtClean="0"/>
              <a:t>13-05-2025</a:t>
            </a:fld>
            <a:endParaRPr lang="en-IN"/>
          </a:p>
        </p:txBody>
      </p:sp>
      <p:sp>
        <p:nvSpPr>
          <p:cNvPr id="4" name="Footer Placeholder 3">
            <a:extLst>
              <a:ext uri="{FF2B5EF4-FFF2-40B4-BE49-F238E27FC236}">
                <a16:creationId xmlns:a16="http://schemas.microsoft.com/office/drawing/2014/main" id="{D32A0C78-C924-4436-4FF3-0E90B26AC84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E46AA2D-6579-B5EF-D386-748F65D21991}"/>
              </a:ext>
            </a:extLst>
          </p:cNvPr>
          <p:cNvSpPr>
            <a:spLocks noGrp="1"/>
          </p:cNvSpPr>
          <p:nvPr>
            <p:ph type="sldNum" sz="quarter" idx="12"/>
          </p:nvPr>
        </p:nvSpPr>
        <p:spPr/>
        <p:txBody>
          <a:bodyPr/>
          <a:lstStyle/>
          <a:p>
            <a:fld id="{CD9B8E20-DAFF-4DA5-AEA3-02812E305688}" type="slidenum">
              <a:rPr lang="en-IN" smtClean="0"/>
              <a:t>‹#›</a:t>
            </a:fld>
            <a:endParaRPr lang="en-IN"/>
          </a:p>
        </p:txBody>
      </p:sp>
    </p:spTree>
    <p:extLst>
      <p:ext uri="{BB962C8B-B14F-4D97-AF65-F5344CB8AC3E}">
        <p14:creationId xmlns:p14="http://schemas.microsoft.com/office/powerpoint/2010/main" val="1986135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C2803B-27A5-4458-C917-13901BB598A0}"/>
              </a:ext>
            </a:extLst>
          </p:cNvPr>
          <p:cNvSpPr>
            <a:spLocks noGrp="1"/>
          </p:cNvSpPr>
          <p:nvPr>
            <p:ph type="dt" sz="half" idx="10"/>
          </p:nvPr>
        </p:nvSpPr>
        <p:spPr/>
        <p:txBody>
          <a:bodyPr/>
          <a:lstStyle/>
          <a:p>
            <a:fld id="{9B3201E8-EB36-4781-B757-EA71D2644A24}" type="datetimeFigureOut">
              <a:rPr lang="en-IN" smtClean="0"/>
              <a:t>13-05-2025</a:t>
            </a:fld>
            <a:endParaRPr lang="en-IN"/>
          </a:p>
        </p:txBody>
      </p:sp>
      <p:sp>
        <p:nvSpPr>
          <p:cNvPr id="3" name="Footer Placeholder 2">
            <a:extLst>
              <a:ext uri="{FF2B5EF4-FFF2-40B4-BE49-F238E27FC236}">
                <a16:creationId xmlns:a16="http://schemas.microsoft.com/office/drawing/2014/main" id="{33EE2B0E-E28E-67E7-2E83-C605228AADF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1EFEDD-F02E-0990-626D-2B346C19FFD0}"/>
              </a:ext>
            </a:extLst>
          </p:cNvPr>
          <p:cNvSpPr>
            <a:spLocks noGrp="1"/>
          </p:cNvSpPr>
          <p:nvPr>
            <p:ph type="sldNum" sz="quarter" idx="12"/>
          </p:nvPr>
        </p:nvSpPr>
        <p:spPr/>
        <p:txBody>
          <a:bodyPr/>
          <a:lstStyle/>
          <a:p>
            <a:fld id="{CD9B8E20-DAFF-4DA5-AEA3-02812E305688}" type="slidenum">
              <a:rPr lang="en-IN" smtClean="0"/>
              <a:t>‹#›</a:t>
            </a:fld>
            <a:endParaRPr lang="en-IN"/>
          </a:p>
        </p:txBody>
      </p:sp>
    </p:spTree>
    <p:extLst>
      <p:ext uri="{BB962C8B-B14F-4D97-AF65-F5344CB8AC3E}">
        <p14:creationId xmlns:p14="http://schemas.microsoft.com/office/powerpoint/2010/main" val="3556386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19E9B-5F0E-66AB-D737-AA01125151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7870923-8E5E-D327-0D88-25A8CEBCF0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7F4F01C-DA49-5F33-92A5-451A818954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B2A2E0-B883-E4F9-345B-F92B67D11B6C}"/>
              </a:ext>
            </a:extLst>
          </p:cNvPr>
          <p:cNvSpPr>
            <a:spLocks noGrp="1"/>
          </p:cNvSpPr>
          <p:nvPr>
            <p:ph type="dt" sz="half" idx="10"/>
          </p:nvPr>
        </p:nvSpPr>
        <p:spPr/>
        <p:txBody>
          <a:bodyPr/>
          <a:lstStyle/>
          <a:p>
            <a:fld id="{9B3201E8-EB36-4781-B757-EA71D2644A24}" type="datetimeFigureOut">
              <a:rPr lang="en-IN" smtClean="0"/>
              <a:t>13-05-2025</a:t>
            </a:fld>
            <a:endParaRPr lang="en-IN"/>
          </a:p>
        </p:txBody>
      </p:sp>
      <p:sp>
        <p:nvSpPr>
          <p:cNvPr id="6" name="Footer Placeholder 5">
            <a:extLst>
              <a:ext uri="{FF2B5EF4-FFF2-40B4-BE49-F238E27FC236}">
                <a16:creationId xmlns:a16="http://schemas.microsoft.com/office/drawing/2014/main" id="{B3E11924-5951-C7D2-44E9-0C3F2F6D77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225BD4-772C-7C22-2740-7F14CD414215}"/>
              </a:ext>
            </a:extLst>
          </p:cNvPr>
          <p:cNvSpPr>
            <a:spLocks noGrp="1"/>
          </p:cNvSpPr>
          <p:nvPr>
            <p:ph type="sldNum" sz="quarter" idx="12"/>
          </p:nvPr>
        </p:nvSpPr>
        <p:spPr/>
        <p:txBody>
          <a:bodyPr/>
          <a:lstStyle/>
          <a:p>
            <a:fld id="{CD9B8E20-DAFF-4DA5-AEA3-02812E305688}" type="slidenum">
              <a:rPr lang="en-IN" smtClean="0"/>
              <a:t>‹#›</a:t>
            </a:fld>
            <a:endParaRPr lang="en-IN"/>
          </a:p>
        </p:txBody>
      </p:sp>
    </p:spTree>
    <p:extLst>
      <p:ext uri="{BB962C8B-B14F-4D97-AF65-F5344CB8AC3E}">
        <p14:creationId xmlns:p14="http://schemas.microsoft.com/office/powerpoint/2010/main" val="3348564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38A5A-5BC0-FDB8-B80B-99BB3FD6FB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F1ED158-0321-CE3E-17DC-00B1D8AC26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4AA4B6-9C7B-4A85-AD20-832465BA09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B513BD-8EE0-8761-4CED-294DFD4B0AF1}"/>
              </a:ext>
            </a:extLst>
          </p:cNvPr>
          <p:cNvSpPr>
            <a:spLocks noGrp="1"/>
          </p:cNvSpPr>
          <p:nvPr>
            <p:ph type="dt" sz="half" idx="10"/>
          </p:nvPr>
        </p:nvSpPr>
        <p:spPr/>
        <p:txBody>
          <a:bodyPr/>
          <a:lstStyle/>
          <a:p>
            <a:fld id="{9B3201E8-EB36-4781-B757-EA71D2644A24}" type="datetimeFigureOut">
              <a:rPr lang="en-IN" smtClean="0"/>
              <a:t>13-05-2025</a:t>
            </a:fld>
            <a:endParaRPr lang="en-IN"/>
          </a:p>
        </p:txBody>
      </p:sp>
      <p:sp>
        <p:nvSpPr>
          <p:cNvPr id="6" name="Footer Placeholder 5">
            <a:extLst>
              <a:ext uri="{FF2B5EF4-FFF2-40B4-BE49-F238E27FC236}">
                <a16:creationId xmlns:a16="http://schemas.microsoft.com/office/drawing/2014/main" id="{F935F759-5DB5-AD54-908D-F9E0F96076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C80DC5-48D6-21A0-45DF-9C48BBFB1AEE}"/>
              </a:ext>
            </a:extLst>
          </p:cNvPr>
          <p:cNvSpPr>
            <a:spLocks noGrp="1"/>
          </p:cNvSpPr>
          <p:nvPr>
            <p:ph type="sldNum" sz="quarter" idx="12"/>
          </p:nvPr>
        </p:nvSpPr>
        <p:spPr/>
        <p:txBody>
          <a:bodyPr/>
          <a:lstStyle/>
          <a:p>
            <a:fld id="{CD9B8E20-DAFF-4DA5-AEA3-02812E305688}" type="slidenum">
              <a:rPr lang="en-IN" smtClean="0"/>
              <a:t>‹#›</a:t>
            </a:fld>
            <a:endParaRPr lang="en-IN"/>
          </a:p>
        </p:txBody>
      </p:sp>
    </p:spTree>
    <p:extLst>
      <p:ext uri="{BB962C8B-B14F-4D97-AF65-F5344CB8AC3E}">
        <p14:creationId xmlns:p14="http://schemas.microsoft.com/office/powerpoint/2010/main" val="4275310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84A28E-D440-813F-DAC2-36EB29AC20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29C89D-400B-BD94-4B17-241119DE22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D5ED28-B10B-2004-1521-40980A9755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3201E8-EB36-4781-B757-EA71D2644A24}" type="datetimeFigureOut">
              <a:rPr lang="en-IN" smtClean="0"/>
              <a:t>13-05-2025</a:t>
            </a:fld>
            <a:endParaRPr lang="en-IN"/>
          </a:p>
        </p:txBody>
      </p:sp>
      <p:sp>
        <p:nvSpPr>
          <p:cNvPr id="5" name="Footer Placeholder 4">
            <a:extLst>
              <a:ext uri="{FF2B5EF4-FFF2-40B4-BE49-F238E27FC236}">
                <a16:creationId xmlns:a16="http://schemas.microsoft.com/office/drawing/2014/main" id="{2F19C131-870D-F20F-5626-53AF496958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C7471C5-EF7B-E726-F9C0-56DF3D1B6F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9B8E20-DAFF-4DA5-AEA3-02812E305688}" type="slidenum">
              <a:rPr lang="en-IN" smtClean="0"/>
              <a:t>‹#›</a:t>
            </a:fld>
            <a:endParaRPr lang="en-IN"/>
          </a:p>
        </p:txBody>
      </p:sp>
    </p:spTree>
    <p:extLst>
      <p:ext uri="{BB962C8B-B14F-4D97-AF65-F5344CB8AC3E}">
        <p14:creationId xmlns:p14="http://schemas.microsoft.com/office/powerpoint/2010/main" val="3999255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IN" sz="4800" b="1" dirty="0"/>
              <a:t>Project Title</a:t>
            </a:r>
            <a:endParaRPr sz="4800" b="1" dirty="0"/>
          </a:p>
        </p:txBody>
      </p:sp>
      <p:sp>
        <p:nvSpPr>
          <p:cNvPr id="3" name="Content Placeholder 2"/>
          <p:cNvSpPr>
            <a:spLocks noGrp="1"/>
          </p:cNvSpPr>
          <p:nvPr>
            <p:ph idx="1"/>
          </p:nvPr>
        </p:nvSpPr>
        <p:spPr>
          <a:xfrm>
            <a:off x="973395" y="2045110"/>
            <a:ext cx="10884308" cy="4230175"/>
          </a:xfrm>
        </p:spPr>
        <p:txBody>
          <a:bodyPr>
            <a:normAutofit/>
          </a:bodyPr>
          <a:lstStyle/>
          <a:p>
            <a:pPr marL="0" indent="0">
              <a:buNone/>
            </a:pPr>
            <a:r>
              <a:rPr lang="en-US" sz="2400" dirty="0"/>
              <a:t>• </a:t>
            </a:r>
            <a:r>
              <a:rPr lang="en-IN" sz="2400" i="0" u="none" strike="noStrike" dirty="0">
                <a:solidFill>
                  <a:srgbClr val="000000"/>
                </a:solidFill>
                <a:effectLst/>
                <a:latin typeface="Arial" panose="020B0604020202020204" pitchFamily="34" charset="0"/>
              </a:rPr>
              <a:t>AI Echo: Your Smartest Conversational Partner</a:t>
            </a:r>
          </a:p>
          <a:p>
            <a:pPr marL="0" indent="0">
              <a:buNone/>
            </a:pPr>
            <a:r>
              <a:rPr lang="en-US" sz="2400" dirty="0"/>
              <a:t>• </a:t>
            </a:r>
            <a:r>
              <a:rPr lang="en-IN" sz="2400" dirty="0">
                <a:solidFill>
                  <a:srgbClr val="000000"/>
                </a:solidFill>
                <a:latin typeface="Arial" panose="020B0604020202020204" pitchFamily="34" charset="0"/>
              </a:rPr>
              <a:t>Ashutosh Rana :310522104007</a:t>
            </a:r>
          </a:p>
          <a:p>
            <a:pPr marL="0" indent="0">
              <a:buNone/>
            </a:pPr>
            <a:r>
              <a:rPr lang="en-US" sz="2400" dirty="0"/>
              <a:t>•Rakesh</a:t>
            </a:r>
            <a:r>
              <a:rPr lang="en-IN" sz="2400" dirty="0">
                <a:solidFill>
                  <a:srgbClr val="000000"/>
                </a:solidFill>
                <a:latin typeface="Arial" panose="020B0604020202020204" pitchFamily="34" charset="0"/>
              </a:rPr>
              <a:t> Chowdhary:310522104012</a:t>
            </a:r>
          </a:p>
          <a:p>
            <a:pPr marL="0" indent="0">
              <a:buNone/>
            </a:pPr>
            <a:r>
              <a:rPr lang="en-US" sz="2400" dirty="0"/>
              <a:t>• </a:t>
            </a:r>
            <a:r>
              <a:rPr lang="en-IN" sz="2400" dirty="0">
                <a:solidFill>
                  <a:srgbClr val="000000"/>
                </a:solidFill>
                <a:latin typeface="Arial" panose="020B0604020202020204" pitchFamily="34" charset="0"/>
              </a:rPr>
              <a:t>Akash:310522104002 </a:t>
            </a:r>
          </a:p>
          <a:p>
            <a:pPr marL="0" indent="0">
              <a:buNone/>
            </a:pPr>
            <a:r>
              <a:rPr lang="en-US" sz="2400" dirty="0"/>
              <a:t>• </a:t>
            </a:r>
            <a:r>
              <a:rPr lang="en-IN" sz="2400" dirty="0">
                <a:solidFill>
                  <a:srgbClr val="000000"/>
                </a:solidFill>
                <a:latin typeface="Arial" panose="020B0604020202020204" pitchFamily="34" charset="0"/>
              </a:rPr>
              <a:t>Anbarasan:310522104006</a:t>
            </a:r>
          </a:p>
          <a:p>
            <a:pPr marL="0" indent="0">
              <a:buNone/>
            </a:pPr>
            <a:r>
              <a:rPr lang="en-US" sz="2400" dirty="0"/>
              <a:t>• </a:t>
            </a:r>
            <a:r>
              <a:rPr lang="en-IN" sz="2400" dirty="0">
                <a:solidFill>
                  <a:srgbClr val="000000"/>
                </a:solidFill>
                <a:latin typeface="Arial" panose="020B0604020202020204" pitchFamily="34" charset="0"/>
              </a:rPr>
              <a:t>B.E Computer Science Engineering</a:t>
            </a:r>
          </a:p>
          <a:p>
            <a:pPr marL="0" indent="0">
              <a:buNone/>
            </a:pPr>
            <a:r>
              <a:rPr lang="en-US" sz="2400" dirty="0"/>
              <a:t>• </a:t>
            </a:r>
            <a:r>
              <a:rPr lang="en-IN" sz="2400" dirty="0">
                <a:solidFill>
                  <a:srgbClr val="000000"/>
                </a:solidFill>
                <a:latin typeface="Arial" panose="020B0604020202020204" pitchFamily="34" charset="0"/>
              </a:rPr>
              <a:t>Dhanalakshmi Srinivasan College Of Engineering &amp; Technology </a:t>
            </a:r>
          </a:p>
          <a:p>
            <a:pPr marL="0" indent="0">
              <a:buNone/>
            </a:pPr>
            <a:r>
              <a:rPr lang="en-US" sz="2400" dirty="0"/>
              <a:t>• </a:t>
            </a:r>
            <a:r>
              <a:rPr lang="en-IN" sz="2400" dirty="0">
                <a:solidFill>
                  <a:srgbClr val="000000"/>
                </a:solidFill>
                <a:latin typeface="Arial" panose="020B0604020202020204" pitchFamily="34" charset="0"/>
              </a:rPr>
              <a:t>Nithya R</a:t>
            </a:r>
          </a:p>
          <a:p>
            <a:pPr marL="0" indent="0">
              <a:buNone/>
            </a:pPr>
            <a:r>
              <a:rPr lang="en-US" sz="2400" dirty="0"/>
              <a:t>• </a:t>
            </a:r>
            <a:r>
              <a:rPr lang="en-IN" sz="2400" dirty="0">
                <a:solidFill>
                  <a:srgbClr val="000000"/>
                </a:solidFill>
                <a:latin typeface="Arial" panose="020B0604020202020204" pitchFamily="34" charset="0"/>
              </a:rPr>
              <a:t>13/05/2005</a:t>
            </a:r>
          </a:p>
          <a:p>
            <a:pPr marL="0" indent="0">
              <a:buNone/>
            </a:pPr>
            <a:endParaRPr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7C3BA-F749-3E36-94C1-8D525A8BB5F1}"/>
              </a:ext>
            </a:extLst>
          </p:cNvPr>
          <p:cNvSpPr>
            <a:spLocks noGrp="1"/>
          </p:cNvSpPr>
          <p:nvPr>
            <p:ph type="title"/>
          </p:nvPr>
        </p:nvSpPr>
        <p:spPr/>
        <p:txBody>
          <a:bodyPr/>
          <a:lstStyle/>
          <a:p>
            <a:r>
              <a:rPr lang="en-IN" dirty="0"/>
              <a:t>                  </a:t>
            </a:r>
            <a:r>
              <a:rPr lang="en-IN" b="1" dirty="0"/>
              <a:t>Problem Statement</a:t>
            </a:r>
          </a:p>
        </p:txBody>
      </p:sp>
      <p:sp>
        <p:nvSpPr>
          <p:cNvPr id="3" name="Content Placeholder 2">
            <a:extLst>
              <a:ext uri="{FF2B5EF4-FFF2-40B4-BE49-F238E27FC236}">
                <a16:creationId xmlns:a16="http://schemas.microsoft.com/office/drawing/2014/main" id="{970F8C00-64C9-4D1D-E363-9D31409C6E6B}"/>
              </a:ext>
            </a:extLst>
          </p:cNvPr>
          <p:cNvSpPr>
            <a:spLocks noGrp="1"/>
          </p:cNvSpPr>
          <p:nvPr>
            <p:ph idx="1"/>
          </p:nvPr>
        </p:nvSpPr>
        <p:spPr/>
        <p:txBody>
          <a:bodyPr/>
          <a:lstStyle/>
          <a:p>
            <a:pPr rtl="0">
              <a:spcBef>
                <a:spcPts val="1200"/>
              </a:spcBef>
              <a:spcAft>
                <a:spcPts val="1200"/>
              </a:spcAft>
              <a:buNone/>
            </a:pPr>
            <a:r>
              <a:rPr lang="en-US" sz="2400" b="0" i="0" u="none" strike="noStrike" dirty="0">
                <a:solidFill>
                  <a:srgbClr val="000000"/>
                </a:solidFill>
                <a:effectLst/>
                <a:latin typeface="Arial" panose="020B0604020202020204" pitchFamily="34" charset="0"/>
              </a:rPr>
              <a:t>Sentiment analysis is a natural language processing (NLP) technique used to determine the sentiment expressed in a given text. This project aims to analyze user reviews of a ChatGPT application and classify them as positive, neutral, or negative based on the sentiment expressed. The goal is to gain insights into customer satisfaction, identify common concerns, and enhance the application's user experience.</a:t>
            </a:r>
            <a:endParaRPr lang="en-US" sz="2400" b="0" dirty="0">
              <a:effectLst/>
            </a:endParaRPr>
          </a:p>
          <a:p>
            <a:pPr>
              <a:buNone/>
            </a:pPr>
            <a:br>
              <a:rPr lang="en-US" dirty="0"/>
            </a:br>
            <a:endParaRPr lang="en-IN" dirty="0"/>
          </a:p>
        </p:txBody>
      </p:sp>
    </p:spTree>
    <p:extLst>
      <p:ext uri="{BB962C8B-B14F-4D97-AF65-F5344CB8AC3E}">
        <p14:creationId xmlns:p14="http://schemas.microsoft.com/office/powerpoint/2010/main" val="150344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26DF-BF0B-481A-7B42-8C5B41DEC6AB}"/>
              </a:ext>
            </a:extLst>
          </p:cNvPr>
          <p:cNvSpPr>
            <a:spLocks noGrp="1"/>
          </p:cNvSpPr>
          <p:nvPr>
            <p:ph type="title"/>
          </p:nvPr>
        </p:nvSpPr>
        <p:spPr/>
        <p:txBody>
          <a:bodyPr/>
          <a:lstStyle/>
          <a:p>
            <a:r>
              <a:rPr lang="en-IN" b="1" dirty="0"/>
              <a:t>                    Proposed Solution</a:t>
            </a:r>
          </a:p>
        </p:txBody>
      </p:sp>
      <p:sp>
        <p:nvSpPr>
          <p:cNvPr id="3" name="Content Placeholder 2">
            <a:extLst>
              <a:ext uri="{FF2B5EF4-FFF2-40B4-BE49-F238E27FC236}">
                <a16:creationId xmlns:a16="http://schemas.microsoft.com/office/drawing/2014/main" id="{D3CC22DD-A7C8-64F2-C293-521951D6949F}"/>
              </a:ext>
            </a:extLst>
          </p:cNvPr>
          <p:cNvSpPr>
            <a:spLocks noGrp="1"/>
          </p:cNvSpPr>
          <p:nvPr>
            <p:ph idx="1"/>
          </p:nvPr>
        </p:nvSpPr>
        <p:spPr/>
        <p:txBody>
          <a:bodyPr/>
          <a:lstStyle/>
          <a:p>
            <a:pPr marL="0" indent="0">
              <a:buNone/>
            </a:pPr>
            <a:r>
              <a:rPr lang="en-IN" dirty="0"/>
              <a:t>AI Echo is a </a:t>
            </a:r>
            <a:r>
              <a:rPr lang="en-IN" dirty="0" err="1"/>
              <a:t>Streamlit</a:t>
            </a:r>
            <a:r>
              <a:rPr lang="en-IN" dirty="0"/>
              <a:t>-based app that:</a:t>
            </a:r>
          </a:p>
          <a:p>
            <a:r>
              <a:rPr lang="en-IN" dirty="0"/>
              <a:t>Accepts ChatGPT review text</a:t>
            </a:r>
          </a:p>
          <a:p>
            <a:r>
              <a:rPr lang="en-IN" dirty="0"/>
              <a:t>Performs sentiment analysis (Positive/Neutral/Negative)</a:t>
            </a:r>
          </a:p>
          <a:p>
            <a:r>
              <a:rPr lang="en-IN" dirty="0"/>
              <a:t>Provides exploratory data insights (EDA)</a:t>
            </a:r>
          </a:p>
          <a:p>
            <a:r>
              <a:rPr lang="en-IN" dirty="0"/>
              <a:t>Shows trend patterns and keyword analysis</a:t>
            </a:r>
          </a:p>
          <a:p>
            <a:r>
              <a:rPr lang="en-IN" dirty="0"/>
              <a:t>Uses ML models for accurate prediction</a:t>
            </a:r>
          </a:p>
          <a:p>
            <a:endParaRPr lang="en-IN" dirty="0"/>
          </a:p>
          <a:p>
            <a:endParaRPr lang="en-IN" dirty="0"/>
          </a:p>
        </p:txBody>
      </p:sp>
    </p:spTree>
    <p:extLst>
      <p:ext uri="{BB962C8B-B14F-4D97-AF65-F5344CB8AC3E}">
        <p14:creationId xmlns:p14="http://schemas.microsoft.com/office/powerpoint/2010/main" val="1521381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E6F98-6879-8FA0-D171-BC084C9DC077}"/>
              </a:ext>
            </a:extLst>
          </p:cNvPr>
          <p:cNvSpPr>
            <a:spLocks noGrp="1"/>
          </p:cNvSpPr>
          <p:nvPr>
            <p:ph type="title"/>
          </p:nvPr>
        </p:nvSpPr>
        <p:spPr/>
        <p:txBody>
          <a:bodyPr/>
          <a:lstStyle/>
          <a:p>
            <a:r>
              <a:rPr lang="en-IN" dirty="0"/>
              <a:t>              </a:t>
            </a:r>
            <a:r>
              <a:rPr lang="en-IN" b="1" dirty="0"/>
              <a:t>Dataset Used</a:t>
            </a:r>
          </a:p>
        </p:txBody>
      </p:sp>
      <p:sp>
        <p:nvSpPr>
          <p:cNvPr id="3" name="Content Placeholder 2">
            <a:extLst>
              <a:ext uri="{FF2B5EF4-FFF2-40B4-BE49-F238E27FC236}">
                <a16:creationId xmlns:a16="http://schemas.microsoft.com/office/drawing/2014/main" id="{558B738A-3E37-0567-41B7-BA3630CA7C95}"/>
              </a:ext>
            </a:extLst>
          </p:cNvPr>
          <p:cNvSpPr>
            <a:spLocks noGrp="1"/>
          </p:cNvSpPr>
          <p:nvPr>
            <p:ph idx="1"/>
          </p:nvPr>
        </p:nvSpPr>
        <p:spPr/>
        <p:txBody>
          <a:bodyPr/>
          <a:lstStyle/>
          <a:p>
            <a:r>
              <a:rPr lang="en-IN" dirty="0"/>
              <a:t>Data Source: Scraped ChatGPT user reviews</a:t>
            </a:r>
          </a:p>
          <a:p>
            <a:r>
              <a:rPr lang="en-IN" dirty="0"/>
              <a:t>Fields: Review text, rating, sentiment, date, version, platform, location</a:t>
            </a:r>
          </a:p>
          <a:p>
            <a:r>
              <a:rPr lang="en-IN" dirty="0"/>
              <a:t>Preprocessing: cleaning, </a:t>
            </a:r>
            <a:r>
              <a:rPr lang="en-IN" dirty="0" err="1"/>
              <a:t>labeling</a:t>
            </a:r>
            <a:r>
              <a:rPr lang="en-IN" dirty="0"/>
              <a:t>, TF-IDF vectorization</a:t>
            </a:r>
          </a:p>
          <a:p>
            <a:r>
              <a:rPr lang="en-IN" dirty="0"/>
              <a:t>Balanced dataset with resampling techniques</a:t>
            </a:r>
          </a:p>
          <a:p>
            <a:pPr marL="0" indent="0">
              <a:buNone/>
            </a:pPr>
            <a:endParaRPr lang="en-IN" dirty="0"/>
          </a:p>
        </p:txBody>
      </p:sp>
    </p:spTree>
    <p:extLst>
      <p:ext uri="{BB962C8B-B14F-4D97-AF65-F5344CB8AC3E}">
        <p14:creationId xmlns:p14="http://schemas.microsoft.com/office/powerpoint/2010/main" val="20518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DE5BC-8E42-7EBE-267B-83A318A02930}"/>
              </a:ext>
            </a:extLst>
          </p:cNvPr>
          <p:cNvSpPr>
            <a:spLocks noGrp="1"/>
          </p:cNvSpPr>
          <p:nvPr>
            <p:ph type="title"/>
          </p:nvPr>
        </p:nvSpPr>
        <p:spPr/>
        <p:txBody>
          <a:bodyPr/>
          <a:lstStyle/>
          <a:p>
            <a:r>
              <a:rPr lang="en-IN" b="1" dirty="0"/>
              <a:t>Exploratory Data Analysis (EDA)</a:t>
            </a:r>
          </a:p>
        </p:txBody>
      </p:sp>
      <p:sp>
        <p:nvSpPr>
          <p:cNvPr id="3" name="Content Placeholder 2">
            <a:extLst>
              <a:ext uri="{FF2B5EF4-FFF2-40B4-BE49-F238E27FC236}">
                <a16:creationId xmlns:a16="http://schemas.microsoft.com/office/drawing/2014/main" id="{0ED7E8FD-6846-3471-AEBE-183E8E3580FC}"/>
              </a:ext>
            </a:extLst>
          </p:cNvPr>
          <p:cNvSpPr>
            <a:spLocks noGrp="1"/>
          </p:cNvSpPr>
          <p:nvPr>
            <p:ph idx="1"/>
          </p:nvPr>
        </p:nvSpPr>
        <p:spPr/>
        <p:txBody>
          <a:bodyPr/>
          <a:lstStyle/>
          <a:p>
            <a:r>
              <a:rPr lang="en-IN" dirty="0"/>
              <a:t>Sentiment distribution (Positive &gt; Negative &gt; Neutral)</a:t>
            </a:r>
          </a:p>
          <a:p>
            <a:r>
              <a:rPr lang="en-IN" dirty="0"/>
              <a:t>Trend over time shows spikes after version updates</a:t>
            </a:r>
          </a:p>
          <a:p>
            <a:r>
              <a:rPr lang="en-IN" dirty="0"/>
              <a:t>Verified users show more positive reviews</a:t>
            </a:r>
          </a:p>
          <a:p>
            <a:r>
              <a:rPr lang="en-IN" dirty="0"/>
              <a:t>Longer reviews often reflect stronger (positive or negative) sentiments</a:t>
            </a:r>
          </a:p>
          <a:p>
            <a:r>
              <a:rPr lang="en-IN" dirty="0"/>
              <a:t>Web users gave more neutral feedback vs mobile users</a:t>
            </a:r>
          </a:p>
          <a:p>
            <a:r>
              <a:rPr lang="en-IN" dirty="0"/>
              <a:t>Top negative feedback themes: hallucination, delay, inaccuracy</a:t>
            </a:r>
          </a:p>
          <a:p>
            <a:endParaRPr lang="en-IN" dirty="0"/>
          </a:p>
        </p:txBody>
      </p:sp>
    </p:spTree>
    <p:extLst>
      <p:ext uri="{BB962C8B-B14F-4D97-AF65-F5344CB8AC3E}">
        <p14:creationId xmlns:p14="http://schemas.microsoft.com/office/powerpoint/2010/main" val="2146697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23906-71AA-BD69-2566-39A6B0933109}"/>
              </a:ext>
            </a:extLst>
          </p:cNvPr>
          <p:cNvSpPr>
            <a:spLocks noGrp="1"/>
          </p:cNvSpPr>
          <p:nvPr>
            <p:ph type="title"/>
          </p:nvPr>
        </p:nvSpPr>
        <p:spPr/>
        <p:txBody>
          <a:bodyPr/>
          <a:lstStyle/>
          <a:p>
            <a:r>
              <a:rPr lang="en-IN" dirty="0"/>
              <a:t>Models Used</a:t>
            </a:r>
          </a:p>
        </p:txBody>
      </p:sp>
      <p:sp>
        <p:nvSpPr>
          <p:cNvPr id="3" name="Content Placeholder 2">
            <a:extLst>
              <a:ext uri="{FF2B5EF4-FFF2-40B4-BE49-F238E27FC236}">
                <a16:creationId xmlns:a16="http://schemas.microsoft.com/office/drawing/2014/main" id="{97230957-2EA9-F62E-A97F-E0D9CB407D7D}"/>
              </a:ext>
            </a:extLst>
          </p:cNvPr>
          <p:cNvSpPr>
            <a:spLocks noGrp="1"/>
          </p:cNvSpPr>
          <p:nvPr>
            <p:ph idx="1"/>
          </p:nvPr>
        </p:nvSpPr>
        <p:spPr/>
        <p:txBody>
          <a:bodyPr/>
          <a:lstStyle/>
          <a:p>
            <a:pPr marL="0" indent="0">
              <a:buNone/>
            </a:pPr>
            <a:endParaRPr lang="en-US" dirty="0"/>
          </a:p>
          <a:p>
            <a:r>
              <a:rPr lang="en-US" dirty="0"/>
              <a:t>Classical ML models:</a:t>
            </a:r>
          </a:p>
          <a:p>
            <a:pPr marL="0" indent="0">
              <a:buNone/>
            </a:pPr>
            <a:r>
              <a:rPr lang="en-US" dirty="0"/>
              <a:t>       • Logistic Regression</a:t>
            </a:r>
          </a:p>
          <a:p>
            <a:pPr marL="0" indent="0">
              <a:buNone/>
            </a:pPr>
            <a:r>
              <a:rPr lang="en-US" dirty="0"/>
              <a:t>       • Random Forest</a:t>
            </a:r>
          </a:p>
          <a:p>
            <a:pPr marL="0" indent="0">
              <a:buNone/>
            </a:pPr>
            <a:r>
              <a:rPr lang="en-US" dirty="0"/>
              <a:t>       •  Naïve Bayes</a:t>
            </a:r>
            <a:endParaRPr lang="en-IN" dirty="0">
              <a:solidFill>
                <a:srgbClr val="CCCCCC"/>
              </a:solidFill>
              <a:latin typeface="Consolas" panose="020B0609020204030204" pitchFamily="49" charset="0"/>
            </a:endParaRPr>
          </a:p>
          <a:p>
            <a:pPr marL="0" indent="0">
              <a:buNone/>
            </a:pPr>
            <a:r>
              <a:rPr lang="en-IN" dirty="0">
                <a:solidFill>
                  <a:srgbClr val="CCCCCC"/>
                </a:solidFill>
                <a:latin typeface="Consolas" panose="020B0609020204030204" pitchFamily="49" charset="0"/>
              </a:rPr>
              <a:t>   </a:t>
            </a:r>
            <a:r>
              <a:rPr lang="en-US" dirty="0"/>
              <a:t>• </a:t>
            </a:r>
            <a:r>
              <a:rPr lang="en-US" dirty="0" err="1"/>
              <a:t>XGboost</a:t>
            </a:r>
            <a:endParaRPr lang="en-US" dirty="0"/>
          </a:p>
          <a:p>
            <a:endParaRPr lang="en-IN" dirty="0"/>
          </a:p>
        </p:txBody>
      </p:sp>
    </p:spTree>
    <p:extLst>
      <p:ext uri="{BB962C8B-B14F-4D97-AF65-F5344CB8AC3E}">
        <p14:creationId xmlns:p14="http://schemas.microsoft.com/office/powerpoint/2010/main" val="3532297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EF30E-DEE2-16ED-AF40-8D3FBD40B61D}"/>
              </a:ext>
            </a:extLst>
          </p:cNvPr>
          <p:cNvSpPr>
            <a:spLocks noGrp="1"/>
          </p:cNvSpPr>
          <p:nvPr>
            <p:ph type="title"/>
          </p:nvPr>
        </p:nvSpPr>
        <p:spPr/>
        <p:txBody>
          <a:bodyPr/>
          <a:lstStyle/>
          <a:p>
            <a:endParaRPr lang="en-IN" dirty="0"/>
          </a:p>
        </p:txBody>
      </p:sp>
      <p:pic>
        <p:nvPicPr>
          <p:cNvPr id="4" name="Content Placeholder 3">
            <a:extLst>
              <a:ext uri="{FF2B5EF4-FFF2-40B4-BE49-F238E27FC236}">
                <a16:creationId xmlns:a16="http://schemas.microsoft.com/office/drawing/2014/main" id="{A1CB055F-9AE5-59C5-9A1E-5737952FB43A}"/>
              </a:ext>
            </a:extLst>
          </p:cNvPr>
          <p:cNvPicPr>
            <a:picLocks noGrp="1" noChangeAspect="1"/>
          </p:cNvPicPr>
          <p:nvPr>
            <p:ph idx="1"/>
          </p:nvPr>
        </p:nvPicPr>
        <p:blipFill>
          <a:blip r:embed="rId2"/>
          <a:stretch>
            <a:fillRect/>
          </a:stretch>
        </p:blipFill>
        <p:spPr>
          <a:xfrm>
            <a:off x="0" y="68365"/>
            <a:ext cx="5506064" cy="3578943"/>
          </a:xfrm>
          <a:prstGeom prst="rect">
            <a:avLst/>
          </a:prstGeom>
        </p:spPr>
      </p:pic>
      <p:pic>
        <p:nvPicPr>
          <p:cNvPr id="5" name="Picture 4">
            <a:extLst>
              <a:ext uri="{FF2B5EF4-FFF2-40B4-BE49-F238E27FC236}">
                <a16:creationId xmlns:a16="http://schemas.microsoft.com/office/drawing/2014/main" id="{5D6406D8-1835-23C2-A232-1F3DB4E71547}"/>
              </a:ext>
            </a:extLst>
          </p:cNvPr>
          <p:cNvPicPr>
            <a:picLocks noChangeAspect="1"/>
          </p:cNvPicPr>
          <p:nvPr/>
        </p:nvPicPr>
        <p:blipFill>
          <a:blip r:embed="rId3"/>
          <a:stretch>
            <a:fillRect/>
          </a:stretch>
        </p:blipFill>
        <p:spPr>
          <a:xfrm>
            <a:off x="5938684" y="-1"/>
            <a:ext cx="6253316" cy="3283975"/>
          </a:xfrm>
          <a:prstGeom prst="rect">
            <a:avLst/>
          </a:prstGeom>
        </p:spPr>
      </p:pic>
      <p:pic>
        <p:nvPicPr>
          <p:cNvPr id="6" name="Content Placeholder 14">
            <a:extLst>
              <a:ext uri="{FF2B5EF4-FFF2-40B4-BE49-F238E27FC236}">
                <a16:creationId xmlns:a16="http://schemas.microsoft.com/office/drawing/2014/main" id="{DA7665BB-930A-4392-D936-6AD718079723}"/>
              </a:ext>
            </a:extLst>
          </p:cNvPr>
          <p:cNvPicPr>
            <a:picLocks noChangeAspect="1"/>
          </p:cNvPicPr>
          <p:nvPr/>
        </p:nvPicPr>
        <p:blipFill>
          <a:blip r:embed="rId4"/>
          <a:stretch>
            <a:fillRect/>
          </a:stretch>
        </p:blipFill>
        <p:spPr>
          <a:xfrm>
            <a:off x="0" y="3602464"/>
            <a:ext cx="5102942" cy="3255536"/>
          </a:xfrm>
          <a:prstGeom prst="rect">
            <a:avLst/>
          </a:prstGeom>
        </p:spPr>
      </p:pic>
      <p:pic>
        <p:nvPicPr>
          <p:cNvPr id="7" name="Picture 6">
            <a:extLst>
              <a:ext uri="{FF2B5EF4-FFF2-40B4-BE49-F238E27FC236}">
                <a16:creationId xmlns:a16="http://schemas.microsoft.com/office/drawing/2014/main" id="{4E911137-8DB9-6CB6-202F-B65CBDF99E78}"/>
              </a:ext>
            </a:extLst>
          </p:cNvPr>
          <p:cNvPicPr>
            <a:picLocks noChangeAspect="1"/>
          </p:cNvPicPr>
          <p:nvPr/>
        </p:nvPicPr>
        <p:blipFill>
          <a:blip r:embed="rId5"/>
          <a:stretch>
            <a:fillRect/>
          </a:stretch>
        </p:blipFill>
        <p:spPr>
          <a:xfrm>
            <a:off x="6302477" y="3666068"/>
            <a:ext cx="5889522" cy="3255536"/>
          </a:xfrm>
          <a:prstGeom prst="rect">
            <a:avLst/>
          </a:prstGeom>
        </p:spPr>
      </p:pic>
    </p:spTree>
    <p:extLst>
      <p:ext uri="{BB962C8B-B14F-4D97-AF65-F5344CB8AC3E}">
        <p14:creationId xmlns:p14="http://schemas.microsoft.com/office/powerpoint/2010/main" val="3214450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276C8-266C-C496-AB30-4F35C7CA7F77}"/>
              </a:ext>
            </a:extLst>
          </p:cNvPr>
          <p:cNvSpPr>
            <a:spLocks noGrp="1"/>
          </p:cNvSpPr>
          <p:nvPr>
            <p:ph type="title"/>
          </p:nvPr>
        </p:nvSpPr>
        <p:spPr/>
        <p:txBody>
          <a:bodyPr/>
          <a:lstStyle/>
          <a:p>
            <a:r>
              <a:rPr lang="en-IN" b="1" dirty="0"/>
              <a:t>Conclusion</a:t>
            </a:r>
            <a:endParaRPr lang="en-IN" dirty="0"/>
          </a:p>
        </p:txBody>
      </p:sp>
      <p:sp>
        <p:nvSpPr>
          <p:cNvPr id="3" name="Content Placeholder 2">
            <a:extLst>
              <a:ext uri="{FF2B5EF4-FFF2-40B4-BE49-F238E27FC236}">
                <a16:creationId xmlns:a16="http://schemas.microsoft.com/office/drawing/2014/main" id="{19966525-750B-72BD-398C-66783A29ED36}"/>
              </a:ext>
            </a:extLst>
          </p:cNvPr>
          <p:cNvSpPr>
            <a:spLocks noGrp="1"/>
          </p:cNvSpPr>
          <p:nvPr>
            <p:ph idx="1"/>
          </p:nvPr>
        </p:nvSpPr>
        <p:spPr/>
        <p:txBody>
          <a:bodyPr>
            <a:normAutofit fontScale="92500" lnSpcReduction="10000"/>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i="0" u="none" strike="noStrike" cap="none" normalizeH="0" baseline="0" dirty="0">
                <a:ln>
                  <a:noFill/>
                </a:ln>
                <a:solidFill>
                  <a:schemeClr val="tx1"/>
                </a:solidFill>
                <a:effectLst/>
                <a:latin typeface="Arial" panose="020B0604020202020204" pitchFamily="34" charset="0"/>
              </a:rPr>
              <a:t>AI Echo </a:t>
            </a:r>
            <a:r>
              <a:rPr kumimoji="0" lang="en-US" altLang="en-US" sz="2800" b="0" i="0" u="none" strike="noStrike" cap="none" normalizeH="0" baseline="0" dirty="0">
                <a:ln>
                  <a:noFill/>
                </a:ln>
                <a:solidFill>
                  <a:schemeClr val="tx1"/>
                </a:solidFill>
                <a:effectLst/>
                <a:latin typeface="Arial" panose="020B0604020202020204" pitchFamily="34" charset="0"/>
              </a:rPr>
              <a:t>demonstrates the power of </a:t>
            </a:r>
            <a:r>
              <a:rPr kumimoji="0" lang="en-US" altLang="en-US" sz="2800" i="0" u="none" strike="noStrike" cap="none" normalizeH="0" baseline="0" dirty="0">
                <a:ln>
                  <a:noFill/>
                </a:ln>
                <a:solidFill>
                  <a:schemeClr val="tx1"/>
                </a:solidFill>
                <a:effectLst/>
                <a:latin typeface="Arial" panose="020B0604020202020204" pitchFamily="34" charset="0"/>
              </a:rPr>
              <a:t>NLP and Machine Learning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chemeClr val="tx1"/>
                </a:solidFill>
                <a:effectLst/>
                <a:latin typeface="Arial" panose="020B0604020202020204" pitchFamily="34" charset="0"/>
              </a:rPr>
              <a:t>in extracting </a:t>
            </a:r>
            <a:r>
              <a:rPr lang="en-US" altLang="en-US" dirty="0">
                <a:solidFill>
                  <a:schemeClr val="tx1"/>
                </a:solidFill>
                <a:latin typeface="Arial" panose="020B0604020202020204" pitchFamily="34" charset="0"/>
              </a:rPr>
              <a:t> </a:t>
            </a:r>
            <a:r>
              <a:rPr kumimoji="0" lang="en-US" altLang="en-US" sz="2800" b="0" i="0" u="none" strike="noStrike" cap="none" normalizeH="0" baseline="0" dirty="0">
                <a:ln>
                  <a:noFill/>
                </a:ln>
                <a:solidFill>
                  <a:schemeClr val="tx1"/>
                </a:solidFill>
                <a:effectLst/>
                <a:latin typeface="Arial" panose="020B0604020202020204" pitchFamily="34" charset="0"/>
              </a:rPr>
              <a:t>meaningful insights from user reviews.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chemeClr val="tx1"/>
                </a:solidFill>
                <a:effectLst/>
                <a:latin typeface="Arial" panose="020B0604020202020204" pitchFamily="34" charset="0"/>
              </a:rPr>
              <a:t>The project successfully classifies user sentiments into </a:t>
            </a:r>
            <a:r>
              <a:rPr kumimoji="0" lang="en-US" altLang="en-US" sz="2800" i="0" u="none" strike="noStrike" cap="none" normalizeH="0" baseline="0" dirty="0">
                <a:ln>
                  <a:noFill/>
                </a:ln>
                <a:solidFill>
                  <a:schemeClr val="tx1"/>
                </a:solidFill>
                <a:effectLst/>
                <a:latin typeface="Arial" panose="020B0604020202020204" pitchFamily="34" charset="0"/>
              </a:rPr>
              <a:t>Positive</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chemeClr val="tx1"/>
                </a:solidFill>
                <a:effectLst/>
                <a:latin typeface="Arial" panose="020B0604020202020204" pitchFamily="34" charset="0"/>
              </a:rPr>
              <a:t> </a:t>
            </a:r>
            <a:r>
              <a:rPr kumimoji="0" lang="en-US" altLang="en-US" sz="2800" i="0" u="none" strike="noStrike" cap="none" normalizeH="0" baseline="0" dirty="0">
                <a:ln>
                  <a:noFill/>
                </a:ln>
                <a:solidFill>
                  <a:schemeClr val="tx1"/>
                </a:solidFill>
                <a:effectLst/>
                <a:latin typeface="Arial" panose="020B0604020202020204" pitchFamily="34" charset="0"/>
              </a:rPr>
              <a:t>Negative, and Neutral </a:t>
            </a:r>
            <a:r>
              <a:rPr kumimoji="0" lang="en-US" altLang="en-US" sz="2800" b="0" i="0" u="none" strike="noStrike" cap="none" normalizeH="0" baseline="0" dirty="0">
                <a:ln>
                  <a:noFill/>
                </a:ln>
                <a:solidFill>
                  <a:schemeClr val="tx1"/>
                </a:solidFill>
                <a:effectLst/>
                <a:latin typeface="Arial" panose="020B0604020202020204" pitchFamily="34" charset="0"/>
              </a:rPr>
              <a:t>with high accuracy using optimized models.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chemeClr val="tx1"/>
                </a:solidFill>
                <a:effectLst/>
                <a:latin typeface="Arial" panose="020B0604020202020204" pitchFamily="34" charset="0"/>
              </a:rPr>
              <a:t>Extensive </a:t>
            </a:r>
            <a:r>
              <a:rPr kumimoji="0" lang="en-US" altLang="en-US" sz="2800" i="0" u="none" strike="noStrike" cap="none" normalizeH="0" baseline="0" dirty="0">
                <a:ln>
                  <a:noFill/>
                </a:ln>
                <a:solidFill>
                  <a:schemeClr val="tx1"/>
                </a:solidFill>
                <a:effectLst/>
                <a:latin typeface="Arial" panose="020B0604020202020204" pitchFamily="34" charset="0"/>
              </a:rPr>
              <a:t>EDA</a:t>
            </a:r>
            <a:r>
              <a:rPr kumimoji="0" lang="en-US" altLang="en-US" sz="2800" b="0" i="0" u="none" strike="noStrike" cap="none" normalizeH="0" baseline="0" dirty="0">
                <a:ln>
                  <a:noFill/>
                </a:ln>
                <a:solidFill>
                  <a:schemeClr val="tx1"/>
                </a:solidFill>
                <a:effectLst/>
                <a:latin typeface="Arial" panose="020B0604020202020204" pitchFamily="34" charset="0"/>
              </a:rPr>
              <a:t> helped uncover patterns based on platform usage,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0" i="0" u="none" strike="noStrike" cap="none" normalizeH="0" baseline="0" dirty="0">
                <a:ln>
                  <a:noFill/>
                </a:ln>
                <a:solidFill>
                  <a:schemeClr val="tx1"/>
                </a:solidFill>
                <a:effectLst/>
                <a:latin typeface="Arial" panose="020B0604020202020204" pitchFamily="34" charset="0"/>
              </a:rPr>
              <a:t>verification status, review length, version type, and geography.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chemeClr val="tx1"/>
                </a:solidFill>
                <a:effectLst/>
                <a:latin typeface="Arial" panose="020B0604020202020204" pitchFamily="34" charset="0"/>
              </a:rPr>
              <a:t>These insights can drive better </a:t>
            </a:r>
            <a:r>
              <a:rPr kumimoji="0" lang="en-US" altLang="en-US" sz="2800" i="0" u="none" strike="noStrike" cap="none" normalizeH="0" baseline="0" dirty="0">
                <a:ln>
                  <a:noFill/>
                </a:ln>
                <a:solidFill>
                  <a:schemeClr val="tx1"/>
                </a:solidFill>
                <a:effectLst/>
                <a:latin typeface="Arial" panose="020B0604020202020204" pitchFamily="34" charset="0"/>
              </a:rPr>
              <a:t>product improvements, user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i="0" u="none" strike="noStrike" cap="none" normalizeH="0" baseline="0" dirty="0">
                <a:ln>
                  <a:noFill/>
                </a:ln>
                <a:solidFill>
                  <a:schemeClr val="tx1"/>
                </a:solidFill>
                <a:effectLst/>
                <a:latin typeface="Arial" panose="020B0604020202020204" pitchFamily="34" charset="0"/>
              </a:rPr>
              <a:t>experience strategies, and support personalization</a:t>
            </a:r>
            <a:endParaRPr lang="en-IN" dirty="0"/>
          </a:p>
        </p:txBody>
      </p:sp>
    </p:spTree>
    <p:extLst>
      <p:ext uri="{BB962C8B-B14F-4D97-AF65-F5344CB8AC3E}">
        <p14:creationId xmlns:p14="http://schemas.microsoft.com/office/powerpoint/2010/main" val="3501613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186</TotalTime>
  <Words>363</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Consolas</vt:lpstr>
      <vt:lpstr>Wingdings</vt:lpstr>
      <vt:lpstr>Office Theme</vt:lpstr>
      <vt:lpstr>                      Project Title</vt:lpstr>
      <vt:lpstr>                  Problem Statement</vt:lpstr>
      <vt:lpstr>                    Proposed Solution</vt:lpstr>
      <vt:lpstr>              Dataset Used</vt:lpstr>
      <vt:lpstr>Exploratory Data Analysis (EDA)</vt:lpstr>
      <vt:lpstr>Models Used</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Ashutosh Rana</dc:creator>
  <cp:lastModifiedBy>Ashutosh Rana</cp:lastModifiedBy>
  <cp:revision>2</cp:revision>
  <dcterms:created xsi:type="dcterms:W3CDTF">2025-05-12T18:53:42Z</dcterms:created>
  <dcterms:modified xsi:type="dcterms:W3CDTF">2025-05-13T17:10:13Z</dcterms:modified>
</cp:coreProperties>
</file>