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9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7:43.9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1:16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1:17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1:18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1:20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1:20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1:3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1:36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1:38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1:4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1:45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8:52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1:57.1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1 397 24575,'93'-4'0,"130"-23"0,-108 11 0,246-47 0,47-6 0,255 3 0,-572 60 0,-18 2 0,0-4 0,0-2 0,73-21 0,-92 18 0,90-11 0,-7 2 0,-84 8 0,-37 9 0,0 1 0,1 0 0,24-2 0,129 6 190,-88 1-1745,-58-1-5271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2:58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24575,'16'0'0,"-1"2"0,0 0 0,0 1 0,0 0 0,29 11 0,69 37 0,-99-44 0,192 109 0,-10-4 0,-67-34 0,-6-2 0,-60-42 0,77 58 0,-122-80 0,0 0 0,0-1 0,2-1 0,-1 0 0,1-2 0,0 0 0,1-1 0,28 5 0,-35-11 0,0 2 0,0-1 0,-1 2 0,1 0 0,-1 0 0,0 2 0,0-1 0,21 14 0,-19-9 0,0-2 0,0 0 0,1-1 0,0 0 0,30 7 0,8 5 0,-37-14 0,0 0 0,0-2 0,33 4 0,-30-5 0,-1 1 0,34 9 0,-28-3 0,0-1 0,1-2 0,0 0 0,0-2 0,32 1 0,27-5-1365,-61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3:03.2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6523 509 24575,'-373'-110'0,"161"62"-98,-292-28 0,44 20-953,-139-15 1121,292 34-89,79 8 234,-414 4 766,305 4-981,256 14 0,-21-6 0,49 6 0,-61-2 0,99 9 0,-174 5 0,155-2 0,0 1 0,1 2 0,-51 15 0,7 5 0,1 3 0,1 3 0,-130 78 0,-214 121 0,372-206 0,1 3 0,-77 60 0,-71 83 0,179-157 0,-42 35 0,-42 44 0,72-65 0,-2 0 0,-53 37 0,67-52 0,1 0 0,0 1 0,1 1 0,-15 21 0,-18 20 0,20-24 0,1 1 0,1 1 0,-28 56 0,-19 28 0,59-100 0,0 0 0,1 1 0,1 1 0,1 0 0,-11 32 0,-4 20 0,-9 31 0,-5 22 0,26-92 0,2 0 0,0 1 0,3 0 0,-7 62 0,14 267 0,2-161 0,-3-157 0,0-14 0,5 53 0,-3-75 0,0 0 0,1 0 0,1 0 0,-1 0 0,1-1 0,1 1 0,0-1 0,0 0 0,0 0 0,8 9 0,4 6 0,18 34 0,-25-40 0,1 0 0,0-1 0,2 0 0,0-1 0,14 15 0,174 171 0,-168-173 0,1-2 0,1-1 0,2-2 0,0-1 0,2-1 0,43 16 0,249 74 0,3-38 0,-190-46 0,113 22 0,3-12 0,455 6 0,1980-47 0,-2426 4 0,-100 2 0,228 32 0,-260-21 0,217-5 0,-237-9 0,-75-1 0,57-11 0,21 0 0,-84 9 0,-1-1 0,0-1 0,0-2 0,36-13 0,-44 13 0,-17 5 0,-1 0 0,0-1 0,-1 0 0,1 0 0,-1-1 0,14-10 0,36-40 0,-13 13 0,-19 16 0,0-1 0,-1-1 0,24-40 0,-10 15 0,-24 33 0,-1-1 0,0 0 0,-2-1 0,0 0 0,-2-1 0,11-38 0,-12 27 0,-1-1 0,-2 0 0,-1 1 0,-2-38 0,11-91 0,0 22 0,-11-397 0,-4 274 0,1 232 0,-1 0 0,-2 0 0,-2 0 0,0 1 0,-16-44 0,-70-145 0,73 178 0,11 21 0,-7-28 0,11 36 0,0-1 0,0 1 0,-1 0 0,-1 0 0,0 1 0,-10-16 0,-93-115 0,100 134 0,0 0 0,0 1 0,-1 0 0,0 0 0,-1 1 0,0 0 0,-15-7 0,11 6 0,0 0 0,1-2 0,-15-11 0,-3-7 0,-1 1 0,-1 2 0,-51-27 0,-44-32 0,19 11 0,-60-17 0,25 14 0,116 62 0,-1 1 0,-1 1 0,-45-11 0,-31-11 0,51 7 270,44 21-503,0 0-1,0 0 0,0 1 1,-1 1-1,0 0 1,-16-3-1,7 5-6592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3:12.8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119 202 24575,'-2'36'0,"-12"66"0,9-74 0,1 1 0,1-1 0,1 1 0,3 31 0,2-41 0,10 35 0,-2-11 0,-8-31 0,1-1 0,0 0 0,1 0 0,7 13 0,11 23 0,16 76 0,-3-8 0,-31-98 0,0 0 0,3 29 0,-7-32 0,2 0 0,0 0 0,0 0 0,1-1 0,8 18 0,5 8 0,17 56 0,-16-43 0,-9-26 0,-5-11 0,2 0 0,9 19 0,-12-28 0,1-1 0,-1 0 0,1 0 0,-1-1 0,2 1 0,-1-1 0,0 0 0,1 0 0,9 6 0,-8-6 0,-1-2 0,0 1 0,0 0 0,0 0 0,0 1 0,-1-1 0,0 1 0,1 0 0,-1 0 0,-1 1 0,1-1 0,0 1 0,-1 0 0,0 0 0,4 8 0,-3-4 0,0 0 0,1 0 0,1 0 0,-1-1 0,2 0 0,-1 0 0,1 0 0,8 6 0,68 53 0,-47-40 0,21 13 0,1-2 0,96 46 0,-52-35 0,-6-5 0,94 61 0,-167-92 0,0-2 0,0-1 0,1 0 0,46 10 0,-2 0 0,238 67 0,-49-17 0,-149-40 0,195 27 0,115-14 0,-390-41 0,670 45 0,-185-15 0,34-10 0,1-21 0,-262-2 0,-265 0 0,1-1 0,0-1 0,-1-1 0,0-1 0,0-1 0,-1-1 0,1-1 0,28-15 0,22-6 0,-48 20 0,0 0 0,0-2 0,32-20 0,-35 19 0,0 1 0,41-17 0,-32 15 0,-13 5 0,0-2 0,-1 1 0,0-2 0,22-21 0,1 1 0,182-157 0,-201 169 0,-1-1 0,-1-1 0,0 0 0,17-30 0,-27 38 0,0 0 0,-1-1 0,-1 1 0,0-1 0,0 0 0,-2-1 0,0 1 0,0-1 0,0-19 0,-5-140 0,0 54 0,2 101 0,-1-1 0,-1 0 0,-1 1 0,-1 0 0,-1-1 0,-12-32 0,-42-111 0,36 98 0,16 41 0,-1 0 0,-1 1 0,-2 0 0,0 1 0,-19-28 0,-37-44 0,17 23 0,-107-119 0,126 157 0,-57-52 0,72 71 0,0 2 0,-1 0 0,0 1 0,-20-9 0,-22-8 0,17 9 0,2-1 0,-44-30 0,72 43 0,-1 1 0,0 0 0,0 1 0,0 1 0,-1 0 0,0 1 0,-27-4 0,-19-4 0,-155-34 0,147 33 0,12 5 0,0 2 0,-111 6 0,71 1 0,-797-2 0,851 2 0,1 2 0,-1 2 0,-55 15 0,46-12 0,1-2 0,-96 0 0,60-5 0,38 3 0,0 2 0,-80 23 0,77-17 0,-104 14 0,32-9 0,46-6 0,15 0 0,-16 2 0,-1 0 0,56-8 0,-45 3 0,-271-7 0,169-4 0,130 3 0,-31 0 0,0-3 0,0-3 0,-81-16 0,-52-10 0,-12-11 0,106 18 0,29 10 0,51 10 0,0-1 0,0-2 0,1-1 0,0-1 0,-55-25 0,-37-21 0,22 11 0,68 30 0,-1 1 0,-55-14 0,56 21 0,0 2 0,0 2 0,0 0 0,-48 5 0,11-1 0,62-2 0,-1 0 0,1 0 0,-1 0 0,1 0 0,-1 1 0,1 0 0,-13 4 0,18-4 0,-1 0 0,0 0 0,1 0 0,-1 0 0,1 0 0,-1 1 0,1-1 0,0 0 0,-1 1 0,1-1 0,0 1 0,0 0 0,0-1 0,0 1 0,0 0 0,1-1 0,-1 1 0,0 0 0,1 0 0,-1 0 0,1 0 0,0 0 0,-1 0 0,1-1 0,0 1 0,0 0 0,1 0 0,-1 2 0,1 2 27,-1 0 1,1 0-1,0 0 0,1 0 0,-1-1 0,1 1 1,1-1-1,-1 1 0,6 8 0,1 0-81,1-1 0,13 13 0,13 18-1421,-27-29-5351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7:26.7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240 1921 24575,'5'0'0,"1"1"0,0 0 0,-1 1 0,1-1 0,-1 1 0,10 4 0,10 3 0,449 114 0,-323-87 0,85 8 0,28 8 0,6 16 0,118 19 0,-152-38 0,-75-3 0,-94-25 0,-13-5 0,0-3 0,59 6 0,-42-8 0,-34-5 0,53 3 0,-65-8 0,-1 2 0,31 8 0,16 2 0,2-3 0,90 8 0,151-1 0,-146-6 0,132 16 0,121 5 0,194-34 0,-566 4 0,53 9 0,34 3 0,296-18 0,-358-6 0,0-4 0,0-3 0,106-39 0,-165 50 0,0-1 0,0 0 0,-1-1 0,0-1 0,22-17 0,-31 22 0,7-4 0,1 0 0,0 1 0,0 1 0,1 0 0,0 1 0,0 0 0,0 1 0,0 1 0,1 0 0,0 1 0,-1 1 0,24 0 0,1-2 0,62-10 0,-42 3 0,4-2 0,16-2 0,-58 10 0,1 0 0,-1-1 0,28-11 0,-28 9 0,0 0 0,1 2 0,25-4 0,90-14 0,-104 17 0,20-7 0,-35 8 0,0 1 0,35-4 0,2 4 0,0-3 0,-1-2 0,0-3 0,-1-2 0,70-27 0,266-126 0,-286 125 0,-65 29 0,59-32 0,-64 25 0,38-32 0,18-11 0,-77 56 0,-1-1 0,-1 0 0,0 0 0,0-1 0,0 0 0,13-18 0,-11 13 0,1 1 0,20-16 0,-23 22 0,0-1 0,-1 0 0,0-1 0,-1 0 0,0 0 0,0-1 0,11-20 0,-11 14 0,0 2 0,-1 0 0,0 0 0,-2 0 0,0 0 0,0-1 0,-1 0 0,2-19 0,-3 7 0,-2 0 0,-1 0 0,-1 0 0,-8-43 0,7 58 0,-1 0 0,0 1 0,-1-1 0,0 1 0,-1 0 0,0 0 0,-1 1 0,0 0 0,-1 0 0,0 0 0,0 1 0,-17-16 0,-64-55 0,-4 5 0,-180-113 0,207 151 0,-316-173 0,270 155 0,-176-60 0,-120-5 0,73 25 0,238 65 0,-1 5 0,-106-13 0,-582-17 0,247 68 0,338-1 0,-282 22 0,-38 34 0,380-45 0,10-3 0,-211 62 0,-341 170 0,240-88 0,215-84 0,113-34 0,-50 16 0,115-46 0,-85 26 0,-149 68 0,207-65 0,19-10 0,52-33 0,-28 16 0,0-1 0,-1-1 0,-42 11 0,-3-2 0,-130 61 0,172-70 0,-79 22 0,-18-6 0,128-30 0,1 0 0,-1 1 0,1-1 0,0 1 0,0 0 0,0 1 0,1-1 0,-1 1 0,-4 5 0,-37 45 0,18-21 0,8-10 0,-1-1 0,-1-1 0,-39 29 0,54-45 0,1 0 0,-1 1 0,1-1 0,0 1 0,1 1 0,-1-1 0,1 1 0,0 0 0,1 0 0,0 0 0,0 1 0,1-1 0,-1 1 0,2 0 0,-1 0 0,1 0 0,-2 12 0,2-10-227,-1 0-1,0-1 1,-1 1-1,0-1 1,-8 14-1,1-5-6598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9:02.8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9:04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0:11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1360 622 24575,'-338'0'0,"313"2"0,0 0 0,1 1 0,-1 2 0,1 0 0,0 2 0,-38 15 0,51-16 0,1 0 0,0 1 0,0 0 0,0 0 0,-15 16 0,-4 3 0,-102 89 0,-19 15 0,109-103 0,30-20 0,0 0 0,0 1 0,-10 10 0,-9 8 0,18-17 0,2 1 0,-18 20 0,14-14 0,-29 26 0,31-31 0,0 1 0,0 0 0,1 1 0,-12 18 0,14-15 0,0 1 0,1 0 0,1 1 0,1-1 0,-5 20 0,-13 95 0,10-46 0,-1 3 0,4 0 0,4 0 0,4 0 0,4 1 0,3-1 0,22 120 0,67 163 0,-78-320 0,24 69 0,-3-29 0,-13-31 0,37 69 0,-22-46 0,-27-55 0,18 30 0,-18-44 0,0 0 0,1-1 0,0 0 0,2-1 0,-1 0 0,22 14 0,4 7 0,-25-21 0,0-1 0,1 0 0,0-1 0,1 0 0,0-1 0,1-1 0,25 10 0,9-1 0,0-1 0,63 14 0,178 18 0,2-13 0,468-3 0,-601-33 0,210-3 0,-250-4 0,124-22 0,-10-13 0,356-55 0,26 3 0,-429 63 0,320-63 0,-404 71 0,-24 7 0,117-40 0,-140 34 0,2 3 0,77-15 0,-92 25 0,82-27 0,-123 34 0,1 1 0,-1-1 0,1 0 0,-1 0 0,0 0 0,0-1 0,1 1 0,-2-1 0,1 0 0,0 0 0,-1 0 0,1 0 0,-1 0 0,0 0 0,0-1 0,0 1 0,0-1 0,-1 1 0,1-1 0,-1 0 0,0 0 0,0 1 0,0-7 0,1-7 0,-1-1 0,0 0 0,-5-34 0,3 38 0,-42-285 0,-22 1 0,23 113 0,36 154 0,-112-533 0,-19-30 0,112 503 0,14 46 0,-2 1 0,-2 1 0,-27-58 0,22 63 0,2 0 0,2-2 0,1 0 0,-13-63 0,27 100 0,-14-52 0,14 51 0,-1 0 0,0 0 0,0 0 0,-1 0 0,1 0 0,-1 1 0,0-1 0,0 1 0,0 0 0,-6-5 0,-5-5 0,0 0 0,-16-19 0,2 3 0,8 7 0,15 16 0,1 0 0,-2 1 0,1-1 0,-1 1 0,0 0 0,0 1 0,0 0 0,0-1 0,-1 2 0,0-1 0,0 1 0,-8-3 0,-96-18 0,-29-9 0,87 16 0,18 5 0,0 2 0,0 1 0,-51-6 0,-24 2 0,-51-2 0,110 14 0,-1 3 0,-92 14 0,-29 7 0,149-18 0,-97 17 0,-139 45 0,204-52 0,-92 15 0,91-21 0,-99 30 0,58-11 0,-108 18 0,112-28 0,-140 47 0,-23 14 0,-20 7 0,166-53 0,1-1 0,-22 13 0,109-39 0,0-1 0,-1-1 0,-43 1 0,-412-7-1365,455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4:02.3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4:08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0 920 24575,'117'-4'0,"-1"-5"0,-1-6 0,135-33 0,-88 15 0,68-15 0,230-61 0,-431 103 0,2 2 0,54-2 0,-50 5 0,59-10 0,103-23 0,57-5 0,-194 28 0,-32 5 0,40-3 0,85 3 0,81-7 0,-104-3 0,135-34 0,123-51 0,-266 67 0,-28 7 0,158-69 0,-206 79 0,1 1 0,1 3 0,87-13 0,28-3 0,-104 20 0,-11 1 0,85-24 0,-114 27 0,-1 0 0,1 1 0,0 2 0,27-2 0,80 6 0,-47 0 0,425-2 0,-494 0-227,0-1-1,0 0 1,0 0-1,-1-1 1,14-4-1,-5-1-6598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4:35.5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2091 24575,'0'-75'0,"3"0"0,4 1 0,2 0 0,4 0 0,39-125 0,60-93 0,-100 265 0,1 0 0,1 0 0,1 1 0,33-42 0,-37 50 0,0-1 0,-1 0 0,9-24 0,-11 22 0,2 1 0,0 0 0,14-20 0,3 3 0,89-117 0,-106 142 0,1 1 0,1 0 0,0 1 0,24-16 0,59-28 0,-94 53 0,147-73-118,186-64 0,173-17-321,-255 101-345,507-43 0,110 80 636,-641 17 95,191-1 625,475 4 1029,-429 17-1366,-327-12-199,-65-3-36,-1 3 0,0 3 0,70 20 0,-97-16 0,0 1 0,73 39 0,76 59 0,58 73 0,-177-128 0,-64-51 0,-1 2 0,-1-1 0,1 1 0,-2 1 0,1 0 0,-2 0 0,1 0 0,-1 1 0,-1 0 0,0 0 0,-1 1 0,-1 0 0,0 0 0,0 0 0,2 20 0,9 51 0,-4 1 0,0 102 0,-18-36 0,-39 219 0,28-252 0,13-88 0,-2 1 0,0-1 0,-3-1 0,0 0 0,-2 0 0,-20 35 0,10-26 0,-2-2 0,-1-1 0,-58 62 0,-133 150 0,167-184 0,-3-3 0,-2-1 0,-3-3 0,-2-3 0,-2-2 0,-70 44 0,-214 141 0,313-216 0,-2-2 0,1-1 0,-2-1 0,0-2 0,-1-2 0,0-1 0,-62 10 0,-28 3 0,-113 18 0,132-31 0,-196-7 0,171-7 0,7 4 0,-191-5 0,212-1 0,-105-21 0,-474-122 0,471 75 0,101 31 0,-455-181 0,242 90 0,-111-29 0,241 94 0,93 34 0,72 24 0,1-1 0,0-2 0,-46-28 0,44 22 0,0 2 0,-1 1 0,0 2 0,-56-18 0,63 26 0,0 2 0,-38-2 0,-14-2 0,-34-18 0,84 20 0,-8 0 3,1 1 0,-1 2 0,0 1 0,-54 5 0,14-1-1383,49-2-5446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1:11:15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7D7B-1985-DD2D-84A8-1407AD8F5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21BFC-8E4C-4444-3613-E082B3F7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3158-A7B4-6AF0-A02D-8E3AA571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954F-C927-4F17-8C51-156DBA64294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1B9CC-1D8A-FFED-E298-52507FA0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90DF-BA08-9411-3D48-B3BFA7CB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B735-6634-42B9-ADB3-67B83BFB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5984-5CCB-B6C1-0149-F9263572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6D48D-349F-DE77-B098-BCF676A03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8B644-40B7-AE28-074D-BA94D888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954F-C927-4F17-8C51-156DBA64294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0FFA-656F-4FE2-0BA5-A6EC0001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B60AC-BB63-2A7A-14E3-BE5D14F2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B735-6634-42B9-ADB3-67B83BFB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7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8A1F7-BA26-E48A-F0E4-3C3EF16B7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23831-70D9-98FA-C15B-E8EC4BE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6EC0-22AE-3B8F-A44A-A0CA637C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954F-C927-4F17-8C51-156DBA64294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F002-8174-9581-7E2E-2BF4B80A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85085-446B-B095-2F73-0D7958FB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B735-6634-42B9-ADB3-67B83BFB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5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0E5B-FC14-33F0-2EBE-9F6450A9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AE3E-BA63-1BCA-F005-88F64B879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0022-5CE4-68D7-A1ED-9C0A10CA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954F-C927-4F17-8C51-156DBA64294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5E2F9-1449-D737-FF83-1759644F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CA16-D05F-8EE5-BB0F-0914BD5C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B735-6634-42B9-ADB3-67B83BFB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3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0223-A288-BE49-9B89-7D83A259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444E1-AE2A-67CB-E572-BAF911BAF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8364-FD95-8F6D-04C6-3E7FA127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954F-C927-4F17-8C51-156DBA64294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C23F-4EA1-3250-1B3D-372A77DD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8B8A-01A7-323A-8D38-061F4332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B735-6634-42B9-ADB3-67B83BFB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8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557D-79BF-FC9D-B50F-CD242B1D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159A-D0F3-5560-026D-5391164CE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D9000-2F89-9255-3C57-57766C0CC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4D53-055B-0D21-40FB-9522C1B7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954F-C927-4F17-8C51-156DBA64294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415DE-5B65-4AB1-3A8D-CF8C0AD3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74B68-8619-3D41-68E2-00899750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B735-6634-42B9-ADB3-67B83BFB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2274-5E1C-D1DF-C27E-88F7F232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BE905-C5E3-DE3A-FD88-B4A465B4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80888-64A9-3E04-20A2-9E701CB78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4EB35-6C89-CD1A-B598-802F7F5FE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F5420-97B1-BC30-A90C-8DEDE6E48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1425D-E14B-6658-34D6-EDF8D4D3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954F-C927-4F17-8C51-156DBA64294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83B1B-6550-2EAB-AADE-FBAF2830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26881-5189-1498-855B-2753627E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B735-6634-42B9-ADB3-67B83BFB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5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1250-A501-8AEC-6B5D-1FFFAAC3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57A07-4C62-EAD7-A484-A58A56A0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954F-C927-4F17-8C51-156DBA64294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09A4E-4BA4-DCEB-A6D4-E8A68A7A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4ECE8-8DE7-849C-159E-8C7EE44F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B735-6634-42B9-ADB3-67B83BFB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04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04853-A5C5-11BC-4607-3647A8BA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954F-C927-4F17-8C51-156DBA64294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B9B6B-1B17-6FED-74F4-0244BD63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37164-8406-E865-518F-C5CF0957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B735-6634-42B9-ADB3-67B83BFB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37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742-0BE4-EE17-B909-566E5196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198B-3526-9462-CE5C-820F7B75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42E46-45C3-5399-DB7D-5B466F143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822D3-5E2A-8054-E945-7365446E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954F-C927-4F17-8C51-156DBA64294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C792D-549C-487C-5693-B95E21D2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42CC8-36C6-50F2-BEBC-002CF912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B735-6634-42B9-ADB3-67B83BFB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4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BCAA-FD19-735B-81BA-01315A18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2DF55-F5C7-E3ED-5F40-43F53E9A7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47C99-E9AB-5FB4-B95B-A8ADB428D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4D7BB-1D1B-2D36-E138-E485C99D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954F-C927-4F17-8C51-156DBA64294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E56AF-B139-FA40-5A6D-E45F1D36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0683D-4EFB-1906-6F0C-BB81D4F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B735-6634-42B9-ADB3-67B83BFB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04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29E40-70E5-E634-DCF7-B8D178AB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928E0-274F-915B-5F9F-6E08185F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9338-CE3B-DC40-924A-D895724E7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954F-C927-4F17-8C51-156DBA642943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CB4E-45F2-2FCF-9718-4CE4E4FB8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F2D2-F712-21F0-9314-0437AA060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B735-6634-42B9-ADB3-67B83BFB1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5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hyperlink" Target="https://sso.redhat.com/auth/realms/redhat-external/protocol/openid-connect/auth?response_type=code&amp;client_id=rha-webapp-prod&amp;redirect_uri=https%3A%2F%2Frha.ole.redhat.com%2Frha%2Fauth_idp%2F%40%40redirect&amp;state=NpCg8FEzLVRxCWpzpnJ3fBJfrXg3xq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ustomXml" Target="../ink/ink6.xml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customXml" Target="../ink/ink18.xml"/><Relationship Id="rId18" Type="http://schemas.openxmlformats.org/officeDocument/2006/relationships/image" Target="../media/image9.png"/><Relationship Id="rId3" Type="http://schemas.openxmlformats.org/officeDocument/2006/relationships/customXml" Target="../ink/ink9.xml"/><Relationship Id="rId21" Type="http://schemas.openxmlformats.org/officeDocument/2006/relationships/customXml" Target="../ink/ink23.xml"/><Relationship Id="rId7" Type="http://schemas.openxmlformats.org/officeDocument/2006/relationships/customXml" Target="../ink/ink12.xml"/><Relationship Id="rId12" Type="http://schemas.openxmlformats.org/officeDocument/2006/relationships/customXml" Target="../ink/ink17.xml"/><Relationship Id="rId17" Type="http://schemas.openxmlformats.org/officeDocument/2006/relationships/customXml" Target="../ink/ink21.xml"/><Relationship Id="rId2" Type="http://schemas.openxmlformats.org/officeDocument/2006/relationships/image" Target="../media/image2.tmp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customXml" Target="../ink/ink16.xml"/><Relationship Id="rId5" Type="http://schemas.openxmlformats.org/officeDocument/2006/relationships/customXml" Target="../ink/ink10.xml"/><Relationship Id="rId15" Type="http://schemas.openxmlformats.org/officeDocument/2006/relationships/customXml" Target="../ink/ink20.xml"/><Relationship Id="rId10" Type="http://schemas.openxmlformats.org/officeDocument/2006/relationships/customXml" Target="../ink/ink15.xml"/><Relationship Id="rId19" Type="http://schemas.openxmlformats.org/officeDocument/2006/relationships/customXml" Target="../ink/ink22.xml"/><Relationship Id="rId4" Type="http://schemas.openxmlformats.org/officeDocument/2006/relationships/image" Target="../media/image7.png"/><Relationship Id="rId9" Type="http://schemas.openxmlformats.org/officeDocument/2006/relationships/customXml" Target="../ink/ink14.xml"/><Relationship Id="rId14" Type="http://schemas.openxmlformats.org/officeDocument/2006/relationships/customXml" Target="../ink/ink19.xml"/><Relationship Id="rId2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6749-DA33-FC90-AE39-8873FD2E3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RedHat 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208B3-5DC4-173E-AC96-F5D10AAC2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40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8327-7A64-804B-708F-1AAB2D0E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for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585F-EC12-4A88-62EE-1E2CAF7A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https://sso.redhat.com/auth/realms/redhat-external/protocol/openid-connect/auth?response_type=code&amp;client_id=rha-webapp-prod&amp;redirect_uri=https%3A%2F%2Frha.ole.redhat.com%2Frha%2Fauth_idp%2F%40%40redirect&amp;state=NpCg8FEzLVRxCWpzpnJ3fBJfrXg3xq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RHD id and Email id must be same.</a:t>
            </a:r>
          </a:p>
          <a:p>
            <a:pPr marL="0" indent="0">
              <a:buNone/>
            </a:pPr>
            <a:r>
              <a:rPr lang="en-IN" dirty="0"/>
              <a:t>Please follow the highlighted instructions.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63AC1A-0B3A-303B-32AB-0B2CB2DB8793}"/>
                  </a:ext>
                </a:extLst>
              </p14:cNvPr>
              <p14:cNvContentPartPr/>
              <p14:nvPr/>
            </p14:nvContentPartPr>
            <p14:xfrm>
              <a:off x="4591920" y="11373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63AC1A-0B3A-303B-32AB-0B2CB2DB87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3280" y="1128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27CF9B-CE26-87C0-D25C-68909731FDCB}"/>
                  </a:ext>
                </a:extLst>
              </p14:cNvPr>
              <p14:cNvContentPartPr/>
              <p14:nvPr/>
            </p14:nvContentPartPr>
            <p14:xfrm>
              <a:off x="4591920" y="11373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27CF9B-CE26-87C0-D25C-68909731FD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3280" y="1128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BD25F81-E407-5010-CB9C-04EB7E9313EB}"/>
              </a:ext>
            </a:extLst>
          </p:cNvPr>
          <p:cNvGrpSpPr/>
          <p:nvPr/>
        </p:nvGrpSpPr>
        <p:grpSpPr>
          <a:xfrm>
            <a:off x="3291240" y="1046280"/>
            <a:ext cx="360" cy="360"/>
            <a:chOff x="3291240" y="104628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854BEE-90C8-5522-3E37-86059D30B083}"/>
                    </a:ext>
                  </a:extLst>
                </p14:cNvPr>
                <p14:cNvContentPartPr/>
                <p14:nvPr/>
              </p14:nvContentPartPr>
              <p14:xfrm>
                <a:off x="3291240" y="104628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854BEE-90C8-5522-3E37-86059D30B0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2600" y="1037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EF367C-C7CE-A8BF-BA81-63F4D049F238}"/>
                    </a:ext>
                  </a:extLst>
                </p14:cNvPr>
                <p14:cNvContentPartPr/>
                <p14:nvPr/>
              </p14:nvContentPartPr>
              <p14:xfrm>
                <a:off x="3291240" y="104628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EF367C-C7CE-A8BF-BA81-63F4D049F23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2600" y="1037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107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345D-8973-56DA-61B2-0D917581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DC12C1-9600-A5A2-FDE8-C5DA9050A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" y="1564640"/>
            <a:ext cx="9560559" cy="461232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20050D-C49C-5162-918B-8FEACE50BC8C}"/>
                  </a:ext>
                </a:extLst>
              </p14:cNvPr>
              <p14:cNvContentPartPr/>
              <p14:nvPr/>
            </p14:nvContentPartPr>
            <p14:xfrm>
              <a:off x="1166160" y="1614840"/>
              <a:ext cx="2209320" cy="1362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20050D-C49C-5162-918B-8FEACE50BC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7520" y="1605840"/>
                <a:ext cx="2226960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98FEAD-B7BB-16EB-1CE6-6CC7508293DD}"/>
                  </a:ext>
                </a:extLst>
              </p14:cNvPr>
              <p14:cNvContentPartPr/>
              <p14:nvPr/>
            </p14:nvContentPartPr>
            <p14:xfrm>
              <a:off x="6847680" y="419568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98FEAD-B7BB-16EB-1CE6-6CC7508293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38680" y="4187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108880-DE6C-0D9F-E713-82ECEF910418}"/>
                  </a:ext>
                </a:extLst>
              </p14:cNvPr>
              <p14:cNvContentPartPr/>
              <p14:nvPr/>
            </p14:nvContentPartPr>
            <p14:xfrm>
              <a:off x="5415240" y="3966000"/>
              <a:ext cx="2004480" cy="33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108880-DE6C-0D9F-E713-82ECEF9104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06240" y="3957000"/>
                <a:ext cx="2022120" cy="3492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D2D0159-866C-8229-0A32-11AD92FCE0AF}"/>
              </a:ext>
            </a:extLst>
          </p:cNvPr>
          <p:cNvSpPr txBox="1"/>
          <p:nvPr/>
        </p:nvSpPr>
        <p:spPr>
          <a:xfrm>
            <a:off x="8107680" y="3881120"/>
            <a:ext cx="16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MUJ Outlook id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232775-948B-F43D-88A5-1DCA4C184CC6}"/>
                  </a:ext>
                </a:extLst>
              </p14:cNvPr>
              <p14:cNvContentPartPr/>
              <p14:nvPr/>
            </p14:nvContentPartPr>
            <p14:xfrm>
              <a:off x="7660200" y="3453000"/>
              <a:ext cx="2510640" cy="1190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232775-948B-F43D-88A5-1DCA4C184C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51560" y="3444360"/>
                <a:ext cx="2528280" cy="12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14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3F18-052E-D3D4-8C1C-C48D5A10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 descr="A picture containing table&#10;&#10;Description automatically generated">
            <a:extLst>
              <a:ext uri="{FF2B5EF4-FFF2-40B4-BE49-F238E27FC236}">
                <a16:creationId xmlns:a16="http://schemas.microsoft.com/office/drawing/2014/main" id="{451B32F2-0F25-0375-BE0C-6CED97D70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07" y="1870759"/>
            <a:ext cx="5550185" cy="426106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3CE39D-D250-4C5E-824E-151A46F1EA09}"/>
                  </a:ext>
                </a:extLst>
              </p14:cNvPr>
              <p14:cNvContentPartPr/>
              <p14:nvPr/>
            </p14:nvContentPartPr>
            <p14:xfrm>
              <a:off x="4662840" y="24586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3CE39D-D250-4C5E-824E-151A46F1EA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4200" y="24496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1A0DD21-65A3-DE86-A9E2-AF2FA38BA8A5}"/>
              </a:ext>
            </a:extLst>
          </p:cNvPr>
          <p:cNvGrpSpPr/>
          <p:nvPr/>
        </p:nvGrpSpPr>
        <p:grpSpPr>
          <a:xfrm>
            <a:off x="2438400" y="2102640"/>
            <a:ext cx="360" cy="360"/>
            <a:chOff x="2438400" y="210264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E66792-00B3-9994-1233-7B89C70748FE}"/>
                    </a:ext>
                  </a:extLst>
                </p14:cNvPr>
                <p14:cNvContentPartPr/>
                <p14:nvPr/>
              </p14:nvContentPartPr>
              <p14:xfrm>
                <a:off x="2438400" y="210264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E66792-00B3-9994-1233-7B89C70748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29400" y="2093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84EF8D-382E-A29C-DA79-53B1BD4A4E06}"/>
                    </a:ext>
                  </a:extLst>
                </p14:cNvPr>
                <p14:cNvContentPartPr/>
                <p14:nvPr/>
              </p14:nvContentPartPr>
              <p14:xfrm>
                <a:off x="2438400" y="210264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84EF8D-382E-A29C-DA79-53B1BD4A4E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29400" y="2093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3AC28A-BF8E-621A-799C-705F5BB26C89}"/>
                  </a:ext>
                </a:extLst>
              </p14:cNvPr>
              <p14:cNvContentPartPr/>
              <p14:nvPr/>
            </p14:nvContentPartPr>
            <p14:xfrm>
              <a:off x="2184240" y="20824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3AC28A-BF8E-621A-799C-705F5BB26C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5600" y="20734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7C6DF95-0513-3EDE-36ED-1DC332B5E930}"/>
              </a:ext>
            </a:extLst>
          </p:cNvPr>
          <p:cNvGrpSpPr/>
          <p:nvPr/>
        </p:nvGrpSpPr>
        <p:grpSpPr>
          <a:xfrm>
            <a:off x="1909560" y="2183640"/>
            <a:ext cx="360" cy="360"/>
            <a:chOff x="1909560" y="218364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436371-D717-50BC-9C0E-98DCB402E713}"/>
                    </a:ext>
                  </a:extLst>
                </p14:cNvPr>
                <p14:cNvContentPartPr/>
                <p14:nvPr/>
              </p14:nvContentPartPr>
              <p14:xfrm>
                <a:off x="1909560" y="218364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436371-D717-50BC-9C0E-98DCB402E7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00560" y="2175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F94DCE-160D-906D-8897-E006E22B527A}"/>
                    </a:ext>
                  </a:extLst>
                </p14:cNvPr>
                <p14:cNvContentPartPr/>
                <p14:nvPr/>
              </p14:nvContentPartPr>
              <p14:xfrm>
                <a:off x="1909560" y="218364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F94DCE-160D-906D-8897-E006E22B52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00560" y="2175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DFA1AEA-12C1-8050-1948-3155E082A6BF}"/>
                  </a:ext>
                </a:extLst>
              </p14:cNvPr>
              <p14:cNvContentPartPr/>
              <p14:nvPr/>
            </p14:nvContentPartPr>
            <p14:xfrm>
              <a:off x="3636840" y="394188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DFA1AEA-12C1-8050-1948-3155E082A6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8200" y="3932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9DA43E-06A5-5E0B-68F7-29905B53046E}"/>
                  </a:ext>
                </a:extLst>
              </p14:cNvPr>
              <p14:cNvContentPartPr/>
              <p14:nvPr/>
            </p14:nvContentPartPr>
            <p14:xfrm>
              <a:off x="3535680" y="38911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9DA43E-06A5-5E0B-68F7-29905B5304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6680" y="3882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C374BB-39FB-0096-C6DC-89A60481E0CD}"/>
                  </a:ext>
                </a:extLst>
              </p14:cNvPr>
              <p14:cNvContentPartPr/>
              <p14:nvPr/>
            </p14:nvContentPartPr>
            <p14:xfrm>
              <a:off x="7650120" y="340332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C374BB-39FB-0096-C6DC-89A60481E0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120" y="3394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398004-E131-9868-200E-7B2AEF4FB881}"/>
                  </a:ext>
                </a:extLst>
              </p14:cNvPr>
              <p14:cNvContentPartPr/>
              <p14:nvPr/>
            </p14:nvContentPartPr>
            <p14:xfrm>
              <a:off x="6116160" y="31693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398004-E131-9868-200E-7B2AEF4FB8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7160" y="3160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B5142DF-FC95-1B03-9C79-DCAFBCC6DB4D}"/>
                  </a:ext>
                </a:extLst>
              </p14:cNvPr>
              <p14:cNvContentPartPr/>
              <p14:nvPr/>
            </p14:nvContentPartPr>
            <p14:xfrm>
              <a:off x="5872440" y="43076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B5142DF-FC95-1B03-9C79-DCAFBCC6DB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3800" y="4298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C7AD39-B7A2-75C5-F4DE-430E32056FD8}"/>
                  </a:ext>
                </a:extLst>
              </p14:cNvPr>
              <p14:cNvContentPartPr/>
              <p14:nvPr/>
            </p14:nvContentPartPr>
            <p14:xfrm>
              <a:off x="7883760" y="4012080"/>
              <a:ext cx="1106640" cy="142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C7AD39-B7A2-75C5-F4DE-430E32056F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75120" y="4003440"/>
                <a:ext cx="1124280" cy="1605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6A03A9E-10FF-4EDE-2946-1F45B4A0573E}"/>
              </a:ext>
            </a:extLst>
          </p:cNvPr>
          <p:cNvSpPr txBox="1"/>
          <p:nvPr/>
        </p:nvSpPr>
        <p:spPr>
          <a:xfrm>
            <a:off x="8871092" y="3775308"/>
            <a:ext cx="21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Student or Instructor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A4F1C-CEAD-2C31-CD1E-23E02FC224CD}"/>
              </a:ext>
            </a:extLst>
          </p:cNvPr>
          <p:cNvSpPr txBox="1"/>
          <p:nvPr/>
        </p:nvSpPr>
        <p:spPr>
          <a:xfrm>
            <a:off x="8798560" y="5049520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MUJ outlook id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0009A3E-1E1A-BC61-2FC1-D2672869AE07}"/>
                  </a:ext>
                </a:extLst>
              </p14:cNvPr>
              <p14:cNvContentPartPr/>
              <p14:nvPr/>
            </p14:nvContentPartPr>
            <p14:xfrm>
              <a:off x="8015880" y="4967520"/>
              <a:ext cx="761400" cy="316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0009A3E-1E1A-BC61-2FC1-D2672869AE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06880" y="4958880"/>
                <a:ext cx="7790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79A71ED-8E6A-08CA-E35F-EECF76A618A8}"/>
                  </a:ext>
                </a:extLst>
              </p14:cNvPr>
              <p14:cNvContentPartPr/>
              <p14:nvPr/>
            </p14:nvContentPartPr>
            <p14:xfrm>
              <a:off x="8665320" y="3098040"/>
              <a:ext cx="2806200" cy="1433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79A71ED-8E6A-08CA-E35F-EECF76A618A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56680" y="3089040"/>
                <a:ext cx="2823840" cy="14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F8490BA-A132-7D5C-81E0-8076C4FA1D58}"/>
                  </a:ext>
                </a:extLst>
              </p14:cNvPr>
              <p14:cNvContentPartPr/>
              <p14:nvPr/>
            </p14:nvContentPartPr>
            <p14:xfrm>
              <a:off x="8725440" y="4864560"/>
              <a:ext cx="2391120" cy="927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F8490BA-A132-7D5C-81E0-8076C4FA1D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16440" y="4855560"/>
                <a:ext cx="2408760" cy="9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7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EBB3-2C9C-C8A4-1C20-7FB58D83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" name="Content Placeholder 2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F605E67-EA07-B632-A1C3-813DC4D42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28" y="1825625"/>
            <a:ext cx="5774791" cy="4351338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65562E-7B98-9FB7-A992-4A2A5AC51C4E}"/>
              </a:ext>
            </a:extLst>
          </p:cNvPr>
          <p:cNvSpPr txBox="1"/>
          <p:nvPr/>
        </p:nvSpPr>
        <p:spPr>
          <a:xfrm>
            <a:off x="5689600" y="2540000"/>
            <a:ext cx="255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Manipal University Jaipur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5F6EDA6-E148-ADAD-6C8A-486FB840886A}"/>
                  </a:ext>
                </a:extLst>
              </p14:cNvPr>
              <p14:cNvContentPartPr/>
              <p14:nvPr/>
            </p14:nvContentPartPr>
            <p14:xfrm>
              <a:off x="5410200" y="2051160"/>
              <a:ext cx="3247920" cy="976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F6EDA6-E148-ADAD-6C8A-486FB84088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1200" y="2042160"/>
                <a:ext cx="3265560" cy="9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20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0039b5-c678-40c8-a126-f88d1dcfa25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223B40B84BD4E8B493DD8E2D9CFCD" ma:contentTypeVersion="9" ma:contentTypeDescription="Create a new document." ma:contentTypeScope="" ma:versionID="f74f11ee9e5c0a29d6bda79da0be8084">
  <xsd:schema xmlns:xsd="http://www.w3.org/2001/XMLSchema" xmlns:xs="http://www.w3.org/2001/XMLSchema" xmlns:p="http://schemas.microsoft.com/office/2006/metadata/properties" xmlns:ns3="1d0039b5-c678-40c8-a126-f88d1dcfa258" targetNamespace="http://schemas.microsoft.com/office/2006/metadata/properties" ma:root="true" ma:fieldsID="42b210bc587aa5e752aa8a147f802f09" ns3:_="">
    <xsd:import namespace="1d0039b5-c678-40c8-a126-f88d1dcfa258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0039b5-c678-40c8-a126-f88d1dcfa258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F27D7E-63AD-4755-8E68-9B8B639AC750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d0039b5-c678-40c8-a126-f88d1dcfa258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C5FEC8B-2DDF-4FE5-8453-BC7E0348ED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21B526-079F-46F6-B979-8406141DFA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0039b5-c678-40c8-a126-f88d1dcfa2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RedHat Academy</vt:lpstr>
      <vt:lpstr>Link for registration</vt:lpstr>
      <vt:lpstr>Registration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RedHat Academy</dc:title>
  <dc:creator>Dr. Sandeep Kumar Sharma [MUJ]</dc:creator>
  <cp:lastModifiedBy>Dr. Sandeep Kumar Sharma [MUJ]</cp:lastModifiedBy>
  <cp:revision>2</cp:revision>
  <dcterms:created xsi:type="dcterms:W3CDTF">2023-02-21T11:08:15Z</dcterms:created>
  <dcterms:modified xsi:type="dcterms:W3CDTF">2023-02-21T11:40:22Z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0x010100FBF223B40B84BD4E8B493DD8E2D9CFCD</vt:lpwstr>
  </property>
</Properties>
</file>