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0" r:id="rId3"/>
    <p:sldMasterId id="2147483668" r:id="rId4"/>
    <p:sldMasterId id="2147483670" r:id="rId5"/>
  </p:sldMasterIdLst>
  <p:notesMasterIdLst>
    <p:notesMasterId r:id="rId17"/>
  </p:notesMasterIdLst>
  <p:sldIdLst>
    <p:sldId id="256" r:id="rId6"/>
    <p:sldId id="257" r:id="rId7"/>
    <p:sldId id="258" r:id="rId8"/>
    <p:sldId id="259" r:id="rId9"/>
    <p:sldId id="260" r:id="rId10"/>
    <p:sldId id="261" r:id="rId11"/>
    <p:sldId id="263" r:id="rId12"/>
    <p:sldId id="264" r:id="rId13"/>
    <p:sldId id="265" r:id="rId14"/>
    <p:sldId id="266"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1F30D0-DB2A-4436-A508-F0942186F0EB}" v="9" dt="2025-04-14T18:06:02.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382" autoAdjust="0"/>
  </p:normalViewPr>
  <p:slideViewPr>
    <p:cSldViewPr snapToGrid="0">
      <p:cViewPr varScale="1">
        <p:scale>
          <a:sx n="136" d="100"/>
          <a:sy n="136" d="100"/>
        </p:scale>
        <p:origin x="8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UTOSH KUMAR" userId="ac7ab4b28132c537" providerId="LiveId" clId="{B81F30D0-DB2A-4436-A508-F0942186F0EB}"/>
    <pc:docChg chg="modSld delMainMaster">
      <pc:chgData name="ASHUTOSH KUMAR" userId="ac7ab4b28132c537" providerId="LiveId" clId="{B81F30D0-DB2A-4436-A508-F0942186F0EB}" dt="2025-04-14T18:06:02.423" v="27" actId="14100"/>
      <pc:docMkLst>
        <pc:docMk/>
      </pc:docMkLst>
      <pc:sldChg chg="modSp">
        <pc:chgData name="ASHUTOSH KUMAR" userId="ac7ab4b28132c537" providerId="LiveId" clId="{B81F30D0-DB2A-4436-A508-F0942186F0EB}" dt="2025-04-14T18:05:49.012" v="25" actId="14100"/>
        <pc:sldMkLst>
          <pc:docMk/>
          <pc:sldMk cId="0" sldId="257"/>
        </pc:sldMkLst>
        <pc:picChg chg="mod">
          <ac:chgData name="ASHUTOSH KUMAR" userId="ac7ab4b28132c537" providerId="LiveId" clId="{B81F30D0-DB2A-4436-A508-F0942186F0EB}" dt="2025-04-14T18:05:49.012" v="25" actId="14100"/>
          <ac:picMkLst>
            <pc:docMk/>
            <pc:sldMk cId="0" sldId="257"/>
            <ac:picMk id="3078" creationId="{E67C6942-B2C3-AEB8-885D-A904B1145D39}"/>
          </ac:picMkLst>
        </pc:picChg>
      </pc:sldChg>
      <pc:sldChg chg="modSp">
        <pc:chgData name="ASHUTOSH KUMAR" userId="ac7ab4b28132c537" providerId="LiveId" clId="{B81F30D0-DB2A-4436-A508-F0942186F0EB}" dt="2025-04-14T18:06:02.423" v="27" actId="14100"/>
        <pc:sldMkLst>
          <pc:docMk/>
          <pc:sldMk cId="0" sldId="263"/>
        </pc:sldMkLst>
        <pc:picChg chg="mod">
          <ac:chgData name="ASHUTOSH KUMAR" userId="ac7ab4b28132c537" providerId="LiveId" clId="{B81F30D0-DB2A-4436-A508-F0942186F0EB}" dt="2025-04-14T18:06:02.423" v="27" actId="14100"/>
          <ac:picMkLst>
            <pc:docMk/>
            <pc:sldMk cId="0" sldId="263"/>
            <ac:picMk id="6146" creationId="{2A92186C-3EC8-2397-2BD3-4415209C3F90}"/>
          </ac:picMkLst>
        </pc:picChg>
        <pc:picChg chg="mod">
          <ac:chgData name="ASHUTOSH KUMAR" userId="ac7ab4b28132c537" providerId="LiveId" clId="{B81F30D0-DB2A-4436-A508-F0942186F0EB}" dt="2025-04-14T18:05:58.707" v="26" actId="14100"/>
          <ac:picMkLst>
            <pc:docMk/>
            <pc:sldMk cId="0" sldId="263"/>
            <ac:picMk id="6148" creationId="{87D7E271-DD5F-5F55-91D6-19002EC52FD0}"/>
          </ac:picMkLst>
        </pc:picChg>
      </pc:sldChg>
      <pc:sldChg chg="modSp mod">
        <pc:chgData name="ASHUTOSH KUMAR" userId="ac7ab4b28132c537" providerId="LiveId" clId="{B81F30D0-DB2A-4436-A508-F0942186F0EB}" dt="2025-04-14T18:05:34.160" v="24" actId="20577"/>
        <pc:sldMkLst>
          <pc:docMk/>
          <pc:sldMk cId="0" sldId="265"/>
        </pc:sldMkLst>
        <pc:spChg chg="mod">
          <ac:chgData name="ASHUTOSH KUMAR" userId="ac7ab4b28132c537" providerId="LiveId" clId="{B81F30D0-DB2A-4436-A508-F0942186F0EB}" dt="2025-04-14T18:05:34.160" v="24" actId="20577"/>
          <ac:spMkLst>
            <pc:docMk/>
            <pc:sldMk cId="0" sldId="265"/>
            <ac:spMk id="2" creationId="{2D275CB6-DAA5-DDDC-F377-286C4DC2C320}"/>
          </ac:spMkLst>
        </pc:spChg>
        <pc:picChg chg="mod">
          <ac:chgData name="ASHUTOSH KUMAR" userId="ac7ab4b28132c537" providerId="LiveId" clId="{B81F30D0-DB2A-4436-A508-F0942186F0EB}" dt="2025-04-14T18:05:25.682" v="21" actId="14100"/>
          <ac:picMkLst>
            <pc:docMk/>
            <pc:sldMk cId="0" sldId="265"/>
            <ac:picMk id="7170" creationId="{59EE0887-0A1A-81B3-B3F8-DD50E053C155}"/>
          </ac:picMkLst>
        </pc:picChg>
      </pc:sldChg>
      <pc:sldChg chg="modSp">
        <pc:chgData name="ASHUTOSH KUMAR" userId="ac7ab4b28132c537" providerId="LiveId" clId="{B81F30D0-DB2A-4436-A508-F0942186F0EB}" dt="2025-04-14T18:05:13.411" v="19" actId="14100"/>
        <pc:sldMkLst>
          <pc:docMk/>
          <pc:sldMk cId="0" sldId="266"/>
        </pc:sldMkLst>
        <pc:picChg chg="mod">
          <ac:chgData name="ASHUTOSH KUMAR" userId="ac7ab4b28132c537" providerId="LiveId" clId="{B81F30D0-DB2A-4436-A508-F0942186F0EB}" dt="2025-04-14T18:05:13.411" v="19" actId="14100"/>
          <ac:picMkLst>
            <pc:docMk/>
            <pc:sldMk cId="0" sldId="266"/>
            <ac:picMk id="8194" creationId="{DEF92D8C-4D43-281E-6C18-952D4EB7E2D1}"/>
          </ac:picMkLst>
        </pc:picChg>
      </pc:sldChg>
      <pc:sldMasterChg chg="del delSldLayout">
        <pc:chgData name="ASHUTOSH KUMAR" userId="ac7ab4b28132c537" providerId="LiveId" clId="{B81F30D0-DB2A-4436-A508-F0942186F0EB}" dt="2025-04-13T07:59:11.014" v="1"/>
        <pc:sldMasterMkLst>
          <pc:docMk/>
          <pc:sldMasterMk cId="0" sldId="2147483650"/>
        </pc:sldMasterMkLst>
        <pc:sldLayoutChg chg="del">
          <pc:chgData name="ASHUTOSH KUMAR" userId="ac7ab4b28132c537" providerId="LiveId" clId="{B81F30D0-DB2A-4436-A508-F0942186F0EB}" dt="2025-04-13T07:59:11.014" v="1"/>
          <pc:sldLayoutMkLst>
            <pc:docMk/>
            <pc:sldMasterMk cId="0" sldId="2147483650"/>
            <pc:sldLayoutMk cId="0" sldId="2147483651"/>
          </pc:sldLayoutMkLst>
        </pc:sldLayoutChg>
      </pc:sldMasterChg>
      <pc:sldMasterChg chg="del delSldLayout">
        <pc:chgData name="ASHUTOSH KUMAR" userId="ac7ab4b28132c537" providerId="LiveId" clId="{B81F30D0-DB2A-4436-A508-F0942186F0EB}" dt="2025-04-13T07:59:11.014" v="1"/>
        <pc:sldMasterMkLst>
          <pc:docMk/>
          <pc:sldMasterMk cId="0" sldId="2147483652"/>
        </pc:sldMasterMkLst>
        <pc:sldLayoutChg chg="del">
          <pc:chgData name="ASHUTOSH KUMAR" userId="ac7ab4b28132c537" providerId="LiveId" clId="{B81F30D0-DB2A-4436-A508-F0942186F0EB}" dt="2025-04-13T07:59:11.014" v="1"/>
          <pc:sldLayoutMkLst>
            <pc:docMk/>
            <pc:sldMasterMk cId="0" sldId="2147483652"/>
            <pc:sldLayoutMk cId="0" sldId="2147483653"/>
          </pc:sldLayoutMkLst>
        </pc:sldLayoutChg>
      </pc:sldMasterChg>
      <pc:sldMasterChg chg="del delSldLayout">
        <pc:chgData name="ASHUTOSH KUMAR" userId="ac7ab4b28132c537" providerId="LiveId" clId="{B81F30D0-DB2A-4436-A508-F0942186F0EB}" dt="2025-04-13T07:59:11.014" v="1"/>
        <pc:sldMasterMkLst>
          <pc:docMk/>
          <pc:sldMasterMk cId="0" sldId="2147483654"/>
        </pc:sldMasterMkLst>
        <pc:sldLayoutChg chg="del">
          <pc:chgData name="ASHUTOSH KUMAR" userId="ac7ab4b28132c537" providerId="LiveId" clId="{B81F30D0-DB2A-4436-A508-F0942186F0EB}" dt="2025-04-13T07:59:11.014" v="1"/>
          <pc:sldLayoutMkLst>
            <pc:docMk/>
            <pc:sldMasterMk cId="0" sldId="2147483654"/>
            <pc:sldLayoutMk cId="0" sldId="2147483655"/>
          </pc:sldLayoutMkLst>
        </pc:sldLayoutChg>
      </pc:sldMasterChg>
      <pc:sldMasterChg chg="del delSldLayout">
        <pc:chgData name="ASHUTOSH KUMAR" userId="ac7ab4b28132c537" providerId="LiveId" clId="{B81F30D0-DB2A-4436-A508-F0942186F0EB}" dt="2025-04-13T07:59:11.014" v="1"/>
        <pc:sldMasterMkLst>
          <pc:docMk/>
          <pc:sldMasterMk cId="0" sldId="2147483656"/>
        </pc:sldMasterMkLst>
        <pc:sldLayoutChg chg="del">
          <pc:chgData name="ASHUTOSH KUMAR" userId="ac7ab4b28132c537" providerId="LiveId" clId="{B81F30D0-DB2A-4436-A508-F0942186F0EB}" dt="2025-04-13T07:59:11.014" v="1"/>
          <pc:sldLayoutMkLst>
            <pc:docMk/>
            <pc:sldMasterMk cId="0" sldId="2147483656"/>
            <pc:sldLayoutMk cId="0" sldId="2147483657"/>
          </pc:sldLayoutMkLst>
        </pc:sldLayoutChg>
      </pc:sldMasterChg>
      <pc:sldMasterChg chg="del delSldLayout">
        <pc:chgData name="ASHUTOSH KUMAR" userId="ac7ab4b28132c537" providerId="LiveId" clId="{B81F30D0-DB2A-4436-A508-F0942186F0EB}" dt="2025-04-13T07:59:11.014" v="1"/>
        <pc:sldMasterMkLst>
          <pc:docMk/>
          <pc:sldMasterMk cId="0" sldId="2147483662"/>
        </pc:sldMasterMkLst>
        <pc:sldLayoutChg chg="del">
          <pc:chgData name="ASHUTOSH KUMAR" userId="ac7ab4b28132c537" providerId="LiveId" clId="{B81F30D0-DB2A-4436-A508-F0942186F0EB}" dt="2025-04-13T07:59:11.014" v="1"/>
          <pc:sldLayoutMkLst>
            <pc:docMk/>
            <pc:sldMasterMk cId="0" sldId="2147483662"/>
            <pc:sldLayoutMk cId="0" sldId="2147483663"/>
          </pc:sldLayoutMkLst>
        </pc:sldLayoutChg>
      </pc:sldMasterChg>
      <pc:sldMasterChg chg="del delSldLayout">
        <pc:chgData name="ASHUTOSH KUMAR" userId="ac7ab4b28132c537" providerId="LiveId" clId="{B81F30D0-DB2A-4436-A508-F0942186F0EB}" dt="2025-04-13T07:59:11.014" v="1"/>
        <pc:sldMasterMkLst>
          <pc:docMk/>
          <pc:sldMasterMk cId="0" sldId="2147483664"/>
        </pc:sldMasterMkLst>
        <pc:sldLayoutChg chg="del">
          <pc:chgData name="ASHUTOSH KUMAR" userId="ac7ab4b28132c537" providerId="LiveId" clId="{B81F30D0-DB2A-4436-A508-F0942186F0EB}" dt="2025-04-13T07:59:11.014" v="1"/>
          <pc:sldLayoutMkLst>
            <pc:docMk/>
            <pc:sldMasterMk cId="0" sldId="2147483664"/>
            <pc:sldLayoutMk cId="0" sldId="2147483665"/>
          </pc:sldLayoutMkLst>
        </pc:sldLayoutChg>
      </pc:sldMasterChg>
      <pc:sldMasterChg chg="del delSldLayout">
        <pc:chgData name="ASHUTOSH KUMAR" userId="ac7ab4b28132c537" providerId="LiveId" clId="{B81F30D0-DB2A-4436-A508-F0942186F0EB}" dt="2025-04-13T07:59:11.014" v="1"/>
        <pc:sldMasterMkLst>
          <pc:docMk/>
          <pc:sldMasterMk cId="0" sldId="2147483666"/>
        </pc:sldMasterMkLst>
        <pc:sldLayoutChg chg="del">
          <pc:chgData name="ASHUTOSH KUMAR" userId="ac7ab4b28132c537" providerId="LiveId" clId="{B81F30D0-DB2A-4436-A508-F0942186F0EB}" dt="2025-04-13T07:59:11.014" v="1"/>
          <pc:sldLayoutMkLst>
            <pc:docMk/>
            <pc:sldMasterMk cId="0" sldId="2147483666"/>
            <pc:sldLayoutMk cId="0" sldId="2147483667"/>
          </pc:sldLayoutMkLst>
        </pc:sldLayoutChg>
      </pc:sldMasterChg>
      <pc:sldMasterChg chg="del delSldLayout">
        <pc:chgData name="ASHUTOSH KUMAR" userId="ac7ab4b28132c537" providerId="LiveId" clId="{B81F30D0-DB2A-4436-A508-F0942186F0EB}" dt="2025-04-13T07:59:11.014" v="1"/>
        <pc:sldMasterMkLst>
          <pc:docMk/>
          <pc:sldMasterMk cId="0" sldId="2147483672"/>
        </pc:sldMasterMkLst>
        <pc:sldLayoutChg chg="del">
          <pc:chgData name="ASHUTOSH KUMAR" userId="ac7ab4b28132c537" providerId="LiveId" clId="{B81F30D0-DB2A-4436-A508-F0942186F0EB}" dt="2025-04-13T07:59:11.014" v="1"/>
          <pc:sldLayoutMkLst>
            <pc:docMk/>
            <pc:sldMasterMk cId="0" sldId="2147483672"/>
            <pc:sldLayoutMk cId="0" sldId="2147483673"/>
          </pc:sldLayoutMkLst>
        </pc:sldLayoutChg>
      </pc:sldMasterChg>
      <pc:sldMasterChg chg="del delSldLayout">
        <pc:chgData name="ASHUTOSH KUMAR" userId="ac7ab4b28132c537" providerId="LiveId" clId="{B81F30D0-DB2A-4436-A508-F0942186F0EB}" dt="2025-04-13T07:59:11.014" v="1"/>
        <pc:sldMasterMkLst>
          <pc:docMk/>
          <pc:sldMasterMk cId="0" sldId="2147483674"/>
        </pc:sldMasterMkLst>
        <pc:sldLayoutChg chg="del">
          <pc:chgData name="ASHUTOSH KUMAR" userId="ac7ab4b28132c537" providerId="LiveId" clId="{B81F30D0-DB2A-4436-A508-F0942186F0EB}" dt="2025-04-13T07:59:11.014" v="1"/>
          <pc:sldLayoutMkLst>
            <pc:docMk/>
            <pc:sldMasterMk cId="0" sldId="2147483674"/>
            <pc:sldLayoutMk cId="0" sldId="2147483675"/>
          </pc:sldLayoutMkLst>
        </pc:sldLayoutChg>
      </pc:sldMasterChg>
      <pc:sldMasterChg chg="del delSldLayout">
        <pc:chgData name="ASHUTOSH KUMAR" userId="ac7ab4b28132c537" providerId="LiveId" clId="{B81F30D0-DB2A-4436-A508-F0942186F0EB}" dt="2025-04-13T07:59:11.014" v="1"/>
        <pc:sldMasterMkLst>
          <pc:docMk/>
          <pc:sldMasterMk cId="0" sldId="2147483676"/>
        </pc:sldMasterMkLst>
        <pc:sldLayoutChg chg="del">
          <pc:chgData name="ASHUTOSH KUMAR" userId="ac7ab4b28132c537" providerId="LiveId" clId="{B81F30D0-DB2A-4436-A508-F0942186F0EB}" dt="2025-04-13T07:59:11.014" v="1"/>
          <pc:sldLayoutMkLst>
            <pc:docMk/>
            <pc:sldMasterMk cId="0" sldId="2147483676"/>
            <pc:sldLayoutMk cId="0" sldId="2147483677"/>
          </pc:sldLayoutMkLst>
        </pc:sldLayoutChg>
      </pc:sldMasterChg>
      <pc:sldMasterChg chg="del delSldLayout">
        <pc:chgData name="ASHUTOSH KUMAR" userId="ac7ab4b28132c537" providerId="LiveId" clId="{B81F30D0-DB2A-4436-A508-F0942186F0EB}" dt="2025-04-13T07:59:11.014" v="1"/>
        <pc:sldMasterMkLst>
          <pc:docMk/>
          <pc:sldMasterMk cId="0" sldId="2147483678"/>
        </pc:sldMasterMkLst>
        <pc:sldLayoutChg chg="del">
          <pc:chgData name="ASHUTOSH KUMAR" userId="ac7ab4b28132c537" providerId="LiveId" clId="{B81F30D0-DB2A-4436-A508-F0942186F0EB}" dt="2025-04-13T07:59:11.014" v="1"/>
          <pc:sldLayoutMkLst>
            <pc:docMk/>
            <pc:sldMasterMk cId="0" sldId="2147483678"/>
            <pc:sldLayoutMk cId="0" sldId="2147483679"/>
          </pc:sldLayoutMkLst>
        </pc:sldLayoutChg>
      </pc:sldMasterChg>
      <pc:sldMasterChg chg="del delSldLayout">
        <pc:chgData name="ASHUTOSH KUMAR" userId="ac7ab4b28132c537" providerId="LiveId" clId="{B81F30D0-DB2A-4436-A508-F0942186F0EB}" dt="2025-04-13T07:59:11.014" v="1"/>
        <pc:sldMasterMkLst>
          <pc:docMk/>
          <pc:sldMasterMk cId="0" sldId="2147483680"/>
        </pc:sldMasterMkLst>
        <pc:sldLayoutChg chg="del">
          <pc:chgData name="ASHUTOSH KUMAR" userId="ac7ab4b28132c537" providerId="LiveId" clId="{B81F30D0-DB2A-4436-A508-F0942186F0EB}" dt="2025-04-13T07:59:11.014" v="1"/>
          <pc:sldLayoutMkLst>
            <pc:docMk/>
            <pc:sldMasterMk cId="0" sldId="2147483680"/>
            <pc:sldLayoutMk cId="0" sldId="2147483681"/>
          </pc:sldLayoutMkLst>
        </pc:sldLayoutChg>
      </pc:sldMasterChg>
      <pc:sldMasterChg chg="del delSldLayout">
        <pc:chgData name="ASHUTOSH KUMAR" userId="ac7ab4b28132c537" providerId="LiveId" clId="{B81F30D0-DB2A-4436-A508-F0942186F0EB}" dt="2025-04-13T07:59:11.014" v="1"/>
        <pc:sldMasterMkLst>
          <pc:docMk/>
          <pc:sldMasterMk cId="0" sldId="2147483682"/>
        </pc:sldMasterMkLst>
        <pc:sldLayoutChg chg="del">
          <pc:chgData name="ASHUTOSH KUMAR" userId="ac7ab4b28132c537" providerId="LiveId" clId="{B81F30D0-DB2A-4436-A508-F0942186F0EB}" dt="2025-04-13T07:59:11.014" v="1"/>
          <pc:sldLayoutMkLst>
            <pc:docMk/>
            <pc:sldMasterMk cId="0" sldId="2147483682"/>
            <pc:sldLayoutMk cId="0" sldId="2147483683"/>
          </pc:sldLayoutMkLst>
        </pc:sldLayoutChg>
      </pc:sldMasterChg>
      <pc:sldMasterChg chg="del delSldLayout">
        <pc:chgData name="ASHUTOSH KUMAR" userId="ac7ab4b28132c537" providerId="LiveId" clId="{B81F30D0-DB2A-4436-A508-F0942186F0EB}" dt="2025-04-13T07:59:11.014" v="1"/>
        <pc:sldMasterMkLst>
          <pc:docMk/>
          <pc:sldMasterMk cId="0" sldId="2147483684"/>
        </pc:sldMasterMkLst>
        <pc:sldLayoutChg chg="del">
          <pc:chgData name="ASHUTOSH KUMAR" userId="ac7ab4b28132c537" providerId="LiveId" clId="{B81F30D0-DB2A-4436-A508-F0942186F0EB}" dt="2025-04-13T07:59:11.014" v="1"/>
          <pc:sldLayoutMkLst>
            <pc:docMk/>
            <pc:sldMasterMk cId="0" sldId="2147483684"/>
            <pc:sldLayoutMk cId="0" sldId="2147483685"/>
          </pc:sldLayoutMkLst>
        </pc:sldLayoutChg>
      </pc:sldMasterChg>
      <pc:sldMasterChg chg="del delSldLayout">
        <pc:chgData name="ASHUTOSH KUMAR" userId="ac7ab4b28132c537" providerId="LiveId" clId="{B81F30D0-DB2A-4436-A508-F0942186F0EB}" dt="2025-04-13T07:59:11.014" v="1"/>
        <pc:sldMasterMkLst>
          <pc:docMk/>
          <pc:sldMasterMk cId="0" sldId="2147483686"/>
        </pc:sldMasterMkLst>
        <pc:sldLayoutChg chg="del">
          <pc:chgData name="ASHUTOSH KUMAR" userId="ac7ab4b28132c537" providerId="LiveId" clId="{B81F30D0-DB2A-4436-A508-F0942186F0EB}" dt="2025-04-13T07:59:11.014" v="1"/>
          <pc:sldLayoutMkLst>
            <pc:docMk/>
            <pc:sldMasterMk cId="0" sldId="2147483686"/>
            <pc:sldLayoutMk cId="0" sldId="2147483687"/>
          </pc:sldLayoutMkLst>
        </pc:sldLayoutChg>
      </pc:sldMasterChg>
      <pc:sldMasterChg chg="del delSldLayout">
        <pc:chgData name="ASHUTOSH KUMAR" userId="ac7ab4b28132c537" providerId="LiveId" clId="{B81F30D0-DB2A-4436-A508-F0942186F0EB}" dt="2025-04-13T07:59:11.014" v="1"/>
        <pc:sldMasterMkLst>
          <pc:docMk/>
          <pc:sldMasterMk cId="0" sldId="2147483688"/>
        </pc:sldMasterMkLst>
        <pc:sldLayoutChg chg="del">
          <pc:chgData name="ASHUTOSH KUMAR" userId="ac7ab4b28132c537" providerId="LiveId" clId="{B81F30D0-DB2A-4436-A508-F0942186F0EB}" dt="2025-04-13T07:59:11.014" v="1"/>
          <pc:sldLayoutMkLst>
            <pc:docMk/>
            <pc:sldMasterMk cId="0" sldId="2147483688"/>
            <pc:sldLayoutMk cId="0" sldId="2147483689"/>
          </pc:sldLayoutMkLst>
        </pc:sldLayoutChg>
      </pc:sldMasterChg>
      <pc:sldMasterChg chg="del delSldLayout">
        <pc:chgData name="ASHUTOSH KUMAR" userId="ac7ab4b28132c537" providerId="LiveId" clId="{B81F30D0-DB2A-4436-A508-F0942186F0EB}" dt="2025-04-13T07:59:11.014" v="1"/>
        <pc:sldMasterMkLst>
          <pc:docMk/>
          <pc:sldMasterMk cId="0" sldId="2147483690"/>
        </pc:sldMasterMkLst>
        <pc:sldLayoutChg chg="del">
          <pc:chgData name="ASHUTOSH KUMAR" userId="ac7ab4b28132c537" providerId="LiveId" clId="{B81F30D0-DB2A-4436-A508-F0942186F0EB}" dt="2025-04-13T07:59:11.014" v="1"/>
          <pc:sldLayoutMkLst>
            <pc:docMk/>
            <pc:sldMasterMk cId="0" sldId="2147483690"/>
            <pc:sldLayoutMk cId="0" sldId="2147483691"/>
          </pc:sldLayoutMkLst>
        </pc:sldLayoutChg>
      </pc:sldMasterChg>
      <pc:sldMasterChg chg="del delSldLayout">
        <pc:chgData name="ASHUTOSH KUMAR" userId="ac7ab4b28132c537" providerId="LiveId" clId="{B81F30D0-DB2A-4436-A508-F0942186F0EB}" dt="2025-04-13T07:59:11.014" v="1"/>
        <pc:sldMasterMkLst>
          <pc:docMk/>
          <pc:sldMasterMk cId="0" sldId="2147483692"/>
        </pc:sldMasterMkLst>
        <pc:sldLayoutChg chg="del">
          <pc:chgData name="ASHUTOSH KUMAR" userId="ac7ab4b28132c537" providerId="LiveId" clId="{B81F30D0-DB2A-4436-A508-F0942186F0EB}" dt="2025-04-13T07:59:11.014" v="1"/>
          <pc:sldLayoutMkLst>
            <pc:docMk/>
            <pc:sldMasterMk cId="0" sldId="2147483692"/>
            <pc:sldLayoutMk cId="0" sldId="2147483693"/>
          </pc:sldLayoutMkLst>
        </pc:sldLayoutChg>
      </pc:sldMasterChg>
      <pc:sldMasterChg chg="del delSldLayout">
        <pc:chgData name="ASHUTOSH KUMAR" userId="ac7ab4b28132c537" providerId="LiveId" clId="{B81F30D0-DB2A-4436-A508-F0942186F0EB}" dt="2025-04-13T07:59:11.014" v="1"/>
        <pc:sldMasterMkLst>
          <pc:docMk/>
          <pc:sldMasterMk cId="0" sldId="2147483694"/>
        </pc:sldMasterMkLst>
        <pc:sldLayoutChg chg="del">
          <pc:chgData name="ASHUTOSH KUMAR" userId="ac7ab4b28132c537" providerId="LiveId" clId="{B81F30D0-DB2A-4436-A508-F0942186F0EB}" dt="2025-04-13T07:59:11.014" v="1"/>
          <pc:sldLayoutMkLst>
            <pc:docMk/>
            <pc:sldMasterMk cId="0" sldId="2147483694"/>
            <pc:sldLayoutMk cId="0" sldId="214748369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0F8FF-C331-4D87-8276-CD526285087A}" type="datetimeFigureOut">
              <a:rPr lang="en-IN" smtClean="0"/>
              <a:t>14-04-2025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EF4FF-2980-4A96-BBDD-D5634E590B41}" type="slidenum">
              <a:rPr lang="en-IN" smtClean="0"/>
              <a:t>‹#›</a:t>
            </a:fld>
            <a:endParaRPr lang="en-IN"/>
          </a:p>
        </p:txBody>
      </p:sp>
    </p:spTree>
    <p:extLst>
      <p:ext uri="{BB962C8B-B14F-4D97-AF65-F5344CB8AC3E}">
        <p14:creationId xmlns:p14="http://schemas.microsoft.com/office/powerpoint/2010/main" val="2649666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FEF4FF-2980-4A96-BBDD-D5634E590B41}" type="slidenum">
              <a:rPr lang="en-IN" smtClean="0"/>
              <a:t>5</a:t>
            </a:fld>
            <a:endParaRPr lang="en-IN"/>
          </a:p>
        </p:txBody>
      </p:sp>
    </p:spTree>
    <p:extLst>
      <p:ext uri="{BB962C8B-B14F-4D97-AF65-F5344CB8AC3E}">
        <p14:creationId xmlns:p14="http://schemas.microsoft.com/office/powerpoint/2010/main" val="2765959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FEF4FF-2980-4A96-BBDD-D5634E590B41}" type="slidenum">
              <a:rPr lang="en-IN" smtClean="0"/>
              <a:t>6</a:t>
            </a:fld>
            <a:endParaRPr lang="en-IN"/>
          </a:p>
        </p:txBody>
      </p:sp>
    </p:spTree>
    <p:extLst>
      <p:ext uri="{BB962C8B-B14F-4D97-AF65-F5344CB8AC3E}">
        <p14:creationId xmlns:p14="http://schemas.microsoft.com/office/powerpoint/2010/main" val="149264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FEF4FF-2980-4A96-BBDD-D5634E590B41}" type="slidenum">
              <a:rPr lang="en-IN" smtClean="0"/>
              <a:t>7</a:t>
            </a:fld>
            <a:endParaRPr lang="en-IN"/>
          </a:p>
        </p:txBody>
      </p:sp>
    </p:spTree>
    <p:extLst>
      <p:ext uri="{BB962C8B-B14F-4D97-AF65-F5344CB8AC3E}">
        <p14:creationId xmlns:p14="http://schemas.microsoft.com/office/powerpoint/2010/main" val="4136291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FEF4FF-2980-4A96-BBDD-D5634E590B41}" type="slidenum">
              <a:rPr lang="en-IN" smtClean="0"/>
              <a:t>11</a:t>
            </a:fld>
            <a:endParaRPr lang="en-IN"/>
          </a:p>
        </p:txBody>
      </p:sp>
    </p:spTree>
    <p:extLst>
      <p:ext uri="{BB962C8B-B14F-4D97-AF65-F5344CB8AC3E}">
        <p14:creationId xmlns:p14="http://schemas.microsoft.com/office/powerpoint/2010/main" val="60054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539640"/>
            <a:ext cx="3189600" cy="88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652680"/>
            <a:ext cx="4260960" cy="156024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cxnSp>
        <p:nvCxnSpPr>
          <p:cNvPr id="5" name="Google Shape;11;p2"/>
          <p:cNvCxnSpPr/>
          <p:nvPr/>
        </p:nvCxnSpPr>
        <p:spPr>
          <a:xfrm>
            <a:off x="-230760" y="233640"/>
            <a:ext cx="9678960" cy="360"/>
          </a:xfrm>
          <a:prstGeom prst="straightConnector1">
            <a:avLst/>
          </a:prstGeom>
          <a:ln w="9525">
            <a:solidFill>
              <a:srgbClr val="BFCE84"/>
            </a:solidFill>
            <a:round/>
          </a:ln>
        </p:spPr>
      </p:cxnSp>
      <p:sp>
        <p:nvSpPr>
          <p:cNvPr id="2" name="Google Shape;12;p2"/>
          <p:cNvSpPr/>
          <p:nvPr/>
        </p:nvSpPr>
        <p:spPr>
          <a:xfrm>
            <a:off x="6775560" y="-92880"/>
            <a:ext cx="2544120" cy="52362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20000" y="444960"/>
            <a:ext cx="4763520" cy="8582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18" name="Google Shape;71;p15"/>
          <p:cNvCxnSpPr/>
          <p:nvPr/>
        </p:nvCxnSpPr>
        <p:spPr>
          <a:xfrm>
            <a:off x="-230760" y="233640"/>
            <a:ext cx="9678960" cy="360"/>
          </a:xfrm>
          <a:prstGeom prst="straightConnector1">
            <a:avLst/>
          </a:prstGeom>
          <a:ln w="9525">
            <a:solidFill>
              <a:srgbClr val="BFCE84"/>
            </a:solidFill>
            <a:round/>
          </a:ln>
        </p:spPr>
      </p:cxnSp>
      <p:sp>
        <p:nvSpPr>
          <p:cNvPr id="19" name="Google Shape;72;p15"/>
          <p:cNvSpPr/>
          <p:nvPr/>
        </p:nvSpPr>
        <p:spPr>
          <a:xfrm rot="5400000">
            <a:off x="6354000" y="2289600"/>
            <a:ext cx="5181840" cy="5637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Google Shape;74;p16"/>
          <p:cNvSpPr/>
          <p:nvPr/>
        </p:nvSpPr>
        <p:spPr>
          <a:xfrm>
            <a:off x="6775560" y="-92880"/>
            <a:ext cx="2544120" cy="52362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PlaceHolder 1"/>
          <p:cNvSpPr>
            <a:spLocks noGrp="1"/>
          </p:cNvSpPr>
          <p:nvPr>
            <p:ph type="body"/>
          </p:nvPr>
        </p:nvSpPr>
        <p:spPr>
          <a:xfrm>
            <a:off x="5400000" y="0"/>
            <a:ext cx="37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3" name="PlaceHolder 2"/>
          <p:cNvSpPr>
            <a:spLocks noGrp="1"/>
          </p:cNvSpPr>
          <p:nvPr>
            <p:ph type="title"/>
          </p:nvPr>
        </p:nvSpPr>
        <p:spPr>
          <a:xfrm>
            <a:off x="720000" y="793080"/>
            <a:ext cx="3899160" cy="1368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13160" y="539640"/>
            <a:ext cx="3189600" cy="8863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cxnSp>
        <p:nvCxnSpPr>
          <p:cNvPr id="32" name="Google Shape;109;p20"/>
          <p:cNvCxnSpPr/>
          <p:nvPr/>
        </p:nvCxnSpPr>
        <p:spPr>
          <a:xfrm>
            <a:off x="-230760" y="233640"/>
            <a:ext cx="9678960" cy="360"/>
          </a:xfrm>
          <a:prstGeom prst="straightConnector1">
            <a:avLst/>
          </a:prstGeom>
          <a:ln w="9525">
            <a:solidFill>
              <a:srgbClr val="BFCE84"/>
            </a:solidFill>
            <a:round/>
          </a:ln>
        </p:spPr>
      </p:cxnSp>
      <p:sp>
        <p:nvSpPr>
          <p:cNvPr id="33" name="Google Shape;110;p20"/>
          <p:cNvSpPr/>
          <p:nvPr/>
        </p:nvSpPr>
        <p:spPr>
          <a:xfrm flipH="1">
            <a:off x="-720" y="1359720"/>
            <a:ext cx="9143640" cy="3802680"/>
          </a:xfrm>
          <a:prstGeom prst="round1Rect">
            <a:avLst>
              <a:gd name="adj" fmla="val 0"/>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4880" y="3092760"/>
            <a:ext cx="3855600" cy="15109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36" name="PlaceHolder 2"/>
          <p:cNvSpPr>
            <a:spLocks noGrp="1"/>
          </p:cNvSpPr>
          <p:nvPr>
            <p:ph type="title"/>
          </p:nvPr>
        </p:nvSpPr>
        <p:spPr>
          <a:xfrm>
            <a:off x="713160" y="835920"/>
            <a:ext cx="1257840" cy="91548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Autofit/>
          </a:bodyPr>
          <a:lstStyle/>
          <a:p>
            <a:pPr indent="0" algn="ctr">
              <a:lnSpc>
                <a:spcPct val="100000"/>
              </a:lnSpc>
              <a:buNone/>
            </a:pPr>
            <a:r>
              <a:rPr lang="fr-FR" sz="6000" b="0" strike="noStrike" spc="-1">
                <a:solidFill>
                  <a:schemeClr val="dk2"/>
                </a:solidFill>
                <a:latin typeface="Atkinson Hyperlegible Next Medium"/>
                <a:ea typeface="Atkinson Hyperlegible Next Medium"/>
              </a:rPr>
              <a:t>xx%</a:t>
            </a:r>
            <a:endParaRPr lang="fr-FR" sz="6000" b="0" strike="noStrike" spc="-1">
              <a:solidFill>
                <a:schemeClr val="dk1"/>
              </a:solidFill>
              <a:latin typeface="Arial"/>
            </a:endParaRPr>
          </a:p>
        </p:txBody>
      </p:sp>
      <p:sp>
        <p:nvSpPr>
          <p:cNvPr id="37" name="Google Shape;16;p3"/>
          <p:cNvSpPr/>
          <p:nvPr/>
        </p:nvSpPr>
        <p:spPr>
          <a:xfrm>
            <a:off x="-77040" y="-92880"/>
            <a:ext cx="2621520" cy="52362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cxnSp>
        <p:nvCxnSpPr>
          <p:cNvPr id="38" name="Google Shape;17;p3"/>
          <p:cNvCxnSpPr/>
          <p:nvPr/>
        </p:nvCxnSpPr>
        <p:spPr>
          <a:xfrm>
            <a:off x="-230760" y="233640"/>
            <a:ext cx="9678960" cy="360"/>
          </a:xfrm>
          <a:prstGeom prst="straightConnector1">
            <a:avLst/>
          </a:prstGeom>
          <a:ln w="9525">
            <a:solidFill>
              <a:srgbClr val="BFCE84"/>
            </a:solidFill>
            <a:round/>
          </a:ln>
        </p:spPr>
      </p:cxnSp>
      <p:sp>
        <p:nvSpPr>
          <p:cNvPr id="3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timoboz/tesla-stock-data-from-2010-to-2020"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127000" y="412751"/>
            <a:ext cx="6400800" cy="93345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000" b="1" i="1" strike="noStrike" spc="-1" dirty="0">
                <a:solidFill>
                  <a:schemeClr val="dk1"/>
                </a:solidFill>
                <a:latin typeface="Sitka Heading" pitchFamily="2" charset="0"/>
                <a:ea typeface="Atkinson Hyperlegible Next SemiBold"/>
              </a:rPr>
              <a:t>Time Series</a:t>
            </a:r>
            <a:r>
              <a:rPr lang="en" sz="2000" b="1" i="1" spc="-1" dirty="0">
                <a:solidFill>
                  <a:schemeClr val="dk1"/>
                </a:solidFill>
                <a:latin typeface="Sitka Heading" pitchFamily="2" charset="0"/>
                <a:ea typeface="Atkinson Hyperlegible Next SemiBold"/>
              </a:rPr>
              <a:t> </a:t>
            </a:r>
            <a:r>
              <a:rPr lang="en" sz="2000" b="1" i="1" strike="noStrike" spc="-1" dirty="0">
                <a:solidFill>
                  <a:schemeClr val="dk1"/>
                </a:solidFill>
                <a:latin typeface="Sitka Heading" pitchFamily="2" charset="0"/>
                <a:ea typeface="Atkinson Hyperlegible Next SemiBold"/>
              </a:rPr>
              <a:t>Forecasting Tesla Stock Price Prediction Using </a:t>
            </a:r>
            <a:r>
              <a:rPr lang="en-IN" sz="2000" b="1" i="1" strike="noStrike" spc="-1" dirty="0">
                <a:solidFill>
                  <a:schemeClr val="dk1"/>
                </a:solidFill>
                <a:latin typeface="Sitka Heading" pitchFamily="2" charset="0"/>
                <a:ea typeface="Atkinson Hyperlegible Next SemiBold"/>
              </a:rPr>
              <a:t>ARIMA</a:t>
            </a:r>
            <a:r>
              <a:rPr lang="en" sz="2000" b="1" i="1" strike="noStrike" spc="-1" dirty="0">
                <a:solidFill>
                  <a:schemeClr val="dk1"/>
                </a:solidFill>
                <a:latin typeface="Sitka Heading" pitchFamily="2" charset="0"/>
                <a:ea typeface="Atkinson Hyperlegible Next SemiBold"/>
              </a:rPr>
              <a:t>/SARIMA Model </a:t>
            </a:r>
            <a:endParaRPr lang="fr-FR" sz="2000" b="1" i="1" strike="noStrike" spc="-1" dirty="0">
              <a:solidFill>
                <a:schemeClr val="dk1"/>
              </a:solidFill>
              <a:latin typeface="Sitka Heading" pitchFamily="2" charset="0"/>
            </a:endParaRPr>
          </a:p>
        </p:txBody>
      </p:sp>
      <p:sp>
        <p:nvSpPr>
          <p:cNvPr id="71" name="PlaceHolder 2"/>
          <p:cNvSpPr>
            <a:spLocks noGrp="1"/>
          </p:cNvSpPr>
          <p:nvPr>
            <p:ph type="subTitle"/>
          </p:nvPr>
        </p:nvSpPr>
        <p:spPr>
          <a:xfrm>
            <a:off x="285750" y="2863850"/>
            <a:ext cx="2762250" cy="1257299"/>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600" b="0" strike="noStrike" spc="-1" dirty="0">
                <a:solidFill>
                  <a:srgbClr val="FFFFFF"/>
                </a:solidFill>
                <a:latin typeface="Sitka Heading" pitchFamily="2" charset="0"/>
              </a:rPr>
              <a:t>Ashutosh </a:t>
            </a:r>
            <a:r>
              <a:rPr lang="en-US" sz="1600" b="0" strike="noStrike" spc="-1" dirty="0" err="1">
                <a:solidFill>
                  <a:srgbClr val="FFFFFF"/>
                </a:solidFill>
                <a:latin typeface="Sitka Heading" pitchFamily="2" charset="0"/>
              </a:rPr>
              <a:t>kumar</a:t>
            </a:r>
            <a:r>
              <a:rPr lang="en-US" sz="1600" b="0" strike="noStrike" spc="-1" dirty="0">
                <a:solidFill>
                  <a:srgbClr val="FFFFFF"/>
                </a:solidFill>
                <a:latin typeface="Sitka Heading" pitchFamily="2" charset="0"/>
              </a:rPr>
              <a:t> </a:t>
            </a:r>
          </a:p>
          <a:p>
            <a:pPr indent="0">
              <a:lnSpc>
                <a:spcPct val="100000"/>
              </a:lnSpc>
              <a:buNone/>
              <a:tabLst>
                <a:tab pos="0" algn="l"/>
              </a:tabLst>
            </a:pPr>
            <a:r>
              <a:rPr lang="en-US" sz="1600" b="0" strike="noStrike" spc="-1" dirty="0">
                <a:solidFill>
                  <a:srgbClr val="FFFFFF"/>
                </a:solidFill>
                <a:latin typeface="Sitka Heading" pitchFamily="2" charset="0"/>
              </a:rPr>
              <a:t>2205016</a:t>
            </a:r>
          </a:p>
          <a:p>
            <a:pPr indent="0">
              <a:lnSpc>
                <a:spcPct val="100000"/>
              </a:lnSpc>
              <a:buNone/>
              <a:tabLst>
                <a:tab pos="0" algn="l"/>
              </a:tabLst>
            </a:pPr>
            <a:r>
              <a:rPr lang="en-US" sz="1600" spc="-1" dirty="0">
                <a:solidFill>
                  <a:srgbClr val="FFFFFF"/>
                </a:solidFill>
                <a:latin typeface="Sitka Heading" pitchFamily="2" charset="0"/>
              </a:rPr>
              <a:t>CSEDS </a:t>
            </a:r>
          </a:p>
          <a:p>
            <a:pPr indent="0">
              <a:lnSpc>
                <a:spcPct val="100000"/>
              </a:lnSpc>
              <a:buNone/>
              <a:tabLst>
                <a:tab pos="0" algn="l"/>
              </a:tabLst>
            </a:pPr>
            <a:r>
              <a:rPr lang="en-US" sz="1600" spc="-1" dirty="0">
                <a:solidFill>
                  <a:srgbClr val="FFFFFF"/>
                </a:solidFill>
                <a:latin typeface="Sitka Heading" pitchFamily="2" charset="0"/>
              </a:rPr>
              <a:t>Group I</a:t>
            </a:r>
          </a:p>
          <a:p>
            <a:pPr indent="0">
              <a:lnSpc>
                <a:spcPct val="100000"/>
              </a:lnSpc>
              <a:buNone/>
              <a:tabLst>
                <a:tab pos="0" algn="l"/>
              </a:tabLst>
            </a:pPr>
            <a:r>
              <a:rPr lang="en-US" sz="1600" spc="-1" dirty="0">
                <a:solidFill>
                  <a:srgbClr val="FFFFFF"/>
                </a:solidFill>
                <a:latin typeface="Sitka Heading" pitchFamily="2" charset="0"/>
              </a:rPr>
              <a:t>Session: 2022-2026</a:t>
            </a:r>
            <a:endParaRPr lang="en-US" sz="1600" b="0" strike="noStrike" spc="-1" dirty="0">
              <a:solidFill>
                <a:srgbClr val="FFFFFF"/>
              </a:solidFill>
              <a:latin typeface="Sitka Heading" pitchFamily="2" charset="0"/>
            </a:endParaRPr>
          </a:p>
        </p:txBody>
      </p:sp>
      <p:sp>
        <p:nvSpPr>
          <p:cNvPr id="3" name="TextBox 2">
            <a:extLst>
              <a:ext uri="{FF2B5EF4-FFF2-40B4-BE49-F238E27FC236}">
                <a16:creationId xmlns:a16="http://schemas.microsoft.com/office/drawing/2014/main" id="{52FC1E01-2318-C9B0-63FF-F8D75EC71720}"/>
              </a:ext>
            </a:extLst>
          </p:cNvPr>
          <p:cNvSpPr txBox="1"/>
          <p:nvPr/>
        </p:nvSpPr>
        <p:spPr>
          <a:xfrm>
            <a:off x="285750" y="1987550"/>
            <a:ext cx="2260599" cy="369332"/>
          </a:xfrm>
          <a:prstGeom prst="rect">
            <a:avLst/>
          </a:prstGeom>
          <a:noFill/>
        </p:spPr>
        <p:txBody>
          <a:bodyPr wrap="square">
            <a:spAutoFit/>
          </a:bodyPr>
          <a:lstStyle/>
          <a:p>
            <a:r>
              <a:rPr lang="en-US" sz="1800" spc="-1" dirty="0">
                <a:solidFill>
                  <a:srgbClr val="FFFFFF"/>
                </a:solidFill>
                <a:latin typeface="Sitka Heading" pitchFamily="2" charset="0"/>
              </a:rPr>
              <a:t>Presented by: </a:t>
            </a:r>
            <a:endParaRPr lang="en-IN" dirty="0">
              <a:latin typeface="Sitka Heading" pitchFamily="2" charset="0"/>
            </a:endParaRPr>
          </a:p>
        </p:txBody>
      </p:sp>
      <p:sp>
        <p:nvSpPr>
          <p:cNvPr id="5" name="TextBox 4">
            <a:extLst>
              <a:ext uri="{FF2B5EF4-FFF2-40B4-BE49-F238E27FC236}">
                <a16:creationId xmlns:a16="http://schemas.microsoft.com/office/drawing/2014/main" id="{0EE2661E-C433-5F4B-0DD5-B50DA0EAD469}"/>
              </a:ext>
            </a:extLst>
          </p:cNvPr>
          <p:cNvSpPr txBox="1"/>
          <p:nvPr/>
        </p:nvSpPr>
        <p:spPr>
          <a:xfrm>
            <a:off x="3048000" y="2929991"/>
            <a:ext cx="2076450" cy="1323439"/>
          </a:xfrm>
          <a:prstGeom prst="rect">
            <a:avLst/>
          </a:prstGeom>
          <a:noFill/>
        </p:spPr>
        <p:txBody>
          <a:bodyPr wrap="square">
            <a:spAutoFit/>
          </a:bodyPr>
          <a:lstStyle/>
          <a:p>
            <a:pPr indent="0">
              <a:lnSpc>
                <a:spcPct val="100000"/>
              </a:lnSpc>
              <a:buNone/>
              <a:tabLst>
                <a:tab pos="0" algn="l"/>
              </a:tabLst>
            </a:pPr>
            <a:r>
              <a:rPr lang="en-US" sz="1600" b="0" strike="noStrike" spc="-1" dirty="0">
                <a:solidFill>
                  <a:srgbClr val="FFFFFF"/>
                </a:solidFill>
                <a:latin typeface="Sitka Heading" pitchFamily="2" charset="0"/>
              </a:rPr>
              <a:t>Om </a:t>
            </a:r>
            <a:r>
              <a:rPr lang="en-US" sz="1600" b="0" strike="noStrike" spc="-1" dirty="0" err="1">
                <a:solidFill>
                  <a:srgbClr val="FFFFFF"/>
                </a:solidFill>
                <a:latin typeface="Sitka Heading" pitchFamily="2" charset="0"/>
              </a:rPr>
              <a:t>kumar</a:t>
            </a:r>
            <a:r>
              <a:rPr lang="en-US" sz="1600" b="0" strike="noStrike" spc="-1" dirty="0">
                <a:solidFill>
                  <a:srgbClr val="FFFFFF"/>
                </a:solidFill>
                <a:latin typeface="Sitka Heading" pitchFamily="2" charset="0"/>
              </a:rPr>
              <a:t> Mishra </a:t>
            </a:r>
          </a:p>
          <a:p>
            <a:pPr indent="0">
              <a:lnSpc>
                <a:spcPct val="100000"/>
              </a:lnSpc>
              <a:buNone/>
              <a:tabLst>
                <a:tab pos="0" algn="l"/>
              </a:tabLst>
            </a:pPr>
            <a:r>
              <a:rPr lang="en-US" sz="1600" b="0" strike="noStrike" spc="-1" dirty="0">
                <a:solidFill>
                  <a:srgbClr val="FFFFFF"/>
                </a:solidFill>
                <a:latin typeface="Sitka Heading" pitchFamily="2" charset="0"/>
              </a:rPr>
              <a:t>2205039</a:t>
            </a:r>
          </a:p>
          <a:p>
            <a:pPr indent="0">
              <a:lnSpc>
                <a:spcPct val="100000"/>
              </a:lnSpc>
              <a:buNone/>
              <a:tabLst>
                <a:tab pos="0" algn="l"/>
              </a:tabLst>
            </a:pPr>
            <a:r>
              <a:rPr lang="en-US" sz="1600" spc="-1" dirty="0">
                <a:solidFill>
                  <a:srgbClr val="FFFFFF"/>
                </a:solidFill>
                <a:latin typeface="Sitka Heading" pitchFamily="2" charset="0"/>
              </a:rPr>
              <a:t>CSEDS </a:t>
            </a:r>
          </a:p>
          <a:p>
            <a:pPr indent="0">
              <a:lnSpc>
                <a:spcPct val="100000"/>
              </a:lnSpc>
              <a:buNone/>
              <a:tabLst>
                <a:tab pos="0" algn="l"/>
              </a:tabLst>
            </a:pPr>
            <a:r>
              <a:rPr lang="en-US" sz="1600" spc="-1" dirty="0">
                <a:solidFill>
                  <a:srgbClr val="FFFFFF"/>
                </a:solidFill>
                <a:latin typeface="Sitka Heading" pitchFamily="2" charset="0"/>
              </a:rPr>
              <a:t>Group II</a:t>
            </a:r>
          </a:p>
          <a:p>
            <a:pPr indent="0">
              <a:lnSpc>
                <a:spcPct val="100000"/>
              </a:lnSpc>
              <a:buNone/>
              <a:tabLst>
                <a:tab pos="0" algn="l"/>
              </a:tabLst>
            </a:pPr>
            <a:r>
              <a:rPr lang="en-US" sz="1600" spc="-1" dirty="0">
                <a:solidFill>
                  <a:srgbClr val="FFFFFF"/>
                </a:solidFill>
                <a:latin typeface="Sitka Heading" pitchFamily="2" charset="0"/>
              </a:rPr>
              <a:t>Session: 2022-2026</a:t>
            </a:r>
            <a:endParaRPr lang="en-US" sz="1600" b="0" strike="noStrike" spc="-1" dirty="0">
              <a:solidFill>
                <a:srgbClr val="FFFFFF"/>
              </a:solidFill>
              <a:latin typeface="Sitka Heading" pitchFamily="2" charset="0"/>
            </a:endParaRPr>
          </a:p>
        </p:txBody>
      </p:sp>
      <p:pic>
        <p:nvPicPr>
          <p:cNvPr id="1026" name="Picture 2" descr="Benchmark indices Nifty and Sensex continued to trade flat after giving up early gains due to a lack of significant triggers and subdued activity in the year-end holiday season. Thin trading volumes and pressures from the final monthly F&amp;amp;O further kept the cautious sentiment intact on December 26. ">
            <a:extLst>
              <a:ext uri="{FF2B5EF4-FFF2-40B4-BE49-F238E27FC236}">
                <a16:creationId xmlns:a16="http://schemas.microsoft.com/office/drawing/2014/main" id="{5FCB2BC4-B631-6704-A835-902338F8A2A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7800" y="-82550"/>
            <a:ext cx="2813050" cy="5200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65760" y="304800"/>
            <a:ext cx="5120280" cy="9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i="1" u="sng" strike="noStrike" spc="-1" dirty="0">
                <a:solidFill>
                  <a:schemeClr val="dk1"/>
                </a:solidFill>
                <a:latin typeface="Sitka Heading" pitchFamily="2" charset="0"/>
                <a:ea typeface="Atkinson Hyperlegible Next SemiBold"/>
              </a:rPr>
              <a:t>Conclusions</a:t>
            </a:r>
            <a:endParaRPr lang="fr-FR" sz="2600" b="1" i="1" u="sng" strike="noStrike" spc="-1" dirty="0">
              <a:solidFill>
                <a:schemeClr val="dk1"/>
              </a:solidFill>
              <a:latin typeface="Sitka Heading" pitchFamily="2" charset="0"/>
            </a:endParaRPr>
          </a:p>
        </p:txBody>
      </p:sp>
      <p:sp>
        <p:nvSpPr>
          <p:cNvPr id="110" name="PlaceHolder 2"/>
          <p:cNvSpPr>
            <a:spLocks noGrp="1"/>
          </p:cNvSpPr>
          <p:nvPr>
            <p:ph type="subTitle"/>
          </p:nvPr>
        </p:nvSpPr>
        <p:spPr>
          <a:xfrm>
            <a:off x="121920" y="707136"/>
            <a:ext cx="8298120" cy="2657856"/>
          </a:xfrm>
          <a:prstGeom prst="rect">
            <a:avLst/>
          </a:prstGeom>
          <a:noFill/>
          <a:ln w="0">
            <a:noFill/>
          </a:ln>
        </p:spPr>
        <p:txBody>
          <a:bodyPr lIns="91440" tIns="91440" rIns="91440" bIns="91440" anchor="t">
            <a:noAutofit/>
          </a:bodyPr>
          <a:lstStyle/>
          <a:p>
            <a:pPr indent="0">
              <a:lnSpc>
                <a:spcPct val="100000"/>
              </a:lnSpc>
              <a:buNone/>
              <a:tabLst>
                <a:tab pos="0" algn="l"/>
              </a:tabLst>
            </a:pPr>
            <a:r>
              <a:rPr lang="en" sz="1600" b="0" strike="noStrike" spc="-1" dirty="0">
                <a:solidFill>
                  <a:schemeClr val="dk1"/>
                </a:solidFill>
                <a:latin typeface="Albert Sans"/>
                <a:ea typeface="Albert Sans"/>
              </a:rPr>
              <a:t>In conclusion, time series forecasting using ARIMA and SARIMA models provides powerful tools for predicting future values in various applications, especially within financial markets. Understanding the components of time series data, ensuring stationarity, and accurately building models are essential steps to yield reliable forecasts. The insights gained from these forecasts can significantly aid in decision-making processes for businesses, investors, and policymakers.</a:t>
            </a:r>
            <a:endParaRPr lang="en-US" sz="1600" b="0" strike="noStrike" spc="-1" dirty="0">
              <a:solidFill>
                <a:srgbClr val="FFFFFF"/>
              </a:solidFill>
              <a:latin typeface="OpenSymbol"/>
            </a:endParaRPr>
          </a:p>
        </p:txBody>
      </p:sp>
      <p:sp>
        <p:nvSpPr>
          <p:cNvPr id="111" name="Google Shape;176;p31"/>
          <p:cNvSpPr/>
          <p:nvPr/>
        </p:nvSpPr>
        <p:spPr>
          <a:xfrm>
            <a:off x="723960" y="1924200"/>
            <a:ext cx="657000" cy="153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000" b="0" strike="noStrike" spc="-1">
                <a:solidFill>
                  <a:schemeClr val="dk1"/>
                </a:solidFill>
                <a:latin typeface="Arial"/>
              </a:rPr>
              <a:t>→</a:t>
            </a:r>
            <a:endParaRPr lang="en-US" sz="1000" b="0" strike="noStrike" spc="-1">
              <a:solidFill>
                <a:srgbClr val="FFFFFF"/>
              </a:solidFill>
              <a:latin typeface="OpenSymbol"/>
            </a:endParaRPr>
          </a:p>
        </p:txBody>
      </p:sp>
      <p:pic>
        <p:nvPicPr>
          <p:cNvPr id="8194" name="Picture 2">
            <a:extLst>
              <a:ext uri="{FF2B5EF4-FFF2-40B4-BE49-F238E27FC236}">
                <a16:creationId xmlns:a16="http://schemas.microsoft.com/office/drawing/2014/main" id="{DEF92D8C-4D43-281E-6C18-952D4EB7E2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8071"/>
            <a:ext cx="9256542" cy="27385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5838092" y="3812344"/>
            <a:ext cx="3615396" cy="133115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0" strike="noStrike" spc="-1" dirty="0">
                <a:solidFill>
                  <a:schemeClr val="bg1"/>
                </a:solidFill>
                <a:latin typeface="Sitka Heading" pitchFamily="2" charset="0"/>
                <a:ea typeface="Atkinson Hyperlegible Next SemiBold"/>
              </a:rPr>
              <a:t>Thank you!</a:t>
            </a:r>
            <a:endParaRPr lang="fr-FR" sz="5000" b="0" strike="noStrike" spc="-1" dirty="0">
              <a:solidFill>
                <a:schemeClr val="bg1"/>
              </a:solidFill>
              <a:latin typeface="Sitka Heading" pitchFamily="2" charset="0"/>
            </a:endParaRPr>
          </a:p>
        </p:txBody>
      </p:sp>
      <p:sp>
        <p:nvSpPr>
          <p:cNvPr id="113" name="PlaceHolder 2"/>
          <p:cNvSpPr>
            <a:spLocks noGrp="1"/>
          </p:cNvSpPr>
          <p:nvPr>
            <p:ph type="subTitle"/>
          </p:nvPr>
        </p:nvSpPr>
        <p:spPr>
          <a:xfrm rot="10800000" flipV="1">
            <a:off x="232118" y="1503180"/>
            <a:ext cx="7624688" cy="2459340"/>
          </a:xfrm>
          <a:prstGeom prst="rect">
            <a:avLst/>
          </a:prstGeom>
          <a:noFill/>
          <a:ln w="0">
            <a:noFill/>
          </a:ln>
        </p:spPr>
        <p:txBody>
          <a:bodyPr lIns="91440" tIns="91440" rIns="91440" bIns="91440" anchor="t">
            <a:noAutofit/>
          </a:bodyPr>
          <a:lstStyle/>
          <a:p>
            <a:pPr indent="0">
              <a:lnSpc>
                <a:spcPct val="100000"/>
              </a:lnSpc>
              <a:buNone/>
              <a:tabLst>
                <a:tab pos="0" algn="l"/>
              </a:tabLst>
            </a:pPr>
            <a:r>
              <a:rPr lang="en-IN" sz="1200" b="1" strike="noStrike" spc="-1" dirty="0">
                <a:solidFill>
                  <a:schemeClr val="bg1"/>
                </a:solidFill>
                <a:latin typeface="Sitka Text" pitchFamily="2" charset="0"/>
                <a:ea typeface="Albert Sans"/>
              </a:rPr>
              <a:t>References:</a:t>
            </a:r>
          </a:p>
          <a:p>
            <a:pPr indent="0">
              <a:lnSpc>
                <a:spcPct val="100000"/>
              </a:lnSpc>
              <a:buNone/>
              <a:tabLst>
                <a:tab pos="0" algn="l"/>
              </a:tabLst>
            </a:pPr>
            <a:r>
              <a:rPr lang="en-IN" sz="1200" b="1" strike="noStrike" spc="-1" dirty="0">
                <a:solidFill>
                  <a:schemeClr val="bg1"/>
                </a:solidFill>
                <a:latin typeface="Sitka Text" pitchFamily="2" charset="0"/>
                <a:ea typeface="Albert Sans"/>
              </a:rPr>
              <a:t>1. Hyndman, R. J., &amp; Athanasopoulos, G. (2021). *Forecasting: Principles and Practice* (3rd ed.). Retrieved from https://otexts.com/fpp3/</a:t>
            </a:r>
          </a:p>
          <a:p>
            <a:pPr indent="0">
              <a:lnSpc>
                <a:spcPct val="100000"/>
              </a:lnSpc>
              <a:buNone/>
              <a:tabLst>
                <a:tab pos="0" algn="l"/>
              </a:tabLst>
            </a:pPr>
            <a:endParaRPr lang="en-IN" sz="1200" b="1" strike="noStrike" spc="-1" dirty="0">
              <a:solidFill>
                <a:schemeClr val="bg1"/>
              </a:solidFill>
              <a:latin typeface="Sitka Text" pitchFamily="2" charset="0"/>
              <a:ea typeface="Albert Sans"/>
            </a:endParaRPr>
          </a:p>
          <a:p>
            <a:pPr indent="0">
              <a:lnSpc>
                <a:spcPct val="100000"/>
              </a:lnSpc>
              <a:buNone/>
              <a:tabLst>
                <a:tab pos="0" algn="l"/>
              </a:tabLst>
            </a:pPr>
            <a:r>
              <a:rPr lang="en-IN" sz="1200" b="1" strike="noStrike" spc="-1" dirty="0">
                <a:solidFill>
                  <a:schemeClr val="bg1"/>
                </a:solidFill>
                <a:latin typeface="Sitka Text" pitchFamily="2" charset="0"/>
                <a:ea typeface="Albert Sans"/>
              </a:rPr>
              <a:t>2. </a:t>
            </a:r>
            <a:r>
              <a:rPr lang="en-IN" sz="1200" b="1" strike="noStrike" spc="-1" dirty="0" err="1">
                <a:solidFill>
                  <a:schemeClr val="bg1"/>
                </a:solidFill>
                <a:latin typeface="Sitka Text" pitchFamily="2" charset="0"/>
                <a:ea typeface="Albert Sans"/>
              </a:rPr>
              <a:t>Statsmodels</a:t>
            </a:r>
            <a:r>
              <a:rPr lang="en-IN" sz="1200" b="1" strike="noStrike" spc="-1" dirty="0">
                <a:solidFill>
                  <a:schemeClr val="bg1"/>
                </a:solidFill>
                <a:latin typeface="Sitka Text" pitchFamily="2" charset="0"/>
                <a:ea typeface="Albert Sans"/>
              </a:rPr>
              <a:t> - Time Series Analysis in Python. (n.d.). Retrieved from https://www.statsmodels.org/stable/tsa.html</a:t>
            </a:r>
          </a:p>
          <a:p>
            <a:pPr indent="0">
              <a:lnSpc>
                <a:spcPct val="100000"/>
              </a:lnSpc>
              <a:buNone/>
              <a:tabLst>
                <a:tab pos="0" algn="l"/>
              </a:tabLst>
            </a:pPr>
            <a:endParaRPr lang="en-IN" sz="1200" b="1" strike="noStrike" spc="-1" dirty="0">
              <a:solidFill>
                <a:schemeClr val="bg1"/>
              </a:solidFill>
              <a:latin typeface="Sitka Text" pitchFamily="2" charset="0"/>
              <a:ea typeface="Albert Sans"/>
            </a:endParaRPr>
          </a:p>
          <a:p>
            <a:pPr indent="0">
              <a:lnSpc>
                <a:spcPct val="100000"/>
              </a:lnSpc>
              <a:buNone/>
              <a:tabLst>
                <a:tab pos="0" algn="l"/>
              </a:tabLst>
            </a:pPr>
            <a:r>
              <a:rPr lang="en-IN" sz="1200" b="1" strike="noStrike" spc="-1" dirty="0">
                <a:solidFill>
                  <a:schemeClr val="bg1"/>
                </a:solidFill>
                <a:latin typeface="Sitka Text" pitchFamily="2" charset="0"/>
                <a:ea typeface="Albert Sans"/>
              </a:rPr>
              <a:t>3. Tesla Stock Data from 2010 to 2020. (n.d.). Kaggle. Retrieved from https://www.kaggle.com/datasets/timoboz/tesla-stock-data-from-2010-to-2020 </a:t>
            </a:r>
            <a:r>
              <a:rPr lang="en-IN" sz="1200" b="1" strike="noStrike" spc="-1" dirty="0">
                <a:solidFill>
                  <a:schemeClr val="bg1"/>
                </a:solidFill>
                <a:latin typeface="Sitka Text" pitchFamily="2" charset="0"/>
                <a:ea typeface="Albert Sans"/>
                <a:hlinkClick r:id="rId3"/>
              </a:rPr>
              <a:t>/datasets/timoboz/tesla-stock-data-from-2010-to-2020</a:t>
            </a:r>
            <a:endParaRPr lang="en-IN" sz="1200" b="1" strike="noStrike" spc="-1" dirty="0">
              <a:solidFill>
                <a:schemeClr val="bg1"/>
              </a:solidFill>
              <a:latin typeface="Sitka Text" pitchFamily="2" charset="0"/>
              <a:ea typeface="Albert Sans"/>
            </a:endParaRPr>
          </a:p>
          <a:p>
            <a:pPr indent="0">
              <a:lnSpc>
                <a:spcPct val="100000"/>
              </a:lnSpc>
              <a:buNone/>
              <a:tabLst>
                <a:tab pos="0" algn="l"/>
              </a:tabLst>
            </a:pPr>
            <a:endParaRPr lang="en-IN" sz="1200" b="1" spc="-1" dirty="0">
              <a:solidFill>
                <a:schemeClr val="bg1"/>
              </a:solidFill>
              <a:latin typeface="Sitka Text" pitchFamily="2" charset="0"/>
              <a:ea typeface="Albert Sans"/>
            </a:endParaRPr>
          </a:p>
          <a:p>
            <a:pPr indent="0">
              <a:lnSpc>
                <a:spcPct val="100000"/>
              </a:lnSpc>
              <a:buNone/>
              <a:tabLst>
                <a:tab pos="0" algn="l"/>
              </a:tabLst>
            </a:pPr>
            <a:endParaRPr lang="en-IN" sz="1200" b="1" strike="noStrike" spc="-1" dirty="0">
              <a:solidFill>
                <a:schemeClr val="bg1"/>
              </a:solidFill>
              <a:latin typeface="Sitka Text" pitchFamily="2" charset="0"/>
              <a:ea typeface="Albert Sans"/>
            </a:endParaRPr>
          </a:p>
          <a:p>
            <a:pPr indent="0">
              <a:lnSpc>
                <a:spcPct val="100000"/>
              </a:lnSpc>
              <a:buNone/>
              <a:tabLst>
                <a:tab pos="0" algn="l"/>
              </a:tabLst>
            </a:pPr>
            <a:r>
              <a:rPr lang="en" sz="1200" b="1" strike="noStrike" spc="-1" dirty="0">
                <a:solidFill>
                  <a:schemeClr val="bg1"/>
                </a:solidFill>
                <a:latin typeface="Sitka Text" pitchFamily="2" charset="0"/>
                <a:ea typeface="Albert Sans"/>
              </a:rPr>
              <a:t>Do you have any questions?</a:t>
            </a:r>
            <a:endParaRPr lang="en-US" sz="1200" b="0" strike="noStrike" spc="-1" dirty="0">
              <a:solidFill>
                <a:schemeClr val="bg1"/>
              </a:solidFill>
              <a:latin typeface="Sitka Text" pitchFamily="2" charset="0"/>
            </a:endParaRPr>
          </a:p>
        </p:txBody>
      </p:sp>
      <p:sp>
        <p:nvSpPr>
          <p:cNvPr id="114" name="Google Shape;335;p41"/>
          <p:cNvSpPr/>
          <p:nvPr/>
        </p:nvSpPr>
        <p:spPr>
          <a:xfrm>
            <a:off x="714240" y="3962520"/>
            <a:ext cx="256176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FFFFFF"/>
              </a:solidFill>
              <a:latin typeface="OpenSymbol"/>
            </a:endParaRPr>
          </a:p>
        </p:txBody>
      </p:sp>
      <p:sp>
        <p:nvSpPr>
          <p:cNvPr id="115" name="Google Shape;336;p41"/>
          <p:cNvSpPr/>
          <p:nvPr/>
        </p:nvSpPr>
        <p:spPr>
          <a:xfrm>
            <a:off x="232118" y="665446"/>
            <a:ext cx="2082018" cy="431834"/>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ctr" defTabSz="914400">
              <a:lnSpc>
                <a:spcPct val="100000"/>
              </a:lnSpc>
              <a:tabLst>
                <a:tab pos="0" algn="l"/>
              </a:tabLst>
            </a:pPr>
            <a:r>
              <a:rPr lang="en" sz="2800" b="1" i="1" u="sng" strike="noStrike" spc="-1" dirty="0">
                <a:solidFill>
                  <a:schemeClr val="dk1"/>
                </a:solidFill>
                <a:latin typeface="Sitka Heading" pitchFamily="2" charset="0"/>
                <a:ea typeface="Atkinson Hyperlegible Next SemiBold"/>
              </a:rPr>
              <a:t>References </a:t>
            </a:r>
            <a:endParaRPr lang="en-US" sz="2800" b="0" strike="noStrike" spc="-1" dirty="0">
              <a:solidFill>
                <a:srgbClr val="FFFFFF"/>
              </a:solidFill>
              <a:latin typeface="OpenSymbol"/>
            </a:endParaRPr>
          </a:p>
        </p:txBody>
      </p:sp>
      <p:sp>
        <p:nvSpPr>
          <p:cNvPr id="116" name="Google Shape;337;p41"/>
          <p:cNvSpPr/>
          <p:nvPr/>
        </p:nvSpPr>
        <p:spPr>
          <a:xfrm>
            <a:off x="2219400" y="2295360"/>
            <a:ext cx="1056960" cy="153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000" b="0" strike="noStrike" spc="-1">
                <a:solidFill>
                  <a:schemeClr val="dk1"/>
                </a:solidFill>
                <a:latin typeface="Arial"/>
              </a:rPr>
              <a:t>↓</a:t>
            </a:r>
            <a:endParaRPr lang="en-US" sz="1000" b="0" strike="noStrike" spc="-1">
              <a:solidFill>
                <a:srgbClr val="FFFFFF"/>
              </a:solidFill>
              <a:latin typeface="OpenSymbol"/>
            </a:endParaRPr>
          </a:p>
        </p:txBody>
      </p:sp>
      <p:sp>
        <p:nvSpPr>
          <p:cNvPr id="127" name="Google Shape;348;p41"/>
          <p:cNvSpPr/>
          <p:nvPr/>
        </p:nvSpPr>
        <p:spPr>
          <a:xfrm>
            <a:off x="714240" y="3333600"/>
            <a:ext cx="2742840" cy="30833640"/>
          </a:xfrm>
          <a:prstGeom prst="rect">
            <a:avLst/>
          </a:prstGeom>
          <a:noFill/>
          <a:ln w="0">
            <a:noFill/>
          </a:ln>
        </p:spPr>
        <p:style>
          <a:lnRef idx="0">
            <a:scrgbClr r="0" g="0" b="0"/>
          </a:lnRef>
          <a:fillRef idx="0">
            <a:scrgbClr r="0" g="0" b="0"/>
          </a:fillRef>
          <a:effectRef idx="0">
            <a:scrgbClr r="0" g="0" b="0"/>
          </a:effectRef>
          <a:fontRef idx="minor"/>
        </p:style>
        <p:txBody>
          <a:bodyPr lIns="870823080" tIns="7708680" rIns="870823080" bIns="7708680" anchor="t">
            <a:spAutoFit/>
          </a:bodyPr>
          <a:lstStyle/>
          <a:p>
            <a:pPr defTabSz="914400">
              <a:lnSpc>
                <a:spcPct val="100000"/>
              </a:lnSpc>
              <a:spcBef>
                <a:spcPts val="300"/>
              </a:spcBef>
              <a:tabLst>
                <a:tab pos="0" algn="l"/>
              </a:tabLst>
            </a:pPr>
            <a:r>
              <a:rPr lang="en" sz="1000" b="1" strike="noStrike" spc="-1">
                <a:solidFill>
                  <a:schemeClr val="dk1"/>
                </a:solidFill>
                <a:latin typeface="Arial"/>
              </a:rPr>
              <a:t>CREDITS:</a:t>
            </a:r>
            <a:r>
              <a:rPr lang="en" sz="1000" b="0" strike="noStrike" spc="-1">
                <a:solidFill>
                  <a:schemeClr val="dk1"/>
                </a:solidFill>
                <a:latin typeface="Arial"/>
              </a:rPr>
              <a:t> This presentation template was created by </a:t>
            </a:r>
            <a:r>
              <a:rPr lang="en" sz="1000" b="1" u="sng" strike="noStrike" spc="-1">
                <a:solidFill>
                  <a:schemeClr val="dk1"/>
                </a:solidFill>
                <a:uFillTx/>
                <a:latin typeface="Arial"/>
                <a:hlinkClick r:id="rId4"/>
              </a:rPr>
              <a:t>Slidesgo</a:t>
            </a:r>
            <a:r>
              <a:rPr lang="en" sz="1000" b="0" strike="noStrike" spc="-1">
                <a:solidFill>
                  <a:schemeClr val="dk1"/>
                </a:solidFill>
                <a:latin typeface="Arial"/>
              </a:rPr>
              <a:t>, and includes icons, infographics &amp; images by </a:t>
            </a:r>
            <a:r>
              <a:rPr lang="en" sz="1000" b="1" u="sng" strike="noStrike" spc="-1">
                <a:solidFill>
                  <a:schemeClr val="dk1"/>
                </a:solidFill>
                <a:uFillTx/>
                <a:latin typeface="Arial"/>
                <a:hlinkClick r:id="rId5"/>
              </a:rPr>
              <a:t>Freepik</a:t>
            </a:r>
            <a:r>
              <a:rPr lang="en" sz="1000" b="0" u="sng" strike="noStrike" spc="-1">
                <a:solidFill>
                  <a:schemeClr val="dk1"/>
                </a:solidFill>
                <a:uFillTx/>
                <a:latin typeface="Arial"/>
              </a:rPr>
              <a:t> </a:t>
            </a:r>
            <a:endParaRPr lang="en-US" sz="1000" b="0" strike="noStrike" spc="-1">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304800" y="-482600"/>
            <a:ext cx="4314360" cy="989037"/>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1" i="1" u="sng" strike="noStrike" spc="-1" dirty="0">
                <a:solidFill>
                  <a:schemeClr val="dk1"/>
                </a:solidFill>
                <a:latin typeface="Sitka Heading" pitchFamily="2" charset="0"/>
                <a:ea typeface="Atkinson Hyperlegible Next Medium"/>
              </a:rPr>
              <a:t>Introduction</a:t>
            </a:r>
            <a:endParaRPr lang="fr-FR" sz="2600" b="1" i="1" u="sng" strike="noStrike" spc="-1" dirty="0">
              <a:solidFill>
                <a:schemeClr val="dk1"/>
              </a:solidFill>
              <a:latin typeface="Sitka Heading" pitchFamily="2" charset="0"/>
            </a:endParaRPr>
          </a:p>
        </p:txBody>
      </p:sp>
      <p:sp>
        <p:nvSpPr>
          <p:cNvPr id="76" name="PlaceHolder 2"/>
          <p:cNvSpPr>
            <a:spLocks noGrp="1"/>
          </p:cNvSpPr>
          <p:nvPr>
            <p:ph type="subTitle"/>
          </p:nvPr>
        </p:nvSpPr>
        <p:spPr>
          <a:xfrm>
            <a:off x="-41718" y="504919"/>
            <a:ext cx="5051298" cy="127635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Sitka Text" pitchFamily="2" charset="0"/>
                <a:ea typeface="Albert Sans"/>
              </a:rPr>
              <a:t>This presentation introduces time series forecasting, focusing on the analysis of Tesla's stock price using ARIMA and SARIMA models. The objective is to provide insights into stock price prediction techniques and demonstrate the effectiveness of these models.</a:t>
            </a:r>
            <a:endParaRPr lang="en-US" sz="1200" b="0" strike="noStrike" spc="-1" dirty="0">
              <a:solidFill>
                <a:srgbClr val="FFFFFF"/>
              </a:solidFill>
              <a:latin typeface="Sitka Text" pitchFamily="2" charset="0"/>
            </a:endParaRPr>
          </a:p>
        </p:txBody>
      </p:sp>
      <p:sp>
        <p:nvSpPr>
          <p:cNvPr id="7" name="TextBox 6">
            <a:extLst>
              <a:ext uri="{FF2B5EF4-FFF2-40B4-BE49-F238E27FC236}">
                <a16:creationId xmlns:a16="http://schemas.microsoft.com/office/drawing/2014/main" id="{C84A4A0A-1E05-AE29-AAC0-2C08E7ACC841}"/>
              </a:ext>
            </a:extLst>
          </p:cNvPr>
          <p:cNvSpPr txBox="1"/>
          <p:nvPr/>
        </p:nvSpPr>
        <p:spPr>
          <a:xfrm>
            <a:off x="265778" y="1617785"/>
            <a:ext cx="5051297" cy="1815882"/>
          </a:xfrm>
          <a:prstGeom prst="rect">
            <a:avLst/>
          </a:prstGeom>
          <a:noFill/>
        </p:spPr>
        <p:txBody>
          <a:bodyPr wrap="square">
            <a:spAutoFit/>
          </a:bodyPr>
          <a:lstStyle/>
          <a:p>
            <a:pPr algn="l">
              <a:buNone/>
            </a:pPr>
            <a:r>
              <a:rPr lang="en-US" sz="2000" b="1" i="1" u="sng" dirty="0">
                <a:effectLst/>
                <a:latin typeface="Sitka Heading" pitchFamily="2" charset="0"/>
              </a:rPr>
              <a:t>Literature Review</a:t>
            </a:r>
            <a:endParaRPr lang="en-US" sz="2000" b="1" i="1" u="sng" dirty="0">
              <a:latin typeface="Sitka Heading" pitchFamily="2" charset="0"/>
            </a:endParaRPr>
          </a:p>
          <a:p>
            <a:pPr algn="l">
              <a:buNone/>
            </a:pPr>
            <a:endParaRPr lang="en-US" sz="2000" b="1" i="1" u="sng" dirty="0">
              <a:effectLst/>
              <a:latin typeface="Sitka Heading" pitchFamily="2" charset="0"/>
            </a:endParaRPr>
          </a:p>
          <a:p>
            <a:r>
              <a:rPr lang="en-US" sz="1200" i="0" dirty="0">
                <a:effectLst/>
                <a:latin typeface="Sitka Text" pitchFamily="2" charset="0"/>
              </a:rPr>
              <a:t>This study focuses on the Auto-Regressive Integrated Moving Average (ARIMA) and Seasonal Auto-Regressive Integrated Moving Average (SARIMA) machine learning algorithms to create a machine learning model which is capable of forecasting future Tesla stock prices based on historical time series data with high accuracy and reliability.</a:t>
            </a:r>
          </a:p>
        </p:txBody>
      </p:sp>
      <p:pic>
        <p:nvPicPr>
          <p:cNvPr id="3074" name="Picture 2">
            <a:extLst>
              <a:ext uri="{FF2B5EF4-FFF2-40B4-BE49-F238E27FC236}">
                <a16:creationId xmlns:a16="http://schemas.microsoft.com/office/drawing/2014/main" id="{391FE8AC-E0E0-E9B8-0C4A-FFC9E01E0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495" y="3263516"/>
            <a:ext cx="3244085" cy="179263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E67C6942-B2C3-AEB8-885D-A904B1145D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6148" y="-56272"/>
            <a:ext cx="4150225" cy="51997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Google Shape;165;p30"/>
          <p:cNvSpPr/>
          <p:nvPr/>
        </p:nvSpPr>
        <p:spPr>
          <a:xfrm flipH="1">
            <a:off x="0" y="0"/>
            <a:ext cx="3427920" cy="5143320"/>
          </a:xfrm>
          <a:prstGeom prst="round1Rect">
            <a:avLst>
              <a:gd name="adj" fmla="val 50000"/>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80" name="PlaceHolder 1"/>
          <p:cNvSpPr>
            <a:spLocks noGrp="1"/>
          </p:cNvSpPr>
          <p:nvPr>
            <p:ph type="title"/>
          </p:nvPr>
        </p:nvSpPr>
        <p:spPr>
          <a:xfrm>
            <a:off x="3930650" y="438150"/>
            <a:ext cx="3549650" cy="66669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400" b="1" i="1" strike="noStrike" spc="-1" dirty="0">
                <a:solidFill>
                  <a:schemeClr val="dk1"/>
                </a:solidFill>
                <a:latin typeface="Sitka Heading" pitchFamily="2" charset="0"/>
                <a:ea typeface="Atkinson Hyperlegible Next SemiBold"/>
              </a:rPr>
              <a:t>Time Series</a:t>
            </a:r>
            <a:r>
              <a:rPr lang="en" sz="2400" b="1" i="1" spc="-1" dirty="0">
                <a:solidFill>
                  <a:schemeClr val="dk1"/>
                </a:solidFill>
                <a:latin typeface="Sitka Heading" pitchFamily="2" charset="0"/>
                <a:ea typeface="Atkinson Hyperlegible Next SemiBold"/>
              </a:rPr>
              <a:t> Forecasting :</a:t>
            </a:r>
            <a:br>
              <a:rPr lang="en" sz="2400" b="1" i="1" spc="-1" dirty="0">
                <a:solidFill>
                  <a:schemeClr val="dk1"/>
                </a:solidFill>
                <a:latin typeface="Sitka Heading" pitchFamily="2" charset="0"/>
                <a:ea typeface="Atkinson Hyperlegible Next SemiBold"/>
              </a:rPr>
            </a:br>
            <a:endParaRPr lang="fr-FR" sz="2400" b="1" i="1" strike="noStrike" spc="-1" dirty="0">
              <a:solidFill>
                <a:schemeClr val="dk1"/>
              </a:solidFill>
              <a:latin typeface="Sitka Heading" pitchFamily="2" charset="0"/>
            </a:endParaRPr>
          </a:p>
        </p:txBody>
      </p:sp>
      <p:sp>
        <p:nvSpPr>
          <p:cNvPr id="81" name="PlaceHolder 2"/>
          <p:cNvSpPr>
            <a:spLocks noGrp="1"/>
          </p:cNvSpPr>
          <p:nvPr>
            <p:ph type="title"/>
          </p:nvPr>
        </p:nvSpPr>
        <p:spPr>
          <a:xfrm>
            <a:off x="714240" y="838080"/>
            <a:ext cx="1257120" cy="91404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gn="ctr">
              <a:lnSpc>
                <a:spcPct val="100000"/>
              </a:lnSpc>
              <a:buNone/>
              <a:tabLst>
                <a:tab pos="0" algn="l"/>
              </a:tabLst>
            </a:pPr>
            <a:r>
              <a:rPr lang="en" sz="6000" b="0" strike="noStrike" spc="-1" dirty="0">
                <a:solidFill>
                  <a:schemeClr val="dk2"/>
                </a:solidFill>
                <a:latin typeface="Atkinson Hyperlegible Next Medium"/>
                <a:ea typeface="Atkinson Hyperlegible Next Medium"/>
              </a:rPr>
              <a:t>01</a:t>
            </a:r>
            <a:endParaRPr lang="fr-FR" sz="6000" b="0" strike="noStrike" spc="-1" dirty="0">
              <a:solidFill>
                <a:schemeClr val="dk1"/>
              </a:solidFill>
              <a:latin typeface="Arial"/>
            </a:endParaRPr>
          </a:p>
        </p:txBody>
      </p:sp>
      <p:sp>
        <p:nvSpPr>
          <p:cNvPr id="82" name="Google Shape;168;p30"/>
          <p:cNvSpPr/>
          <p:nvPr/>
        </p:nvSpPr>
        <p:spPr>
          <a:xfrm>
            <a:off x="5867280" y="1095480"/>
            <a:ext cx="1428480" cy="39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3" name="Google Shape;169;p30"/>
          <p:cNvSpPr/>
          <p:nvPr/>
        </p:nvSpPr>
        <p:spPr>
          <a:xfrm>
            <a:off x="7372440" y="1104840"/>
            <a:ext cx="1056960" cy="380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 name="TextBox 2">
            <a:extLst>
              <a:ext uri="{FF2B5EF4-FFF2-40B4-BE49-F238E27FC236}">
                <a16:creationId xmlns:a16="http://schemas.microsoft.com/office/drawing/2014/main" id="{9DF264BD-496E-7797-3742-397056F0621D}"/>
              </a:ext>
            </a:extLst>
          </p:cNvPr>
          <p:cNvSpPr txBox="1"/>
          <p:nvPr/>
        </p:nvSpPr>
        <p:spPr>
          <a:xfrm>
            <a:off x="3790950" y="1092964"/>
            <a:ext cx="4638449" cy="3046988"/>
          </a:xfrm>
          <a:prstGeom prst="rect">
            <a:avLst/>
          </a:prstGeom>
          <a:noFill/>
        </p:spPr>
        <p:txBody>
          <a:bodyPr wrap="square">
            <a:spAutoFit/>
          </a:bodyPr>
          <a:lstStyle/>
          <a:p>
            <a:pPr marL="285750" indent="-285750">
              <a:buFontTx/>
              <a:buChar char="-"/>
            </a:pPr>
            <a:r>
              <a:rPr lang="en-IN" sz="1600" dirty="0">
                <a:latin typeface="Sitka Text" pitchFamily="2" charset="0"/>
              </a:rPr>
              <a:t>Time series forecasting is a technique for the prediction of events through a sequence of time.</a:t>
            </a:r>
          </a:p>
          <a:p>
            <a:pPr marL="285750" indent="-285750">
              <a:buFontTx/>
              <a:buChar char="-"/>
            </a:pPr>
            <a:endParaRPr lang="en-IN" sz="1600" dirty="0">
              <a:latin typeface="Sitka Text" pitchFamily="2" charset="0"/>
            </a:endParaRPr>
          </a:p>
          <a:p>
            <a:pPr marL="285750" indent="-285750">
              <a:buFontTx/>
              <a:buChar char="-"/>
            </a:pPr>
            <a:r>
              <a:rPr lang="en-IN" sz="1600" dirty="0">
                <a:latin typeface="Sitka Text" pitchFamily="2" charset="0"/>
              </a:rPr>
              <a:t>Time series data refers to an ordered sequence or a set of data points that a variable takes at equal time intervals.</a:t>
            </a:r>
          </a:p>
          <a:p>
            <a:pPr marL="285750" indent="-285750">
              <a:buFontTx/>
              <a:buChar char="-"/>
            </a:pPr>
            <a:endParaRPr lang="en-IN" sz="1600" dirty="0">
              <a:latin typeface="Sitka Text" pitchFamily="2" charset="0"/>
            </a:endParaRPr>
          </a:p>
          <a:p>
            <a:pPr marL="285750" indent="-285750">
              <a:buFontTx/>
              <a:buChar char="-"/>
            </a:pPr>
            <a:endParaRPr lang="en-IN" sz="1600" dirty="0">
              <a:latin typeface="Sitka Text" pitchFamily="2" charset="0"/>
            </a:endParaRPr>
          </a:p>
          <a:p>
            <a:pPr marL="285750" indent="-285750">
              <a:buFontTx/>
              <a:buChar char="-"/>
            </a:pPr>
            <a:r>
              <a:rPr lang="en-IN" sz="1600" dirty="0">
                <a:latin typeface="Sitka Text" pitchFamily="2" charset="0"/>
              </a:rPr>
              <a:t>In time series, time acts as an independent variable to estimate the dependent variable.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285750" y="317500"/>
            <a:ext cx="4438650" cy="65405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2000" b="1" i="1" u="sng" strike="noStrike" spc="-1" dirty="0">
                <a:solidFill>
                  <a:schemeClr val="dk1"/>
                </a:solidFill>
                <a:latin typeface="Sitka Heading" pitchFamily="2" charset="0"/>
                <a:ea typeface="Atkinson Hyperlegible Next SemiBold"/>
              </a:rPr>
              <a:t>Time Series Components</a:t>
            </a:r>
            <a:r>
              <a:rPr lang="en-US" sz="1600" b="1" i="1" u="sng" spc="-1" dirty="0">
                <a:solidFill>
                  <a:schemeClr val="dk1"/>
                </a:solidFill>
                <a:latin typeface="Sitka Heading" pitchFamily="2" charset="0"/>
                <a:ea typeface="Atkinson Hyperlegible Next SemiBold"/>
              </a:rPr>
              <a:t>:</a:t>
            </a:r>
            <a:br>
              <a:rPr lang="en-US" sz="1600" b="1" i="1" u="sng" spc="-1" dirty="0">
                <a:solidFill>
                  <a:schemeClr val="dk1"/>
                </a:solidFill>
                <a:latin typeface="Sitka Heading" pitchFamily="2" charset="0"/>
                <a:ea typeface="Atkinson Hyperlegible Next SemiBold"/>
              </a:rPr>
            </a:br>
            <a:endParaRPr lang="fr-FR" sz="1600" b="1" i="1" u="sng" strike="noStrike" spc="-1" dirty="0">
              <a:solidFill>
                <a:schemeClr val="dk1"/>
              </a:solidFill>
              <a:latin typeface="Sitka Heading" pitchFamily="2" charset="0"/>
            </a:endParaRPr>
          </a:p>
        </p:txBody>
      </p:sp>
      <p:sp>
        <p:nvSpPr>
          <p:cNvPr id="85" name="PlaceHolder 2"/>
          <p:cNvSpPr>
            <a:spLocks noGrp="1"/>
          </p:cNvSpPr>
          <p:nvPr>
            <p:ph type="subTitle"/>
          </p:nvPr>
        </p:nvSpPr>
        <p:spPr>
          <a:xfrm>
            <a:off x="482600" y="812800"/>
            <a:ext cx="7575550" cy="4013200"/>
          </a:xfrm>
          <a:prstGeom prst="rect">
            <a:avLst/>
          </a:prstGeom>
          <a:noFill/>
          <a:ln w="0">
            <a:noFill/>
          </a:ln>
        </p:spPr>
        <p:txBody>
          <a:bodyPr lIns="91440" tIns="91440" rIns="91440" bIns="91440" anchor="t">
            <a:noAutofit/>
          </a:bodyPr>
          <a:lstStyle/>
          <a:p>
            <a:pPr indent="0">
              <a:lnSpc>
                <a:spcPct val="100000"/>
              </a:lnSpc>
              <a:buNone/>
              <a:tabLst>
                <a:tab pos="0" algn="l"/>
              </a:tabLst>
            </a:pPr>
            <a:br>
              <a:rPr lang="en-US" sz="1600" b="0" strike="noStrike" spc="-1" dirty="0">
                <a:solidFill>
                  <a:schemeClr val="dk1"/>
                </a:solidFill>
                <a:latin typeface="Sitka Text" pitchFamily="2" charset="0"/>
                <a:ea typeface="Atkinson Hyperlegible Next SemiBold"/>
              </a:rPr>
            </a:br>
            <a:r>
              <a:rPr lang="en-US" sz="1400" b="0" strike="noStrike" spc="-1" dirty="0">
                <a:solidFill>
                  <a:schemeClr val="dk1"/>
                </a:solidFill>
                <a:latin typeface="Sitka Text" pitchFamily="2" charset="0"/>
                <a:ea typeface="Atkinson Hyperlegible Next SemiBold"/>
              </a:rPr>
              <a:t>The components by which a time series is composed are called the components of a time series.</a:t>
            </a:r>
          </a:p>
          <a:p>
            <a:pPr indent="0">
              <a:lnSpc>
                <a:spcPct val="100000"/>
              </a:lnSpc>
              <a:buNone/>
              <a:tabLst>
                <a:tab pos="0" algn="l"/>
              </a:tabLst>
            </a:pPr>
            <a:r>
              <a:rPr lang="en-US" sz="1600" b="0" strike="noStrike" spc="-1" dirty="0">
                <a:solidFill>
                  <a:schemeClr val="dk1"/>
                </a:solidFill>
                <a:latin typeface="Sitka Text" pitchFamily="2" charset="0"/>
                <a:ea typeface="Atkinson Hyperlegible Next SemiBold"/>
              </a:rPr>
              <a:t>◆ </a:t>
            </a:r>
            <a:r>
              <a:rPr lang="en-US" sz="1600" b="0" u="sng" strike="noStrike" spc="-1" dirty="0">
                <a:solidFill>
                  <a:schemeClr val="dk1"/>
                </a:solidFill>
                <a:latin typeface="Sitka Text" pitchFamily="2" charset="0"/>
                <a:ea typeface="Atkinson Hyperlegible Next SemiBold"/>
              </a:rPr>
              <a:t>Trend component (T): </a:t>
            </a:r>
            <a:r>
              <a:rPr lang="en-US" sz="1600" b="0" strike="noStrike" spc="-1" dirty="0">
                <a:solidFill>
                  <a:schemeClr val="dk1"/>
                </a:solidFill>
                <a:latin typeface="Sitka Text" pitchFamily="2" charset="0"/>
                <a:ea typeface="Atkinson Hyperlegible Next SemiBold"/>
              </a:rPr>
              <a:t>(upward, downward, flat) </a:t>
            </a:r>
          </a:p>
          <a:p>
            <a:pPr marL="514350" indent="-285750">
              <a:lnSpc>
                <a:spcPct val="100000"/>
              </a:lnSpc>
              <a:buFontTx/>
              <a:buChar char="-"/>
              <a:tabLst>
                <a:tab pos="0" algn="l"/>
              </a:tabLst>
            </a:pPr>
            <a:r>
              <a:rPr lang="en-US" sz="1400" b="0" strike="noStrike" spc="-1" dirty="0">
                <a:solidFill>
                  <a:schemeClr val="dk1"/>
                </a:solidFill>
                <a:latin typeface="Sitka Text" pitchFamily="2" charset="0"/>
                <a:ea typeface="Atkinson Hyperlegible Next SemiBold"/>
              </a:rPr>
              <a:t>It is the general tendency of data to grow or decline over a long period</a:t>
            </a:r>
          </a:p>
          <a:p>
            <a:pPr indent="0">
              <a:lnSpc>
                <a:spcPct val="100000"/>
              </a:lnSpc>
              <a:buNone/>
              <a:tabLst>
                <a:tab pos="0" algn="l"/>
              </a:tabLst>
            </a:pPr>
            <a:r>
              <a:rPr lang="en-US" sz="1600" b="0" strike="noStrike" spc="-1" dirty="0">
                <a:solidFill>
                  <a:schemeClr val="dk1"/>
                </a:solidFill>
                <a:latin typeface="Sitka Text" pitchFamily="2" charset="0"/>
                <a:ea typeface="Atkinson Hyperlegible Next SemiBold"/>
              </a:rPr>
              <a:t>◆</a:t>
            </a:r>
            <a:r>
              <a:rPr lang="en-US" sz="1600" b="0" u="sng" strike="noStrike" spc="-1" dirty="0">
                <a:solidFill>
                  <a:schemeClr val="dk1"/>
                </a:solidFill>
                <a:latin typeface="Sitka Text" pitchFamily="2" charset="0"/>
                <a:ea typeface="Atkinson Hyperlegible Next SemiBold"/>
              </a:rPr>
              <a:t> Seasonal component (S): </a:t>
            </a:r>
            <a:r>
              <a:rPr lang="en-US" sz="1600" b="0" strike="noStrike" spc="-1" dirty="0">
                <a:solidFill>
                  <a:schemeClr val="dk1"/>
                </a:solidFill>
                <a:latin typeface="Sitka Text" pitchFamily="2" charset="0"/>
                <a:ea typeface="Atkinson Hyperlegible Next SemiBold"/>
              </a:rPr>
              <a:t>(hour , day , month , year)</a:t>
            </a:r>
          </a:p>
          <a:p>
            <a:pPr indent="0">
              <a:lnSpc>
                <a:spcPct val="100000"/>
              </a:lnSpc>
              <a:buNone/>
              <a:tabLst>
                <a:tab pos="0" algn="l"/>
              </a:tabLst>
            </a:pPr>
            <a:r>
              <a:rPr lang="en-US" sz="1400" b="0" strike="noStrike" spc="-1" dirty="0">
                <a:solidFill>
                  <a:schemeClr val="dk1"/>
                </a:solidFill>
                <a:latin typeface="Sitka Text" pitchFamily="2" charset="0"/>
                <a:ea typeface="Atkinson Hyperlegible Next SemiBold"/>
              </a:rPr>
              <a:t>- The Component responsible for the regular rise or fall during a period not more than 1 year</a:t>
            </a:r>
          </a:p>
          <a:p>
            <a:pPr indent="0">
              <a:lnSpc>
                <a:spcPct val="100000"/>
              </a:lnSpc>
              <a:buNone/>
              <a:tabLst>
                <a:tab pos="0" algn="l"/>
              </a:tabLst>
            </a:pPr>
            <a:r>
              <a:rPr lang="en-US" sz="1600" b="0" strike="noStrike" spc="-1" dirty="0">
                <a:solidFill>
                  <a:schemeClr val="dk1"/>
                </a:solidFill>
                <a:latin typeface="Sitka Text" pitchFamily="2" charset="0"/>
                <a:ea typeface="Atkinson Hyperlegible Next SemiBold"/>
              </a:rPr>
              <a:t>◆</a:t>
            </a:r>
            <a:r>
              <a:rPr lang="en-US" sz="1600" u="sng" spc="-1" dirty="0">
                <a:solidFill>
                  <a:schemeClr val="dk1"/>
                </a:solidFill>
                <a:latin typeface="Sitka Text" pitchFamily="2" charset="0"/>
                <a:ea typeface="Atkinson Hyperlegible Next SemiBold"/>
              </a:rPr>
              <a:t> </a:t>
            </a:r>
            <a:r>
              <a:rPr lang="en-US" sz="1600" b="0" u="sng" strike="noStrike" spc="-1" dirty="0">
                <a:solidFill>
                  <a:schemeClr val="dk1"/>
                </a:solidFill>
                <a:latin typeface="Sitka Text" pitchFamily="2" charset="0"/>
                <a:ea typeface="Atkinson Hyperlegible Next SemiBold"/>
              </a:rPr>
              <a:t>Cyclic component (C</a:t>
            </a:r>
            <a:r>
              <a:rPr lang="en-US" sz="1600" b="0" strike="noStrike" spc="-1" dirty="0">
                <a:solidFill>
                  <a:schemeClr val="dk1"/>
                </a:solidFill>
                <a:latin typeface="Sitka Text" pitchFamily="2" charset="0"/>
                <a:ea typeface="Atkinson Hyperlegible Next SemiBold"/>
              </a:rPr>
              <a:t>): (season + Noise )</a:t>
            </a:r>
          </a:p>
          <a:p>
            <a:pPr marL="514350" indent="-285750">
              <a:lnSpc>
                <a:spcPct val="100000"/>
              </a:lnSpc>
              <a:buFontTx/>
              <a:buChar char="-"/>
              <a:tabLst>
                <a:tab pos="0" algn="l"/>
              </a:tabLst>
            </a:pPr>
            <a:r>
              <a:rPr lang="en-US" sz="1400" b="0" strike="noStrike" spc="-1" dirty="0">
                <a:solidFill>
                  <a:schemeClr val="dk1"/>
                </a:solidFill>
                <a:latin typeface="Sitka Text" pitchFamily="2" charset="0"/>
                <a:ea typeface="Atkinson Hyperlegible Next SemiBold"/>
              </a:rPr>
              <a:t>These are the recurrent variations in time series</a:t>
            </a:r>
          </a:p>
          <a:p>
            <a:pPr indent="0">
              <a:lnSpc>
                <a:spcPct val="100000"/>
              </a:lnSpc>
              <a:buNone/>
              <a:tabLst>
                <a:tab pos="0" algn="l"/>
              </a:tabLst>
            </a:pPr>
            <a:r>
              <a:rPr lang="en-US" sz="1600" b="0" strike="noStrike" spc="-1" dirty="0">
                <a:solidFill>
                  <a:schemeClr val="dk1"/>
                </a:solidFill>
                <a:latin typeface="Sitka Text" pitchFamily="2" charset="0"/>
                <a:ea typeface="Atkinson Hyperlegible Next SemiBold"/>
              </a:rPr>
              <a:t>◆</a:t>
            </a:r>
            <a:r>
              <a:rPr lang="en-US" sz="1600" b="0" u="sng" strike="noStrike" spc="-1" dirty="0">
                <a:solidFill>
                  <a:schemeClr val="dk1"/>
                </a:solidFill>
                <a:latin typeface="Sitka Text" pitchFamily="2" charset="0"/>
                <a:ea typeface="Atkinson Hyperlegible Next SemiBold"/>
              </a:rPr>
              <a:t> Irregular component (</a:t>
            </a:r>
            <a:r>
              <a:rPr lang="en-US" sz="1600" u="sng" spc="-1" dirty="0">
                <a:solidFill>
                  <a:schemeClr val="dk1"/>
                </a:solidFill>
                <a:latin typeface="Sitka Text" pitchFamily="2" charset="0"/>
                <a:ea typeface="Atkinson Hyperlegible Next SemiBold"/>
              </a:rPr>
              <a:t>I</a:t>
            </a:r>
            <a:r>
              <a:rPr lang="en-US" sz="1600" b="0" strike="noStrike" spc="-1" dirty="0">
                <a:solidFill>
                  <a:schemeClr val="dk1"/>
                </a:solidFill>
                <a:latin typeface="Sitka Text" pitchFamily="2" charset="0"/>
                <a:ea typeface="Atkinson Hyperlegible Next SemiBold"/>
              </a:rPr>
              <a:t>):( Noise, randomness, white noise, error )</a:t>
            </a:r>
          </a:p>
          <a:p>
            <a:pPr indent="0">
              <a:lnSpc>
                <a:spcPct val="100000"/>
              </a:lnSpc>
              <a:buNone/>
              <a:tabLst>
                <a:tab pos="0" algn="l"/>
              </a:tabLst>
            </a:pPr>
            <a:r>
              <a:rPr lang="en-US" sz="1400" b="0" strike="noStrike" spc="-1" dirty="0">
                <a:solidFill>
                  <a:schemeClr val="dk1"/>
                </a:solidFill>
                <a:latin typeface="Sitka Text" pitchFamily="2" charset="0"/>
                <a:ea typeface="Atkinson Hyperlegible Next SemiBold"/>
              </a:rPr>
              <a:t>- These components don't repeat in a definite pattern</a:t>
            </a:r>
            <a:endParaRPr lang="en-US" sz="1400" b="0" strike="noStrike" spc="-1" dirty="0">
              <a:solidFill>
                <a:srgbClr val="FFFFFF"/>
              </a:solidFill>
              <a:latin typeface="Sitka Text"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88950" y="241300"/>
            <a:ext cx="5067788" cy="495300"/>
          </a:xfrm>
          <a:prstGeom prst="rect">
            <a:avLst/>
          </a:prstGeom>
          <a:noFill/>
          <a:ln w="0">
            <a:noFill/>
          </a:ln>
        </p:spPr>
        <p:txBody>
          <a:bodyPr lIns="91440" tIns="91440" rIns="91440" bIns="91440" anchor="b">
            <a:noAutofit/>
          </a:bodyPr>
          <a:lstStyle/>
          <a:p>
            <a:pPr indent="0">
              <a:lnSpc>
                <a:spcPct val="100000"/>
              </a:lnSpc>
              <a:buNone/>
              <a:tabLst>
                <a:tab pos="0" algn="l"/>
              </a:tabLst>
            </a:pPr>
            <a:r>
              <a:rPr lang="en-US" sz="2000" b="1" i="1" u="sng" strike="noStrike" spc="-1" dirty="0">
                <a:solidFill>
                  <a:schemeClr val="dk1"/>
                </a:solidFill>
                <a:latin typeface="Sitka Heading" pitchFamily="2" charset="0"/>
                <a:ea typeface="Atkinson Hyperlegible Next Medium"/>
              </a:rPr>
              <a:t>Forecasting Model –ARIMA</a:t>
            </a:r>
            <a:endParaRPr lang="fr-FR" sz="2000" b="1" i="1" u="sng" strike="noStrike" spc="-1" dirty="0">
              <a:solidFill>
                <a:schemeClr val="dk1"/>
              </a:solidFill>
              <a:latin typeface="Sitka Heading" pitchFamily="2" charset="0"/>
            </a:endParaRPr>
          </a:p>
        </p:txBody>
      </p:sp>
      <p:sp>
        <p:nvSpPr>
          <p:cNvPr id="88" name="PlaceHolder 2"/>
          <p:cNvSpPr>
            <a:spLocks noGrp="1"/>
          </p:cNvSpPr>
          <p:nvPr>
            <p:ph type="subTitle"/>
          </p:nvPr>
        </p:nvSpPr>
        <p:spPr>
          <a:xfrm>
            <a:off x="0" y="736600"/>
            <a:ext cx="6718300" cy="4051300"/>
          </a:xfrm>
          <a:prstGeom prst="rect">
            <a:avLst/>
          </a:prstGeom>
          <a:noFill/>
          <a:ln w="0">
            <a:noFill/>
          </a:ln>
        </p:spPr>
        <p:txBody>
          <a:bodyPr lIns="91440" tIns="91440" rIns="91440" bIns="91440" anchor="t">
            <a:noAutofit/>
          </a:bodyPr>
          <a:lstStyle/>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ARIMA stands for Auto Regressive Integrated Moving Average</a:t>
            </a:r>
          </a:p>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It is an integrated model of Auto Regressive(AR) and Moving Average(MV)</a:t>
            </a:r>
          </a:p>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In this model past values of the time series alone used to predict the future values </a:t>
            </a:r>
          </a:p>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The common form of an ARIMA model </a:t>
            </a:r>
          </a:p>
          <a:p>
            <a:pPr indent="0">
              <a:lnSpc>
                <a:spcPct val="100000"/>
              </a:lnSpc>
              <a:buNone/>
              <a:tabLst>
                <a:tab pos="0" algn="l"/>
              </a:tabLst>
            </a:pPr>
            <a:endParaRPr lang="en-US" sz="1600" spc="-1" dirty="0">
              <a:solidFill>
                <a:schemeClr val="dk1"/>
              </a:solidFill>
              <a:latin typeface="Sitka Text" pitchFamily="2" charset="0"/>
              <a:ea typeface="Albert Sans"/>
            </a:endParaRPr>
          </a:p>
          <a:p>
            <a:pPr indent="0">
              <a:lnSpc>
                <a:spcPct val="100000"/>
              </a:lnSpc>
              <a:buNone/>
              <a:tabLst>
                <a:tab pos="0" algn="l"/>
              </a:tabLst>
            </a:pPr>
            <a:endParaRPr lang="en-US" sz="1600" b="0" strike="noStrike" spc="-1" dirty="0">
              <a:solidFill>
                <a:schemeClr val="dk1"/>
              </a:solidFill>
              <a:latin typeface="Sitka Text" pitchFamily="2" charset="0"/>
              <a:ea typeface="Albert Sans"/>
            </a:endParaRPr>
          </a:p>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This model is called as "ARIMA (p, d, q) model</a:t>
            </a:r>
          </a:p>
          <a:p>
            <a:pPr marL="514350" indent="-285750">
              <a:lnSpc>
                <a:spcPct val="100000"/>
              </a:lnSpc>
              <a:buFontTx/>
              <a:buChar char="-"/>
              <a:tabLst>
                <a:tab pos="0" algn="l"/>
              </a:tabLst>
            </a:pPr>
            <a:r>
              <a:rPr lang="en-US" sz="1600" b="0" strike="noStrike" spc="-1" dirty="0">
                <a:solidFill>
                  <a:schemeClr val="dk1"/>
                </a:solidFill>
                <a:latin typeface="Sitka Text" pitchFamily="2" charset="0"/>
                <a:ea typeface="Albert Sans"/>
              </a:rPr>
              <a:t>where,</a:t>
            </a:r>
          </a:p>
          <a:p>
            <a:pPr marL="971550" lvl="1" indent="-285750">
              <a:lnSpc>
                <a:spcPct val="100000"/>
              </a:lnSpc>
              <a:buFontTx/>
              <a:buChar char="-"/>
              <a:tabLst>
                <a:tab pos="0" algn="l"/>
              </a:tabLst>
            </a:pPr>
            <a:r>
              <a:rPr lang="en-US" sz="1200" b="0" strike="noStrike" spc="-1" dirty="0">
                <a:solidFill>
                  <a:schemeClr val="dk1"/>
                </a:solidFill>
                <a:latin typeface="Sitka Text" pitchFamily="2" charset="0"/>
                <a:ea typeface="Albert Sans"/>
              </a:rPr>
              <a:t>p- order of the auto-regressive part</a:t>
            </a:r>
          </a:p>
          <a:p>
            <a:pPr marL="971550" lvl="1" indent="-285750">
              <a:lnSpc>
                <a:spcPct val="100000"/>
              </a:lnSpc>
              <a:buFontTx/>
              <a:buChar char="-"/>
              <a:tabLst>
                <a:tab pos="0" algn="l"/>
              </a:tabLst>
            </a:pPr>
            <a:r>
              <a:rPr lang="en-US" sz="1200" b="0" strike="noStrike" spc="-1" dirty="0">
                <a:solidFill>
                  <a:schemeClr val="dk1"/>
                </a:solidFill>
                <a:latin typeface="Sitka Text" pitchFamily="2" charset="0"/>
                <a:ea typeface="Albert Sans"/>
              </a:rPr>
              <a:t>d - degree of differencing</a:t>
            </a:r>
          </a:p>
          <a:p>
            <a:pPr marL="971550" lvl="1" indent="-285750">
              <a:lnSpc>
                <a:spcPct val="100000"/>
              </a:lnSpc>
              <a:buFontTx/>
              <a:buChar char="-"/>
              <a:tabLst>
                <a:tab pos="0" algn="l"/>
              </a:tabLst>
            </a:pPr>
            <a:r>
              <a:rPr lang="en-US" sz="1200" b="0" strike="noStrike" spc="-1" dirty="0">
                <a:solidFill>
                  <a:schemeClr val="dk1"/>
                </a:solidFill>
                <a:latin typeface="Sitka Text" pitchFamily="2" charset="0"/>
                <a:ea typeface="Albert Sans"/>
              </a:rPr>
              <a:t>q- order of the moving average part</a:t>
            </a:r>
            <a:endParaRPr lang="en-US" sz="1200" b="0" strike="noStrike" spc="-1" dirty="0">
              <a:solidFill>
                <a:srgbClr val="FFFFFF"/>
              </a:solidFill>
              <a:latin typeface="Sitka Text" pitchFamily="2" charset="0"/>
            </a:endParaRPr>
          </a:p>
        </p:txBody>
      </p:sp>
      <p:sp>
        <p:nvSpPr>
          <p:cNvPr id="90" name="Google Shape;184;p32"/>
          <p:cNvSpPr/>
          <p:nvPr/>
        </p:nvSpPr>
        <p:spPr>
          <a:xfrm>
            <a:off x="723960" y="3971880"/>
            <a:ext cx="1056960" cy="153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000" b="0" strike="noStrike" spc="-1">
                <a:solidFill>
                  <a:schemeClr val="dk1"/>
                </a:solidFill>
                <a:latin typeface="Arial"/>
              </a:rPr>
              <a:t>↓</a:t>
            </a:r>
            <a:endParaRPr lang="en-US" sz="1000" b="0" strike="noStrike" spc="-1">
              <a:solidFill>
                <a:srgbClr val="FFFFFF"/>
              </a:solidFill>
              <a:latin typeface="OpenSymbol"/>
            </a:endParaRPr>
          </a:p>
        </p:txBody>
      </p:sp>
      <p:pic>
        <p:nvPicPr>
          <p:cNvPr id="2050" name="Picture 2" descr="General ARIMA Model Equation [5 ...">
            <a:extLst>
              <a:ext uri="{FF2B5EF4-FFF2-40B4-BE49-F238E27FC236}">
                <a16:creationId xmlns:a16="http://schemas.microsoft.com/office/drawing/2014/main" id="{125BF1AC-CC68-58F2-0464-18BEE9C12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650" y="2762250"/>
            <a:ext cx="3482510" cy="7122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18437C8-103A-AE0A-E55E-E65CE86276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0556" y="-63305"/>
            <a:ext cx="2486792" cy="52018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86862" y="447840"/>
            <a:ext cx="5099178" cy="856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800" b="1" i="1" u="sng" strike="noStrike" spc="-1" dirty="0">
                <a:solidFill>
                  <a:schemeClr val="dk1"/>
                </a:solidFill>
                <a:latin typeface="Sitka Heading" pitchFamily="2" charset="0"/>
                <a:ea typeface="Albert Sans"/>
              </a:rPr>
              <a:t>Methodology:</a:t>
            </a:r>
            <a:endParaRPr lang="fr-FR" sz="2600" b="1" i="1" u="sng" strike="noStrike" spc="-1" dirty="0">
              <a:solidFill>
                <a:schemeClr val="dk1"/>
              </a:solidFill>
              <a:latin typeface="Sitka Heading" pitchFamily="2" charset="0"/>
            </a:endParaRPr>
          </a:p>
        </p:txBody>
      </p:sp>
      <p:sp>
        <p:nvSpPr>
          <p:cNvPr id="92" name="PlaceHolder 2"/>
          <p:cNvSpPr>
            <a:spLocks noGrp="1"/>
          </p:cNvSpPr>
          <p:nvPr>
            <p:ph type="subTitle"/>
          </p:nvPr>
        </p:nvSpPr>
        <p:spPr>
          <a:xfrm>
            <a:off x="91441" y="1005841"/>
            <a:ext cx="8110024" cy="4072596"/>
          </a:xfrm>
          <a:prstGeom prst="rect">
            <a:avLst/>
          </a:prstGeom>
          <a:noFill/>
          <a:ln w="0">
            <a:noFill/>
          </a:ln>
        </p:spPr>
        <p:txBody>
          <a:bodyPr lIns="91440" tIns="91440" rIns="91440" bIns="91440" anchor="t">
            <a:normAutofit fontScale="92572"/>
          </a:bodyPr>
          <a:lstStyle/>
          <a:p>
            <a:pPr marL="457200">
              <a:lnSpc>
                <a:spcPct val="100000"/>
              </a:lnSpc>
              <a:buAutoNum type="arabicPeriod"/>
              <a:tabLst>
                <a:tab pos="0" algn="l"/>
              </a:tabLst>
            </a:pPr>
            <a:r>
              <a:rPr lang="en-US" sz="1600" b="1" u="sng" strike="noStrike" spc="-1" dirty="0">
                <a:solidFill>
                  <a:schemeClr val="dk1"/>
                </a:solidFill>
                <a:latin typeface="Sitka Text" pitchFamily="2" charset="0"/>
                <a:ea typeface="Albert Sans"/>
              </a:rPr>
              <a:t>Identify</a:t>
            </a:r>
            <a:r>
              <a:rPr lang="en-US" sz="1600" b="0" strike="noStrike" spc="-1" dirty="0">
                <a:solidFill>
                  <a:schemeClr val="dk1"/>
                </a:solidFill>
                <a:latin typeface="Sitka Text" pitchFamily="2" charset="0"/>
                <a:ea typeface="Albert Sans"/>
              </a:rPr>
              <a:t>:</a:t>
            </a:r>
          </a:p>
          <a:p>
            <a:pPr marL="857250" lvl="1" indent="-171450">
              <a:lnSpc>
                <a:spcPct val="100000"/>
              </a:lnSpc>
              <a:buFontTx/>
              <a:buChar char="-"/>
              <a:tabLst>
                <a:tab pos="0" algn="l"/>
              </a:tabLst>
            </a:pPr>
            <a:r>
              <a:rPr lang="en-US" sz="1200" b="0" strike="noStrike" spc="-1" dirty="0">
                <a:solidFill>
                  <a:schemeClr val="dk1"/>
                </a:solidFill>
                <a:latin typeface="Sitka Text" pitchFamily="2" charset="0"/>
                <a:ea typeface="Albert Sans"/>
              </a:rPr>
              <a:t>In order to design an ARIMA model, the primary time series has to be a Stationary one</a:t>
            </a:r>
          </a:p>
          <a:p>
            <a:pPr marL="857250" lvl="1" indent="-171450">
              <a:lnSpc>
                <a:spcPct val="100000"/>
              </a:lnSpc>
              <a:buFontTx/>
              <a:buChar char="-"/>
              <a:tabLst>
                <a:tab pos="0" algn="l"/>
              </a:tabLst>
            </a:pPr>
            <a:endParaRPr lang="en-US" sz="1200" b="0" strike="noStrike" spc="-1" dirty="0">
              <a:solidFill>
                <a:schemeClr val="dk1"/>
              </a:solidFill>
              <a:latin typeface="Sitka Text" pitchFamily="2" charset="0"/>
              <a:ea typeface="Albert Sans"/>
            </a:endParaRPr>
          </a:p>
          <a:p>
            <a:pPr lvl="1" indent="0">
              <a:lnSpc>
                <a:spcPct val="100000"/>
              </a:lnSpc>
              <a:buNone/>
              <a:tabLst>
                <a:tab pos="0" algn="l"/>
              </a:tabLst>
            </a:pPr>
            <a:r>
              <a:rPr lang="en-US" sz="1200" b="0" strike="noStrike" spc="-1" dirty="0">
                <a:solidFill>
                  <a:schemeClr val="dk1"/>
                </a:solidFill>
                <a:latin typeface="Sitka Text" pitchFamily="2" charset="0"/>
                <a:ea typeface="Albert Sans"/>
              </a:rPr>
              <a:t>- If the series is non-stationary, then the series has to be differenced so as to make it stationary. </a:t>
            </a:r>
          </a:p>
          <a:p>
            <a:pPr marL="457200">
              <a:lnSpc>
                <a:spcPct val="100000"/>
              </a:lnSpc>
              <a:buAutoNum type="arabicPeriod"/>
              <a:tabLst>
                <a:tab pos="0" algn="l"/>
              </a:tabLst>
            </a:pPr>
            <a:r>
              <a:rPr lang="en-US" sz="1500" b="1" u="sng" strike="noStrike" spc="-1" dirty="0">
                <a:solidFill>
                  <a:schemeClr val="dk1"/>
                </a:solidFill>
                <a:latin typeface="Sitka Text" pitchFamily="2" charset="0"/>
                <a:ea typeface="Albert Sans"/>
              </a:rPr>
              <a:t>Estimation</a:t>
            </a:r>
            <a:r>
              <a:rPr lang="en-US" sz="1500" b="1" strike="noStrike" spc="-1" dirty="0">
                <a:solidFill>
                  <a:schemeClr val="dk1"/>
                </a:solidFill>
                <a:latin typeface="Sitka Text" pitchFamily="2" charset="0"/>
                <a:ea typeface="Albert Sans"/>
              </a:rPr>
              <a:t>:</a:t>
            </a:r>
          </a:p>
          <a:p>
            <a:pPr marL="857250" lvl="1" indent="-171450">
              <a:lnSpc>
                <a:spcPct val="100000"/>
              </a:lnSpc>
              <a:buFontTx/>
              <a:buChar char="-"/>
              <a:tabLst>
                <a:tab pos="0" algn="l"/>
              </a:tabLst>
            </a:pPr>
            <a:r>
              <a:rPr lang="en-US" sz="1200" b="0" strike="noStrike" spc="-1" dirty="0">
                <a:solidFill>
                  <a:schemeClr val="dk1"/>
                </a:solidFill>
                <a:latin typeface="Sitka Text" pitchFamily="2" charset="0"/>
                <a:ea typeface="Albert Sans"/>
              </a:rPr>
              <a:t>An important step while selecting the model is the determination of ideal parameters for the model </a:t>
            </a:r>
          </a:p>
          <a:p>
            <a:pPr marL="857250" lvl="1" indent="-171450">
              <a:lnSpc>
                <a:spcPct val="100000"/>
              </a:lnSpc>
              <a:buFontTx/>
              <a:buChar char="-"/>
              <a:tabLst>
                <a:tab pos="0" algn="l"/>
              </a:tabLst>
            </a:pPr>
            <a:endParaRPr lang="en-US" sz="1200" b="0" strike="noStrike" spc="-1" dirty="0">
              <a:solidFill>
                <a:schemeClr val="dk1"/>
              </a:solidFill>
              <a:latin typeface="Sitka Text" pitchFamily="2" charset="0"/>
              <a:ea typeface="Albert Sans"/>
            </a:endParaRPr>
          </a:p>
          <a:p>
            <a:pPr marL="857250" lvl="1" indent="-171450">
              <a:lnSpc>
                <a:spcPct val="100000"/>
              </a:lnSpc>
              <a:buFontTx/>
              <a:buChar char="-"/>
              <a:tabLst>
                <a:tab pos="0" algn="l"/>
              </a:tabLst>
            </a:pPr>
            <a:r>
              <a:rPr lang="en-US" sz="1200" b="0" strike="noStrike" spc="-1" dirty="0">
                <a:solidFill>
                  <a:schemeClr val="dk1"/>
                </a:solidFill>
                <a:latin typeface="Sitka Text" pitchFamily="2" charset="0"/>
                <a:ea typeface="Albert Sans"/>
              </a:rPr>
              <a:t>Plotting the </a:t>
            </a:r>
            <a:r>
              <a:rPr lang="en-US" sz="1200" b="1" strike="noStrike" spc="-1" dirty="0">
                <a:solidFill>
                  <a:schemeClr val="dk1"/>
                </a:solidFill>
                <a:latin typeface="Sitka Text" pitchFamily="2" charset="0"/>
                <a:ea typeface="Albert Sans"/>
              </a:rPr>
              <a:t>ACF(</a:t>
            </a:r>
            <a:r>
              <a:rPr lang="en-IN" sz="1050" b="1" dirty="0"/>
              <a:t>Auto-Correlation Function</a:t>
            </a:r>
            <a:r>
              <a:rPr lang="en-US" sz="1200" b="1" strike="noStrike" spc="-1" dirty="0">
                <a:solidFill>
                  <a:schemeClr val="dk1"/>
                </a:solidFill>
                <a:latin typeface="Sitka Text" pitchFamily="2" charset="0"/>
                <a:ea typeface="Albert Sans"/>
              </a:rPr>
              <a:t>) </a:t>
            </a:r>
            <a:r>
              <a:rPr lang="en-US" sz="1200" b="0" strike="noStrike" spc="-1" dirty="0">
                <a:solidFill>
                  <a:schemeClr val="dk1"/>
                </a:solidFill>
                <a:latin typeface="Sitka Text" pitchFamily="2" charset="0"/>
                <a:ea typeface="Albert Sans"/>
              </a:rPr>
              <a:t>and </a:t>
            </a:r>
            <a:r>
              <a:rPr lang="en-US" sz="1200" b="1" strike="noStrike" spc="-1" dirty="0">
                <a:solidFill>
                  <a:schemeClr val="dk1"/>
                </a:solidFill>
                <a:latin typeface="Sitka Text" pitchFamily="2" charset="0"/>
                <a:ea typeface="Albert Sans"/>
              </a:rPr>
              <a:t>PACF (Partial </a:t>
            </a:r>
            <a:r>
              <a:rPr lang="en-IN" sz="1050" b="1" dirty="0"/>
              <a:t>Auto-Correlation Function</a:t>
            </a:r>
            <a:r>
              <a:rPr lang="en-US" sz="1200" b="1" strike="noStrike" spc="-1" dirty="0">
                <a:solidFill>
                  <a:schemeClr val="dk1"/>
                </a:solidFill>
                <a:latin typeface="Sitka Text" pitchFamily="2" charset="0"/>
                <a:ea typeface="Albert Sans"/>
              </a:rPr>
              <a:t>)</a:t>
            </a:r>
            <a:r>
              <a:rPr lang="en-US" sz="1200" b="0" strike="noStrike" spc="-1" dirty="0">
                <a:solidFill>
                  <a:schemeClr val="dk1"/>
                </a:solidFill>
                <a:latin typeface="Sitka Text" pitchFamily="2" charset="0"/>
                <a:ea typeface="Albert Sans"/>
              </a:rPr>
              <a:t>against the consecutive time lags for the series is a simple approach to choose the parameters of the model</a:t>
            </a:r>
          </a:p>
          <a:p>
            <a:pPr marL="857250" lvl="1" indent="-171450">
              <a:lnSpc>
                <a:spcPct val="100000"/>
              </a:lnSpc>
              <a:buFontTx/>
              <a:buChar char="-"/>
              <a:tabLst>
                <a:tab pos="0" algn="l"/>
              </a:tabLst>
            </a:pPr>
            <a:r>
              <a:rPr lang="en-US" sz="1200" b="0" strike="noStrike" spc="-1" dirty="0">
                <a:solidFill>
                  <a:schemeClr val="dk1"/>
                </a:solidFill>
                <a:latin typeface="Sitka Text" pitchFamily="2" charset="0"/>
                <a:ea typeface="Albert Sans"/>
              </a:rPr>
              <a:t>The general form of ACF is as:</a:t>
            </a:r>
          </a:p>
          <a:p>
            <a:pPr marL="857250" lvl="1" indent="-171450">
              <a:lnSpc>
                <a:spcPct val="100000"/>
              </a:lnSpc>
              <a:buFontTx/>
              <a:buChar char="-"/>
              <a:tabLst>
                <a:tab pos="0" algn="l"/>
              </a:tabLst>
            </a:pPr>
            <a:endParaRPr lang="en-US" sz="1200" b="0" strike="noStrike" spc="-1" dirty="0">
              <a:solidFill>
                <a:schemeClr val="dk1"/>
              </a:solidFill>
              <a:latin typeface="Sitka Text" pitchFamily="2" charset="0"/>
              <a:ea typeface="Albert Sans"/>
            </a:endParaRPr>
          </a:p>
          <a:p>
            <a:pPr lvl="1" indent="0">
              <a:lnSpc>
                <a:spcPct val="100000"/>
              </a:lnSpc>
              <a:buNone/>
              <a:tabLst>
                <a:tab pos="0" algn="l"/>
              </a:tabLst>
            </a:pPr>
            <a:r>
              <a:rPr lang="en-US" sz="1200" b="0" strike="noStrike" spc="-1" dirty="0">
                <a:solidFill>
                  <a:schemeClr val="dk1"/>
                </a:solidFill>
                <a:latin typeface="Sitka Text" pitchFamily="2" charset="0"/>
                <a:ea typeface="Albert Sans"/>
              </a:rPr>
              <a:t>         • </a:t>
            </a:r>
            <a:r>
              <a:rPr lang="en-US" sz="1200" b="1" strike="noStrike" spc="-1" dirty="0">
                <a:solidFill>
                  <a:schemeClr val="dk1"/>
                </a:solidFill>
                <a:latin typeface="Sitka Text" pitchFamily="2" charset="0"/>
                <a:ea typeface="Albert Sans"/>
              </a:rPr>
              <a:t>Covariance (</a:t>
            </a:r>
            <a:r>
              <a:rPr lang="en-US" sz="1200" b="1" strike="noStrike" spc="-1" dirty="0" err="1">
                <a:solidFill>
                  <a:schemeClr val="dk1"/>
                </a:solidFill>
                <a:latin typeface="Sitka Text" pitchFamily="2" charset="0"/>
                <a:ea typeface="Albert Sans"/>
              </a:rPr>
              <a:t>Xt</a:t>
            </a:r>
            <a:r>
              <a:rPr lang="en-US" sz="1200" b="1" strike="noStrike" spc="-1" dirty="0">
                <a:solidFill>
                  <a:schemeClr val="dk1"/>
                </a:solidFill>
                <a:latin typeface="Sitka Text" pitchFamily="2" charset="0"/>
                <a:ea typeface="Albert Sans"/>
              </a:rPr>
              <a:t>, </a:t>
            </a:r>
            <a:r>
              <a:rPr lang="en-US" sz="1200" b="1" strike="noStrike" spc="-1" dirty="0" err="1">
                <a:solidFill>
                  <a:schemeClr val="dk1"/>
                </a:solidFill>
                <a:latin typeface="Sitka Text" pitchFamily="2" charset="0"/>
                <a:ea typeface="Albert Sans"/>
              </a:rPr>
              <a:t>Xt</a:t>
            </a:r>
            <a:r>
              <a:rPr lang="en-US" sz="1200" b="1" strike="noStrike" spc="-1" dirty="0">
                <a:solidFill>
                  <a:schemeClr val="dk1"/>
                </a:solidFill>
                <a:latin typeface="Sitka Text" pitchFamily="2" charset="0"/>
                <a:ea typeface="Albert Sans"/>
              </a:rPr>
              <a:t>-h)/ Variance(</a:t>
            </a:r>
            <a:r>
              <a:rPr lang="en-US" sz="1200" b="1" strike="noStrike" spc="-1" dirty="0" err="1">
                <a:solidFill>
                  <a:schemeClr val="dk1"/>
                </a:solidFill>
                <a:latin typeface="Sitka Text" pitchFamily="2" charset="0"/>
                <a:ea typeface="Albert Sans"/>
              </a:rPr>
              <a:t>Xt</a:t>
            </a:r>
            <a:r>
              <a:rPr lang="en-US" sz="1200" b="1" strike="noStrike" spc="-1" dirty="0">
                <a:solidFill>
                  <a:schemeClr val="dk1"/>
                </a:solidFill>
                <a:latin typeface="Sitka Text" pitchFamily="2" charset="0"/>
                <a:ea typeface="Albert Sans"/>
              </a:rPr>
              <a:t>)</a:t>
            </a:r>
          </a:p>
          <a:p>
            <a:pPr lvl="1" indent="0">
              <a:lnSpc>
                <a:spcPct val="100000"/>
              </a:lnSpc>
              <a:buNone/>
              <a:tabLst>
                <a:tab pos="0" algn="l"/>
              </a:tabLst>
            </a:pPr>
            <a:endParaRPr lang="en-US" sz="1200" b="0" strike="noStrike" spc="-1" dirty="0">
              <a:solidFill>
                <a:schemeClr val="dk1"/>
              </a:solidFill>
              <a:latin typeface="Sitka Text" pitchFamily="2" charset="0"/>
              <a:ea typeface="Albert Sans"/>
            </a:endParaRPr>
          </a:p>
          <a:p>
            <a:pPr marL="857250" lvl="1" indent="-171450">
              <a:lnSpc>
                <a:spcPct val="100000"/>
              </a:lnSpc>
              <a:buFontTx/>
              <a:buChar char="-"/>
              <a:tabLst>
                <a:tab pos="0" algn="l"/>
              </a:tabLst>
            </a:pPr>
            <a:r>
              <a:rPr lang="en-US" sz="1200" b="0" strike="noStrike" spc="-1" dirty="0">
                <a:solidFill>
                  <a:schemeClr val="dk1"/>
                </a:solidFill>
                <a:latin typeface="Sitka Text" pitchFamily="2" charset="0"/>
                <a:ea typeface="Albert Sans"/>
              </a:rPr>
              <a:t>The common form is of PACF is as:</a:t>
            </a:r>
          </a:p>
          <a:p>
            <a:pPr marL="857250" lvl="1" indent="-171450">
              <a:lnSpc>
                <a:spcPct val="100000"/>
              </a:lnSpc>
              <a:buFontTx/>
              <a:buChar char="-"/>
              <a:tabLst>
                <a:tab pos="0" algn="l"/>
              </a:tabLst>
            </a:pPr>
            <a:endParaRPr lang="en-US" sz="1200" b="0" strike="noStrike" spc="-1" dirty="0">
              <a:solidFill>
                <a:schemeClr val="dk1"/>
              </a:solidFill>
              <a:latin typeface="Sitka Text" pitchFamily="2" charset="0"/>
              <a:ea typeface="Albert Sans"/>
            </a:endParaRPr>
          </a:p>
          <a:p>
            <a:pPr lvl="1" indent="0">
              <a:lnSpc>
                <a:spcPct val="100000"/>
              </a:lnSpc>
              <a:buNone/>
              <a:tabLst>
                <a:tab pos="0" algn="l"/>
              </a:tabLst>
            </a:pPr>
            <a:r>
              <a:rPr lang="en-US" sz="1200" spc="-1" dirty="0">
                <a:solidFill>
                  <a:schemeClr val="dk1"/>
                </a:solidFill>
                <a:latin typeface="Sitka Text" pitchFamily="2" charset="0"/>
                <a:ea typeface="Albert Sans"/>
              </a:rPr>
              <a:t>	</a:t>
            </a:r>
            <a:r>
              <a:rPr lang="en-US" sz="1200" b="0" strike="noStrike" spc="-1" dirty="0">
                <a:solidFill>
                  <a:schemeClr val="dk1"/>
                </a:solidFill>
                <a:latin typeface="Sitka Text" pitchFamily="2" charset="0"/>
                <a:ea typeface="Albert Sans"/>
              </a:rPr>
              <a:t> </a:t>
            </a:r>
            <a:r>
              <a:rPr lang="en-US" sz="1200" b="1" strike="noStrike" spc="-1" dirty="0">
                <a:solidFill>
                  <a:schemeClr val="dk1"/>
                </a:solidFill>
                <a:latin typeface="Sitka Text" pitchFamily="2" charset="0"/>
                <a:ea typeface="Albert Sans"/>
              </a:rPr>
              <a:t>• Covariance (y, X3|X1, X2)/ variance(y|X1|X2)variance(X3|X1, X2)</a:t>
            </a:r>
            <a:endParaRPr lang="en-US" sz="1200" b="1" strike="noStrike" spc="-1" dirty="0">
              <a:solidFill>
                <a:srgbClr val="FFFFFF"/>
              </a:solidFill>
              <a:latin typeface="Sitka Text"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288388" y="356400"/>
            <a:ext cx="4832252" cy="459526"/>
          </a:xfrm>
          <a:prstGeom prst="rect">
            <a:avLst/>
          </a:prstGeom>
          <a:noFill/>
          <a:ln w="0">
            <a:noFill/>
          </a:ln>
        </p:spPr>
        <p:txBody>
          <a:bodyPr lIns="91440" tIns="91440" rIns="91440" bIns="91440" anchor="t">
            <a:noAutofit/>
          </a:bodyPr>
          <a:lstStyle/>
          <a:p>
            <a:pPr indent="0">
              <a:lnSpc>
                <a:spcPct val="100000"/>
              </a:lnSpc>
              <a:buNone/>
              <a:tabLst>
                <a:tab pos="0" algn="l"/>
              </a:tabLst>
            </a:pPr>
            <a:r>
              <a:rPr lang="fr-FR" sz="2000" b="1" i="1" u="sng" spc="-1" dirty="0">
                <a:solidFill>
                  <a:schemeClr val="dk1"/>
                </a:solidFill>
                <a:latin typeface="Sitka Heading" pitchFamily="2" charset="0"/>
              </a:rPr>
              <a:t>ACF and PACF plot for Tesla Stock </a:t>
            </a:r>
            <a:endParaRPr lang="fr-FR" sz="2000" b="1" i="1" u="sng" strike="noStrike" spc="-1" dirty="0">
              <a:solidFill>
                <a:schemeClr val="dk1"/>
              </a:solidFill>
              <a:latin typeface="Sitka Heading" pitchFamily="2" charset="0"/>
            </a:endParaRPr>
          </a:p>
        </p:txBody>
      </p:sp>
      <p:pic>
        <p:nvPicPr>
          <p:cNvPr id="6146" name="Picture 2">
            <a:extLst>
              <a:ext uri="{FF2B5EF4-FFF2-40B4-BE49-F238E27FC236}">
                <a16:creationId xmlns:a16="http://schemas.microsoft.com/office/drawing/2014/main" id="{2A92186C-3EC8-2397-2BD3-4415209C3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0222" y="947831"/>
            <a:ext cx="3875649" cy="233518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7D7E271-DD5F-5F55-91D6-19002EC52F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3357" y="947831"/>
            <a:ext cx="3585171" cy="23351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87430-0FFA-2D09-0544-2FE3BEC6702F}"/>
              </a:ext>
            </a:extLst>
          </p:cNvPr>
          <p:cNvSpPr txBox="1"/>
          <p:nvPr/>
        </p:nvSpPr>
        <p:spPr>
          <a:xfrm>
            <a:off x="424121" y="3414922"/>
            <a:ext cx="8295758" cy="1631216"/>
          </a:xfrm>
          <a:prstGeom prst="rect">
            <a:avLst/>
          </a:prstGeom>
          <a:noFill/>
        </p:spPr>
        <p:txBody>
          <a:bodyPr wrap="square">
            <a:spAutoFit/>
          </a:bodyPr>
          <a:lstStyle/>
          <a:p>
            <a:pPr>
              <a:buFont typeface="Arial" panose="020B0604020202020204" pitchFamily="34" charset="0"/>
              <a:buChar char="•"/>
            </a:pPr>
            <a:r>
              <a:rPr lang="en-US" sz="1400" b="1" dirty="0">
                <a:latin typeface="Sitka Text" pitchFamily="2" charset="0"/>
              </a:rPr>
              <a:t>ACF Plot Insight:</a:t>
            </a:r>
            <a:r>
              <a:rPr lang="en-US" sz="1400" dirty="0">
                <a:latin typeface="Sitka Text" pitchFamily="2" charset="0"/>
              </a:rPr>
              <a:t> Shows a slow decay, indicating the Tesla stock time series is </a:t>
            </a:r>
            <a:r>
              <a:rPr lang="en-US" sz="1400" b="1" dirty="0">
                <a:latin typeface="Sitka Text" pitchFamily="2" charset="0"/>
              </a:rPr>
              <a:t>non-stationary</a:t>
            </a:r>
            <a:r>
              <a:rPr lang="en-US" sz="1400" dirty="0">
                <a:latin typeface="Sitka Text" pitchFamily="2" charset="0"/>
              </a:rPr>
              <a:t> and needs </a:t>
            </a:r>
            <a:r>
              <a:rPr lang="en-US" sz="1400" b="1" dirty="0">
                <a:latin typeface="Sitka Text" pitchFamily="2" charset="0"/>
              </a:rPr>
              <a:t>differencing</a:t>
            </a:r>
            <a:r>
              <a:rPr lang="en-US" sz="1400" dirty="0">
                <a:latin typeface="Sitka Text" pitchFamily="2" charset="0"/>
              </a:rPr>
              <a:t> to stabilize it.</a:t>
            </a:r>
          </a:p>
          <a:p>
            <a:pPr>
              <a:buFont typeface="Arial" panose="020B0604020202020204" pitchFamily="34" charset="0"/>
              <a:buChar char="•"/>
            </a:pPr>
            <a:endParaRPr lang="en-US" sz="1400" dirty="0">
              <a:latin typeface="Sitka Text" pitchFamily="2" charset="0"/>
            </a:endParaRPr>
          </a:p>
          <a:p>
            <a:pPr>
              <a:buFont typeface="Arial" panose="020B0604020202020204" pitchFamily="34" charset="0"/>
              <a:buChar char="•"/>
            </a:pPr>
            <a:r>
              <a:rPr lang="en-US" sz="1400" b="1" dirty="0">
                <a:latin typeface="Sitka Text" pitchFamily="2" charset="0"/>
              </a:rPr>
              <a:t>PACF Plot Insight:</a:t>
            </a:r>
            <a:r>
              <a:rPr lang="en-US" sz="1400" dirty="0">
                <a:latin typeface="Sitka Text" pitchFamily="2" charset="0"/>
              </a:rPr>
              <a:t> Cuts off sharply after lag 1, suggesting that an </a:t>
            </a:r>
            <a:r>
              <a:rPr lang="en-US" sz="1400" b="1" dirty="0">
                <a:latin typeface="Sitka Text" pitchFamily="2" charset="0"/>
              </a:rPr>
              <a:t>AR(1)</a:t>
            </a:r>
            <a:r>
              <a:rPr lang="en-US" sz="1400" dirty="0">
                <a:latin typeface="Sitka Text" pitchFamily="2" charset="0"/>
              </a:rPr>
              <a:t> component may be appropriate for the model.</a:t>
            </a:r>
          </a:p>
          <a:p>
            <a:pPr>
              <a:buFont typeface="Arial" panose="020B0604020202020204" pitchFamily="34" charset="0"/>
              <a:buChar char="•"/>
            </a:pPr>
            <a:endParaRPr lang="en-US" sz="1400" dirty="0">
              <a:latin typeface="Sitka Text" pitchFamily="2" charset="0"/>
            </a:endParaRPr>
          </a:p>
          <a:p>
            <a:pPr>
              <a:buFont typeface="Arial" panose="020B0604020202020204" pitchFamily="34" charset="0"/>
              <a:buChar char="•"/>
            </a:pPr>
            <a:r>
              <a:rPr lang="en-US" sz="1400" dirty="0">
                <a:latin typeface="Sitka Text" pitchFamily="2" charset="0"/>
              </a:rPr>
              <a:t>These patterns support starting with an </a:t>
            </a:r>
            <a:r>
              <a:rPr lang="en-US" sz="1400" b="1" dirty="0">
                <a:latin typeface="Sitka Text" pitchFamily="2" charset="0"/>
              </a:rPr>
              <a:t>ARIMA(1,1,0)</a:t>
            </a:r>
            <a:r>
              <a:rPr lang="en-US" sz="1400" dirty="0">
                <a:latin typeface="Sitka Text" pitchFamily="2" charset="0"/>
              </a:rPr>
              <a:t> model configuration</a:t>
            </a:r>
            <a:r>
              <a:rPr lang="en-US" sz="1600" dirty="0">
                <a:latin typeface="Sitka Text" pitchFamily="2"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274320" y="267286"/>
            <a:ext cx="3235569" cy="393896"/>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IN" sz="2400" b="1" i="1" u="sng" strike="noStrike" spc="-1" dirty="0">
                <a:solidFill>
                  <a:schemeClr val="dk1"/>
                </a:solidFill>
                <a:latin typeface="Sitka Heading" pitchFamily="2" charset="0"/>
                <a:ea typeface="Albert Sans"/>
              </a:rPr>
              <a:t>Model Selection</a:t>
            </a:r>
            <a:endParaRPr lang="fr-FR" sz="2400" b="1" i="1" u="sng" strike="noStrike" spc="-1" dirty="0">
              <a:solidFill>
                <a:schemeClr val="dk1"/>
              </a:solidFill>
              <a:latin typeface="Sitka Heading" pitchFamily="2" charset="0"/>
            </a:endParaRPr>
          </a:p>
        </p:txBody>
      </p:sp>
      <p:sp>
        <p:nvSpPr>
          <p:cNvPr id="103" name="PlaceHolder 2"/>
          <p:cNvSpPr>
            <a:spLocks noGrp="1"/>
          </p:cNvSpPr>
          <p:nvPr>
            <p:ph type="subTitle"/>
          </p:nvPr>
        </p:nvSpPr>
        <p:spPr>
          <a:xfrm>
            <a:off x="-105508" y="787791"/>
            <a:ext cx="5008099" cy="2764301"/>
          </a:xfrm>
          <a:prstGeom prst="rect">
            <a:avLst/>
          </a:prstGeom>
          <a:noFill/>
          <a:ln w="0">
            <a:noFill/>
          </a:ln>
        </p:spPr>
        <p:txBody>
          <a:bodyPr lIns="91440" tIns="91440" rIns="91440" bIns="91440" anchor="t">
            <a:noAutofit/>
          </a:bodyPr>
          <a:lstStyle/>
          <a:p>
            <a:pPr marL="514350" indent="-285750">
              <a:lnSpc>
                <a:spcPct val="100000"/>
              </a:lnSpc>
              <a:buFontTx/>
              <a:buChar char="-"/>
              <a:tabLst>
                <a:tab pos="0" algn="l"/>
              </a:tabLst>
            </a:pPr>
            <a:r>
              <a:rPr lang="en-IN" sz="1600" b="0" strike="noStrike" spc="-1" dirty="0">
                <a:solidFill>
                  <a:schemeClr val="dk1"/>
                </a:solidFill>
                <a:latin typeface="Sitka Text" pitchFamily="2" charset="0"/>
                <a:ea typeface="Albert Sans"/>
              </a:rPr>
              <a:t>We use the "ARIMA (0, 1, 0) model" for predicting the next values in the time series</a:t>
            </a:r>
          </a:p>
          <a:p>
            <a:pPr marL="514350" indent="-285750">
              <a:lnSpc>
                <a:spcPct val="100000"/>
              </a:lnSpc>
              <a:buFontTx/>
              <a:buChar char="-"/>
              <a:tabLst>
                <a:tab pos="0" algn="l"/>
              </a:tabLst>
            </a:pPr>
            <a:r>
              <a:rPr lang="en-IN" sz="1600" b="0" strike="noStrike" spc="-1" dirty="0">
                <a:solidFill>
                  <a:schemeClr val="dk1"/>
                </a:solidFill>
                <a:latin typeface="Sitka Text" pitchFamily="2" charset="0"/>
                <a:ea typeface="Albert Sans"/>
              </a:rPr>
              <a:t>We use the </a:t>
            </a:r>
            <a:r>
              <a:rPr lang="en-IN" sz="1600" b="0" strike="noStrike" spc="-1" dirty="0" err="1">
                <a:solidFill>
                  <a:schemeClr val="dk1"/>
                </a:solidFill>
                <a:latin typeface="Sitka Text" pitchFamily="2" charset="0"/>
                <a:ea typeface="Albert Sans"/>
              </a:rPr>
              <a:t>auto.arima</a:t>
            </a:r>
            <a:r>
              <a:rPr lang="en-IN" sz="1600" b="0" strike="noStrike" spc="-1" dirty="0">
                <a:solidFill>
                  <a:schemeClr val="dk1"/>
                </a:solidFill>
                <a:latin typeface="Sitka Text" pitchFamily="2" charset="0"/>
                <a:ea typeface="Albert Sans"/>
              </a:rPr>
              <a:t> () function in R to get the results.</a:t>
            </a:r>
          </a:p>
          <a:p>
            <a:pPr marL="514350" indent="-285750">
              <a:lnSpc>
                <a:spcPct val="100000"/>
              </a:lnSpc>
              <a:buFontTx/>
              <a:buChar char="-"/>
              <a:tabLst>
                <a:tab pos="0" algn="l"/>
              </a:tabLst>
            </a:pPr>
            <a:r>
              <a:rPr lang="en-IN" sz="1600" b="0" strike="noStrike" spc="-1" dirty="0" err="1">
                <a:solidFill>
                  <a:schemeClr val="dk1"/>
                </a:solidFill>
                <a:latin typeface="Sitka Text" pitchFamily="2" charset="0"/>
                <a:ea typeface="Albert Sans"/>
              </a:rPr>
              <a:t>Auto.arima</a:t>
            </a:r>
            <a:r>
              <a:rPr lang="en-IN" sz="1600" b="0" strike="noStrike" spc="-1" dirty="0">
                <a:solidFill>
                  <a:schemeClr val="dk1"/>
                </a:solidFill>
                <a:latin typeface="Sitka Text" pitchFamily="2" charset="0"/>
                <a:ea typeface="Albert Sans"/>
              </a:rPr>
              <a:t>() function chooses the best parameters of ARIMA(</a:t>
            </a:r>
            <a:r>
              <a:rPr lang="en-IN" sz="1600" b="0" strike="noStrike" spc="-1" dirty="0" err="1">
                <a:solidFill>
                  <a:schemeClr val="dk1"/>
                </a:solidFill>
                <a:latin typeface="Sitka Text" pitchFamily="2" charset="0"/>
                <a:ea typeface="Albert Sans"/>
              </a:rPr>
              <a:t>p,d,q</a:t>
            </a:r>
            <a:r>
              <a:rPr lang="en-IN" sz="1600" b="0" strike="noStrike" spc="-1" dirty="0">
                <a:solidFill>
                  <a:schemeClr val="dk1"/>
                </a:solidFill>
                <a:latin typeface="Sitka Text" pitchFamily="2" charset="0"/>
                <a:ea typeface="Albert Sans"/>
              </a:rPr>
              <a:t>).</a:t>
            </a:r>
          </a:p>
          <a:p>
            <a:pPr marL="514350" indent="-285750">
              <a:lnSpc>
                <a:spcPct val="100000"/>
              </a:lnSpc>
              <a:buFontTx/>
              <a:buChar char="-"/>
              <a:tabLst>
                <a:tab pos="0" algn="l"/>
              </a:tabLst>
            </a:pPr>
            <a:endParaRPr lang="en-IN" sz="1600" b="0" strike="noStrike" spc="-1" dirty="0">
              <a:solidFill>
                <a:schemeClr val="dk1"/>
              </a:solidFill>
              <a:latin typeface="Sitka Text" pitchFamily="2" charset="0"/>
              <a:ea typeface="Albert Sans"/>
            </a:endParaRPr>
          </a:p>
        </p:txBody>
      </p:sp>
      <p:sp>
        <p:nvSpPr>
          <p:cNvPr id="104" name="Google Shape;183;p32"/>
          <p:cNvSpPr/>
          <p:nvPr/>
        </p:nvSpPr>
        <p:spPr>
          <a:xfrm>
            <a:off x="5400000" y="0"/>
            <a:ext cx="3743640" cy="5143320"/>
          </a:xfrm>
          <a:prstGeom prst="round1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05" name="Google Shape;184;p32"/>
          <p:cNvSpPr/>
          <p:nvPr/>
        </p:nvSpPr>
        <p:spPr>
          <a:xfrm>
            <a:off x="723960" y="3971880"/>
            <a:ext cx="1056960" cy="1530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000" b="0" strike="noStrike" spc="-1">
                <a:solidFill>
                  <a:schemeClr val="dk1"/>
                </a:solidFill>
                <a:latin typeface="Arial"/>
              </a:rPr>
              <a:t>↓</a:t>
            </a:r>
            <a:endParaRPr lang="en-US" sz="10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31648" y="447840"/>
            <a:ext cx="5254392" cy="85680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i="1" u="sng" strike="noStrike" spc="-1" dirty="0">
                <a:solidFill>
                  <a:schemeClr val="dk1"/>
                </a:solidFill>
                <a:latin typeface="Sitka Heading" pitchFamily="2" charset="0"/>
              </a:rPr>
              <a:t>RESULT</a:t>
            </a:r>
          </a:p>
        </p:txBody>
      </p:sp>
      <p:pic>
        <p:nvPicPr>
          <p:cNvPr id="7170" name="Picture 2">
            <a:extLst>
              <a:ext uri="{FF2B5EF4-FFF2-40B4-BE49-F238E27FC236}">
                <a16:creationId xmlns:a16="http://schemas.microsoft.com/office/drawing/2014/main" id="{59EE0887-0A1A-81B3-B3F8-DD50E053C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9952" y="0"/>
            <a:ext cx="4264385"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2D275CB6-DAA5-DDDC-F377-286C4DC2C320}"/>
              </a:ext>
            </a:extLst>
          </p:cNvPr>
          <p:cNvSpPr>
            <a:spLocks noChangeArrowheads="1"/>
          </p:cNvSpPr>
          <p:nvPr/>
        </p:nvSpPr>
        <p:spPr bwMode="auto">
          <a:xfrm rot="10800000" flipH="1" flipV="1">
            <a:off x="121920" y="1364490"/>
            <a:ext cx="52543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Forecast</a:t>
            </a:r>
            <a:r>
              <a:rPr kumimoji="0" lang="en-US" altLang="en-US" sz="1800" b="0" i="0" u="none" strike="noStrike" cap="none" normalizeH="0" baseline="0" dirty="0">
                <a:ln>
                  <a:noFill/>
                </a:ln>
                <a:solidFill>
                  <a:schemeClr val="tx1"/>
                </a:solidFill>
                <a:effectLst/>
                <a:latin typeface="Arial" panose="020B0604020202020204" pitchFamily="34" charset="0"/>
              </a:rPr>
              <a:t> refers to the model's prediction of future values based on past observed data.</a:t>
            </a:r>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dirty="0">
                <a:latin typeface="Sitka Text" pitchFamily="2" charset="0"/>
              </a:rPr>
              <a:t>- The best model selected was:</a:t>
            </a:r>
          </a:p>
          <a:p>
            <a:r>
              <a:rPr lang="en-US" dirty="0">
                <a:latin typeface="Sitka Text" pitchFamily="2" charset="0"/>
              </a:rPr>
              <a:t>ARIMA(2, 0, 0)</a:t>
            </a:r>
          </a:p>
          <a:p>
            <a:endParaRPr lang="en-US" dirty="0">
              <a:latin typeface="Sitka Text" pitchFamily="2" charset="0"/>
            </a:endParaRPr>
          </a:p>
          <a:p>
            <a:r>
              <a:rPr lang="en-US" dirty="0">
                <a:latin typeface="Sitka Text" pitchFamily="2" charset="0"/>
              </a:rPr>
              <a:t>- This model provided the lowest RMSE (39.44) compared to the SARIMA model (RMSE: 39.74), indicating a better balance between accuracy and simplicity.</a:t>
            </a:r>
            <a:endParaRPr lang="en-IN" dirty="0"/>
          </a:p>
          <a:p>
            <a:pPr marL="285750" marR="0" lvl="0" indent="-28575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Multipurpose Business Template">
  <a:themeElements>
    <a:clrScheme name="Simple Light">
      <a:dk1>
        <a:srgbClr val="BFCE84"/>
      </a:dk1>
      <a:lt1>
        <a:srgbClr val="0E2A22"/>
      </a:lt1>
      <a:dk2>
        <a:srgbClr val="FFF9F3"/>
      </a:dk2>
      <a:lt2>
        <a:srgbClr val="FFFFFF"/>
      </a:lt2>
      <a:accent1>
        <a:srgbClr val="FFFFFF"/>
      </a:accent1>
      <a:accent2>
        <a:srgbClr val="FFFFFF"/>
      </a:accent2>
      <a:accent3>
        <a:srgbClr val="FFFFFF"/>
      </a:accent3>
      <a:accent4>
        <a:srgbClr val="FFFFFF"/>
      </a:accent4>
      <a:accent5>
        <a:srgbClr val="FFFFFF"/>
      </a:accent5>
      <a:accent6>
        <a:srgbClr val="FFFFFF"/>
      </a:accent6>
      <a:hlink>
        <a:srgbClr val="BFCE8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ltipurpose Business Template">
  <a:themeElements>
    <a:clrScheme name="Simple Light">
      <a:dk1>
        <a:srgbClr val="BFCE84"/>
      </a:dk1>
      <a:lt1>
        <a:srgbClr val="0E2A22"/>
      </a:lt1>
      <a:dk2>
        <a:srgbClr val="FFF9F3"/>
      </a:dk2>
      <a:lt2>
        <a:srgbClr val="FFFFFF"/>
      </a:lt2>
      <a:accent1>
        <a:srgbClr val="FFFFFF"/>
      </a:accent1>
      <a:accent2>
        <a:srgbClr val="FFFFFF"/>
      </a:accent2>
      <a:accent3>
        <a:srgbClr val="FFFFFF"/>
      </a:accent3>
      <a:accent4>
        <a:srgbClr val="FFFFFF"/>
      </a:accent4>
      <a:accent5>
        <a:srgbClr val="FFFFFF"/>
      </a:accent5>
      <a:accent6>
        <a:srgbClr val="FFFFFF"/>
      </a:accent6>
      <a:hlink>
        <a:srgbClr val="BFCE8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ltipurpose Business Template">
  <a:themeElements>
    <a:clrScheme name="Simple Light">
      <a:dk1>
        <a:srgbClr val="BFCE84"/>
      </a:dk1>
      <a:lt1>
        <a:srgbClr val="0E2A22"/>
      </a:lt1>
      <a:dk2>
        <a:srgbClr val="FFF9F3"/>
      </a:dk2>
      <a:lt2>
        <a:srgbClr val="FFFFFF"/>
      </a:lt2>
      <a:accent1>
        <a:srgbClr val="FFFFFF"/>
      </a:accent1>
      <a:accent2>
        <a:srgbClr val="FFFFFF"/>
      </a:accent2>
      <a:accent3>
        <a:srgbClr val="FFFFFF"/>
      </a:accent3>
      <a:accent4>
        <a:srgbClr val="FFFFFF"/>
      </a:accent4>
      <a:accent5>
        <a:srgbClr val="FFFFFF"/>
      </a:accent5>
      <a:accent6>
        <a:srgbClr val="FFFFFF"/>
      </a:accent6>
      <a:hlink>
        <a:srgbClr val="BFCE8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ltipurpose Business Template">
  <a:themeElements>
    <a:clrScheme name="Simple Light">
      <a:dk1>
        <a:srgbClr val="BFCE84"/>
      </a:dk1>
      <a:lt1>
        <a:srgbClr val="0E2A22"/>
      </a:lt1>
      <a:dk2>
        <a:srgbClr val="FFF9F3"/>
      </a:dk2>
      <a:lt2>
        <a:srgbClr val="FFFFFF"/>
      </a:lt2>
      <a:accent1>
        <a:srgbClr val="FFFFFF"/>
      </a:accent1>
      <a:accent2>
        <a:srgbClr val="FFFFFF"/>
      </a:accent2>
      <a:accent3>
        <a:srgbClr val="FFFFFF"/>
      </a:accent3>
      <a:accent4>
        <a:srgbClr val="FFFFFF"/>
      </a:accent4>
      <a:accent5>
        <a:srgbClr val="FFFFFF"/>
      </a:accent5>
      <a:accent6>
        <a:srgbClr val="FFFFFF"/>
      </a:accent6>
      <a:hlink>
        <a:srgbClr val="BFCE8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Multipurpose Business Template">
  <a:themeElements>
    <a:clrScheme name="Simple Light">
      <a:dk1>
        <a:srgbClr val="BFCE84"/>
      </a:dk1>
      <a:lt1>
        <a:srgbClr val="0E2A22"/>
      </a:lt1>
      <a:dk2>
        <a:srgbClr val="FFF9F3"/>
      </a:dk2>
      <a:lt2>
        <a:srgbClr val="FFFFFF"/>
      </a:lt2>
      <a:accent1>
        <a:srgbClr val="FFFFFF"/>
      </a:accent1>
      <a:accent2>
        <a:srgbClr val="FFFFFF"/>
      </a:accent2>
      <a:accent3>
        <a:srgbClr val="FFFFFF"/>
      </a:accent3>
      <a:accent4>
        <a:srgbClr val="FFFFFF"/>
      </a:accent4>
      <a:accent5>
        <a:srgbClr val="FFFFFF"/>
      </a:accent5>
      <a:accent6>
        <a:srgbClr val="FFFFFF"/>
      </a:accent6>
      <a:hlink>
        <a:srgbClr val="BFCE8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218</TotalTime>
  <Words>966</Words>
  <Application>Microsoft Office PowerPoint</Application>
  <PresentationFormat>On-screen Show (16:9)</PresentationFormat>
  <Paragraphs>103</Paragraphs>
  <Slides>11</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11</vt:i4>
      </vt:variant>
    </vt:vector>
  </HeadingPairs>
  <TitlesOfParts>
    <vt:vector size="25" baseType="lpstr">
      <vt:lpstr>Albert Sans</vt:lpstr>
      <vt:lpstr>Arial</vt:lpstr>
      <vt:lpstr>Atkinson Hyperlegible Next Medium</vt:lpstr>
      <vt:lpstr>Calibri</vt:lpstr>
      <vt:lpstr>OpenSymbol</vt:lpstr>
      <vt:lpstr>Sitka Heading</vt:lpstr>
      <vt:lpstr>Sitka Text</vt:lpstr>
      <vt:lpstr>Symbol</vt:lpstr>
      <vt:lpstr>Wingdings</vt:lpstr>
      <vt:lpstr>Multipurpose Business Template</vt:lpstr>
      <vt:lpstr>Multipurpose Business Template</vt:lpstr>
      <vt:lpstr>Multipurpose Business Template</vt:lpstr>
      <vt:lpstr>Multipurpose Business Template</vt:lpstr>
      <vt:lpstr>Multipurpose Business Template</vt:lpstr>
      <vt:lpstr>Time Series Forecasting Tesla Stock Price Prediction Using ARIMA/SARIMA Model </vt:lpstr>
      <vt:lpstr>Introduction</vt:lpstr>
      <vt:lpstr>Time Series Forecasting : </vt:lpstr>
      <vt:lpstr>Time Series Components: </vt:lpstr>
      <vt:lpstr>Forecasting Model –ARIMA</vt:lpstr>
      <vt:lpstr>Methodology:</vt:lpstr>
      <vt:lpstr>ACF and PACF plot for Tesla Stock </vt:lpstr>
      <vt:lpstr>Model Selection</vt:lpstr>
      <vt:lpstr>RESULT</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ASHUTOSH</dc:creator>
  <cp:lastModifiedBy>ASHUTOSH KUMAR</cp:lastModifiedBy>
  <cp:revision>1</cp:revision>
  <dcterms:modified xsi:type="dcterms:W3CDTF">2025-04-14T18:06:20Z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2025-04-13T04:21:30Z</dcterms:created>
  <dc:creator>Unknown Creator</dc:creator>
  <dc:description/>
  <dc:language>en-US</dc:language>
  <cp:lastModifiedBy>Unknown Creator</cp:lastModifiedBy>
  <dcterms:modified xsi:type="dcterms:W3CDTF">2025-04-13T04:21:30Z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