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EE73-6FC4-4DA8-BC78-CCB1B7682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9E7BD-0842-4C6D-9055-2C0DB489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B4AB-BF24-41F9-8F42-9299E6DC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6784-D58F-4D25-A4EF-DA4EDABA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A357-57F1-4A26-8682-78B8DACB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20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E2D3-AFFA-46F0-A1B9-729822EC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AF55F-37AD-4A13-9E48-0BC4381A9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785D-C771-44FA-83E7-431285FF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CD3E-A5F6-4363-B9EA-4029E5B2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2D23-E676-4250-9EE9-174BEA46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490F-7407-4571-A0B6-11630C5F6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F4F6-5BEF-45AE-A453-C5D76DDF1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AC97-E98D-4B32-974D-91D6898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DEF9A-13CD-4BF0-A9C6-52C46952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F780-375B-4B80-BE76-2F199D0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2C0B-337A-4B6F-8AB2-515A3345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CD81-95E3-4EEE-A3C5-F36EBE7E6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808D-FF5B-403C-B2FF-A82F6BED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5208-8868-4353-BA7A-0C48B216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D9BB-5AEF-4EF5-B56F-5EF25EC3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6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131A-2F52-49DD-BC96-A11D60A0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EF9D-530F-47CB-9304-518D50889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5AC8-42B4-4C19-9950-E2BFDD35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33E6D-9CF0-47B8-850B-D82E3C7D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7ADA-54C8-4B4A-A539-BBCDC326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3210-5EBF-458A-BA80-80D658F0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7CF9-C508-46D3-A12C-58143F1C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C41F8-22F7-47E2-B1EC-31807CA50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44A8-3D45-484B-8CAC-CEAB7F4E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33FD4-8F53-426D-9CC3-4647E710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4FD3A-35D8-45BF-8355-C3694B68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0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AE7D-EABD-4103-927F-31BA4864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64EA-1156-44EC-AC40-1462B33C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FC4E3-EC1C-4496-8BA5-55A4FE45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8E15-9566-4904-AD94-89913E389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7219B-C631-4E09-AA78-FF8B17CEE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B1A24-FE69-47D5-AAC4-3223FCCF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2F812-40F0-4C2E-8D17-6953C81E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DE603-BF65-4515-A968-5A233829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2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559D-B76B-46C7-845E-9F17844E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3EE04-0888-43A1-8651-A32DD36E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AD104-6836-410D-8FDC-9CA39629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53856-DEB1-42A5-9555-949904CC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8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9B415-0932-4798-9980-95A1EBC5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36C79-FFDB-4986-A952-F016D6DA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488BB-718F-42D3-AEC1-72CDD6AC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1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5906-746C-43A5-AF84-513ED404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F4D6-FE48-4BE3-B675-0BDA0E5D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123AB-031F-4618-9DEF-50E2D508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556F6-E237-4D79-8A02-6B34EC0D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04E69-D575-4AD3-A68A-0282FEB7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48E35-C2B4-4EEC-BFB7-BB9E76C0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D7FA-7F56-485A-85EE-5D497D76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E12B3-371A-4D3E-A06C-0B3D263C1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00F17-6955-4343-BEE4-EC456B14A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F2C0-10A7-47D4-8F6D-E65197B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EB1C-99ED-4856-8568-2C4DFEE6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1B59A-37D9-419C-A505-41436798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9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7D1DC-EF57-4371-958E-A1AF9C45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72B8F-798C-4980-91C2-33918D7E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F4E5-652C-4D0E-8CF3-E2526FA6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07E5-B84D-4EDC-9FE2-AB28F3613452}" type="datetimeFigureOut">
              <a:rPr lang="en-IN" smtClean="0"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680E-3899-4918-8CF9-4946489A6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50C9-283C-4481-AF6D-52C46380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4B05-94CC-46B9-BEDF-DA31A41AB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D431-5D90-4810-A834-3D5698E9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the data in table form in excel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Exported it as .csv (</a:t>
            </a:r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comma-separated values)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</a:t>
            </a:r>
            <a:endParaRPr lang="en-US" b="0" i="0" u="none" strike="noStrike" dirty="0">
              <a:solidFill>
                <a:srgbClr val="000000"/>
              </a:solidFill>
              <a:effectLst/>
              <a:latin typeface="Source Code Pro"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Converted .csv to .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(shapefile) in QGIS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PGADMIN to run a query after importing .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 using POSTGRES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Developed the android app in UNITY3D (Vuforia engine for AR)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Established a server connection between PGADMIN and UNITY3D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the query result from PGADMIN in our android app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113479-D323-4051-9E38-38C90942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4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4997DA1-E196-400A-A9F3-41F660A5326A}"/>
              </a:ext>
            </a:extLst>
          </p:cNvPr>
          <p:cNvSpPr/>
          <p:nvPr/>
        </p:nvSpPr>
        <p:spPr>
          <a:xfrm>
            <a:off x="2356334" y="2092572"/>
            <a:ext cx="1772531" cy="10269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data table in excel sheet</a:t>
            </a:r>
            <a:endParaRPr lang="en-IN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1DA90F5-0601-4847-8C36-8329A01D254E}"/>
              </a:ext>
            </a:extLst>
          </p:cNvPr>
          <p:cNvSpPr/>
          <p:nvPr/>
        </p:nvSpPr>
        <p:spPr>
          <a:xfrm>
            <a:off x="5209734" y="2092570"/>
            <a:ext cx="1772532" cy="10269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.csv file in excel</a:t>
            </a:r>
            <a:endParaRPr lang="en-IN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7616CDD-2958-4C88-A523-57E460C41FF8}"/>
              </a:ext>
            </a:extLst>
          </p:cNvPr>
          <p:cNvSpPr/>
          <p:nvPr/>
        </p:nvSpPr>
        <p:spPr>
          <a:xfrm>
            <a:off x="8215535" y="2092570"/>
            <a:ext cx="1772532" cy="10269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Converted to shape file in QGIS</a:t>
            </a:r>
            <a:endParaRPr lang="en-IN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8B58596-12F6-4CE8-8C78-6760DFDC4132}"/>
              </a:ext>
            </a:extLst>
          </p:cNvPr>
          <p:cNvSpPr/>
          <p:nvPr/>
        </p:nvSpPr>
        <p:spPr>
          <a:xfrm>
            <a:off x="8215535" y="4164039"/>
            <a:ext cx="1772532" cy="102694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query in PGADMIN</a:t>
            </a:r>
            <a:endParaRPr lang="en-IN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39541B4-2DFC-47A4-8604-F0A915B41010}"/>
              </a:ext>
            </a:extLst>
          </p:cNvPr>
          <p:cNvSpPr/>
          <p:nvPr/>
        </p:nvSpPr>
        <p:spPr>
          <a:xfrm>
            <a:off x="5209734" y="4164039"/>
            <a:ext cx="1772532" cy="172680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Developed android app in UNITY3D using Vuforia engine for Augmented Reality</a:t>
            </a:r>
            <a:endParaRPr lang="en-IN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11FFCF7-1DBC-41C7-A8AB-DEDEDAE903E2}"/>
              </a:ext>
            </a:extLst>
          </p:cNvPr>
          <p:cNvSpPr/>
          <p:nvPr/>
        </p:nvSpPr>
        <p:spPr>
          <a:xfrm>
            <a:off x="2356334" y="4164039"/>
            <a:ext cx="1772532" cy="1164102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 query to android app to display the result in app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C397A-76EF-4078-A146-B427E0A2DDF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128865" y="2606041"/>
            <a:ext cx="1080869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BA1D16-2CF3-4579-9BA5-15BFAE89144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982265" y="2606040"/>
            <a:ext cx="123327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5C087A-DAF0-400E-9902-0E8F1366B5A3}"/>
              </a:ext>
            </a:extLst>
          </p:cNvPr>
          <p:cNvCxnSpPr>
            <a:cxnSpLocks/>
          </p:cNvCxnSpPr>
          <p:nvPr/>
        </p:nvCxnSpPr>
        <p:spPr>
          <a:xfrm>
            <a:off x="9219025" y="3119511"/>
            <a:ext cx="0" cy="1044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BE8EE5-BF84-40E4-B2FE-9B7D84BA2585}"/>
              </a:ext>
            </a:extLst>
          </p:cNvPr>
          <p:cNvCxnSpPr>
            <a:cxnSpLocks/>
          </p:cNvCxnSpPr>
          <p:nvPr/>
        </p:nvCxnSpPr>
        <p:spPr>
          <a:xfrm flipH="1">
            <a:off x="6982265" y="4746090"/>
            <a:ext cx="12332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5CF83D-FC6E-4297-A64F-60C439D05C42}"/>
              </a:ext>
            </a:extLst>
          </p:cNvPr>
          <p:cNvCxnSpPr>
            <a:cxnSpLocks/>
          </p:cNvCxnSpPr>
          <p:nvPr/>
        </p:nvCxnSpPr>
        <p:spPr>
          <a:xfrm flipH="1">
            <a:off x="4128865" y="4779499"/>
            <a:ext cx="1080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1806FF-CDA5-4DB8-895A-B0BA6333B85B}"/>
              </a:ext>
            </a:extLst>
          </p:cNvPr>
          <p:cNvSpPr txBox="1"/>
          <p:nvPr/>
        </p:nvSpPr>
        <p:spPr>
          <a:xfrm>
            <a:off x="4128865" y="478302"/>
            <a:ext cx="4086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FLOWCHART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5655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Code Pro</vt:lpstr>
      <vt:lpstr>Office Theme</vt:lpstr>
      <vt:lpstr>Flowchart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ASHUTOSH MITRA</dc:creator>
  <cp:lastModifiedBy>ASHUTOSH MITRA</cp:lastModifiedBy>
  <cp:revision>4</cp:revision>
  <dcterms:created xsi:type="dcterms:W3CDTF">2020-12-15T18:42:18Z</dcterms:created>
  <dcterms:modified xsi:type="dcterms:W3CDTF">2020-12-15T19:14:37Z</dcterms:modified>
</cp:coreProperties>
</file>