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077aa9c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077aa9c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0bebb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0bebb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077aa9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077aa9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077aa9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077aa9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077aa9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1077aa9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077aa9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077aa9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077aa9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077aa9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e58c9e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e58c9e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e58c9e8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e58c9e8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077aa9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077aa9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077aa9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077aa9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077aa9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077aa9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077aa9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077aa9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077aa9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077aa9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9f34ba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9f34ba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HUceTTAemxlHJ6UMKtIK9omN4tZjBBQ/view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514350"/>
            <a:ext cx="8222100" cy="279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400">
                <a:latin typeface="Arial"/>
                <a:ea typeface="Arial"/>
                <a:cs typeface="Arial"/>
                <a:sym typeface="Arial"/>
              </a:rPr>
              <a:t>COVID-19</a:t>
            </a:r>
            <a:endParaRPr b="1" sz="8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ourier New"/>
                <a:ea typeface="Courier New"/>
                <a:cs typeface="Courier New"/>
                <a:sym typeface="Courier New"/>
              </a:rPr>
              <a:t>Develop AR android application for COVID19</a:t>
            </a:r>
            <a:endParaRPr b="1" sz="9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80675" y="3750475"/>
            <a:ext cx="30534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 </a:t>
            </a:r>
            <a:r>
              <a:rPr lang="en" sz="2500">
                <a:solidFill>
                  <a:schemeClr val="accent5"/>
                </a:solidFill>
              </a:rPr>
              <a:t>-</a:t>
            </a:r>
            <a:r>
              <a:rPr lang="en" sz="2500">
                <a:solidFill>
                  <a:schemeClr val="accent5"/>
                </a:solidFill>
              </a:rPr>
              <a:t>Laylo Zaridinova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</a:rPr>
              <a:t>    -Ashutosh Mitra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637750" y="431425"/>
            <a:ext cx="3868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QUERY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25150"/>
            <a:ext cx="8520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 u="sng">
                <a:latin typeface="Arial"/>
                <a:ea typeface="Arial"/>
                <a:cs typeface="Arial"/>
                <a:sym typeface="Arial"/>
              </a:rPr>
              <a:t>Number of COVID19 cases in the given direction within a fixed distance.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gis_dummy1.Dist_5kM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gis_dummy1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gis_dummy1.Place = 'A'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gis_dummy1.Direction = 'N'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575200" y="203575"/>
            <a:ext cx="5850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PROJECT STEPS</a:t>
            </a:r>
            <a:endParaRPr b="1" sz="3900"/>
          </a:p>
        </p:txBody>
      </p:sp>
      <p:sp>
        <p:nvSpPr>
          <p:cNvPr id="151" name="Google Shape;151;p24"/>
          <p:cNvSpPr txBox="1"/>
          <p:nvPr/>
        </p:nvSpPr>
        <p:spPr>
          <a:xfrm>
            <a:off x="533100" y="985675"/>
            <a:ext cx="80778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Created the data in table form in excel</a:t>
            </a:r>
            <a:endParaRPr sz="17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arenR"/>
            </a:pPr>
            <a:r>
              <a:rPr lang="en" sz="1700"/>
              <a:t>Exported it as .csv (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comma-separated values)</a:t>
            </a:r>
            <a:r>
              <a:rPr lang="en" sz="1700"/>
              <a:t> file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Converted .csv to .shp (</a:t>
            </a:r>
            <a:r>
              <a:rPr lang="en" sz="1700"/>
              <a:t>shapefile</a:t>
            </a:r>
            <a:r>
              <a:rPr lang="en" sz="1700"/>
              <a:t>) in QGIS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Used PGADMIN to run a query after importing .shp file using POSTGRES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Developed the android app in UNITY3D (Vuforia engine for AR)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AutoNum type="arabicParenR"/>
            </a:pPr>
            <a:r>
              <a:rPr lang="en" sz="1700">
                <a:solidFill>
                  <a:srgbClr val="FF0000"/>
                </a:solidFill>
              </a:rPr>
              <a:t>Established a server connection between PGADMIN and UNITY3D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Used the query result from PGADMIN in our android app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4294967295" type="title"/>
          </p:nvPr>
        </p:nvSpPr>
        <p:spPr>
          <a:xfrm>
            <a:off x="752075" y="410025"/>
            <a:ext cx="36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The final result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idx="4294967295" type="body"/>
          </p:nvPr>
        </p:nvSpPr>
        <p:spPr>
          <a:xfrm>
            <a:off x="365275" y="1433475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2000" u="sng"/>
              <a:t>Video demonstration </a:t>
            </a:r>
            <a:r>
              <a:rPr i="1" lang="en" sz="2000" u="sng">
                <a:solidFill>
                  <a:srgbClr val="FF0000"/>
                </a:solidFill>
              </a:rPr>
              <a:t>(PROTOTYPE)</a:t>
            </a:r>
            <a:r>
              <a:rPr i="1" lang="en" sz="2000" u="sng"/>
              <a:t> :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58" name="Google Shape;158;p25" title="My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450" y="-1"/>
            <a:ext cx="2373899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539600" y="420700"/>
            <a:ext cx="6064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pplication Areas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638300"/>
            <a:ext cx="85206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To find alternate routes to busy places like markets.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To monitor places where the lockdown restriction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 are not being followed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10000"/>
            <a:ext cx="8520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Further improvements to be made in the project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658500"/>
            <a:ext cx="85206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a compass inside the app to automatically detect the direction the camera is being pointed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server connection between SQL query and android application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way to update the real time data values of COVID cases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4294967295" type="body"/>
          </p:nvPr>
        </p:nvSpPr>
        <p:spPr>
          <a:xfrm>
            <a:off x="247425" y="1639500"/>
            <a:ext cx="8520600" cy="26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900">
                <a:solidFill>
                  <a:srgbClr val="F3F3F3"/>
                </a:solidFill>
              </a:rPr>
              <a:t>THANK YOU FOR YOUR </a:t>
            </a:r>
            <a:r>
              <a:rPr b="1" lang="en" sz="4900">
                <a:solidFill>
                  <a:srgbClr val="F3F3F3"/>
                </a:solidFill>
              </a:rPr>
              <a:t>ATTENTION</a:t>
            </a:r>
            <a:endParaRPr b="1" sz="49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196700" y="303025"/>
            <a:ext cx="4232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WHAT IS AR</a:t>
            </a:r>
            <a:r>
              <a:rPr b="1" lang="en"/>
              <a:t>?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0825"/>
            <a:ext cx="85206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Augmented reality (AR) is an experience where designers enhance parts of users physical world with computer-generated input. </a:t>
            </a:r>
            <a:endParaRPr sz="26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Designers create inputs—ranging from sound to video, to graphics to GPS overlays and more—in digital content which responds in real time to changes in the user’s environment, typically movement.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Motivation behind our project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thought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How can AR help us in COVID-19 times?</a:t>
            </a:r>
            <a:endParaRPr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 up with a plan: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Analysing the situation, using the available data to apply in real world </a:t>
            </a:r>
            <a:endParaRPr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idea for the android app </a:t>
            </a:r>
            <a:r>
              <a:rPr b="1" lang="en">
                <a:solidFill>
                  <a:srgbClr val="0000FF"/>
                </a:solidFill>
              </a:rPr>
              <a:t>(in one line)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Using the GIS spatial data to do query and displaying the results on mobile screen in Augmented Reality. 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62650" y="54950"/>
            <a:ext cx="56187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Creating the data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50" y="717950"/>
            <a:ext cx="6306901" cy="43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title"/>
          </p:nvPr>
        </p:nvSpPr>
        <p:spPr>
          <a:xfrm>
            <a:off x="2636050" y="107150"/>
            <a:ext cx="34413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Creating the data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650" y="739250"/>
            <a:ext cx="4042988" cy="440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4294967295" type="title"/>
          </p:nvPr>
        </p:nvSpPr>
        <p:spPr>
          <a:xfrm>
            <a:off x="3064675" y="85725"/>
            <a:ext cx="3450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Creating the data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664" y="819900"/>
            <a:ext cx="4189511" cy="43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871775" y="160725"/>
            <a:ext cx="38040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Creating the data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27" y="910000"/>
            <a:ext cx="8533725" cy="39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539600" y="85725"/>
            <a:ext cx="3924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Creating the data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600" y="696525"/>
            <a:ext cx="4229050" cy="4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