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59" r:id="rId6"/>
    <p:sldId id="270" r:id="rId7"/>
    <p:sldId id="260" r:id="rId8"/>
    <p:sldId id="271" r:id="rId9"/>
    <p:sldId id="261" r:id="rId10"/>
    <p:sldId id="263" r:id="rId11"/>
    <p:sldId id="264" r:id="rId12"/>
    <p:sldId id="265" r:id="rId13"/>
    <p:sldId id="268" r:id="rId14"/>
    <p:sldId id="266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MITRA" userId="393ef97a1579ba3b" providerId="LiveId" clId="{974AA7BA-E586-4DC0-8D29-87D6671F3F3D}"/>
    <pc:docChg chg="custSel addSld delSld modSld">
      <pc:chgData name="ASHUTOSH MITRA" userId="393ef97a1579ba3b" providerId="LiveId" clId="{974AA7BA-E586-4DC0-8D29-87D6671F3F3D}" dt="2020-12-15T05:15:34.762" v="558" actId="12100"/>
      <pc:docMkLst>
        <pc:docMk/>
      </pc:docMkLst>
      <pc:sldChg chg="addSp delSp mod">
        <pc:chgData name="ASHUTOSH MITRA" userId="393ef97a1579ba3b" providerId="LiveId" clId="{974AA7BA-E586-4DC0-8D29-87D6671F3F3D}" dt="2020-12-14T16:17:06.331" v="454" actId="478"/>
        <pc:sldMkLst>
          <pc:docMk/>
          <pc:sldMk cId="1646383457" sldId="256"/>
        </pc:sldMkLst>
        <pc:inkChg chg="add del">
          <ac:chgData name="ASHUTOSH MITRA" userId="393ef97a1579ba3b" providerId="LiveId" clId="{974AA7BA-E586-4DC0-8D29-87D6671F3F3D}" dt="2020-12-14T16:17:06.331" v="454" actId="478"/>
          <ac:inkMkLst>
            <pc:docMk/>
            <pc:sldMk cId="1646383457" sldId="256"/>
            <ac:inkMk id="4" creationId="{B0443A8A-ECC0-446E-ABE7-E0BB62C4CDAC}"/>
          </ac:inkMkLst>
        </pc:inkChg>
      </pc:sldChg>
      <pc:sldChg chg="modSp mod">
        <pc:chgData name="ASHUTOSH MITRA" userId="393ef97a1579ba3b" providerId="LiveId" clId="{974AA7BA-E586-4DC0-8D29-87D6671F3F3D}" dt="2020-12-14T16:14:59.205" v="452" actId="20577"/>
        <pc:sldMkLst>
          <pc:docMk/>
          <pc:sldMk cId="1327327223" sldId="257"/>
        </pc:sldMkLst>
        <pc:spChg chg="mod">
          <ac:chgData name="ASHUTOSH MITRA" userId="393ef97a1579ba3b" providerId="LiveId" clId="{974AA7BA-E586-4DC0-8D29-87D6671F3F3D}" dt="2020-12-14T15:44:22.302" v="270" actId="20577"/>
          <ac:spMkLst>
            <pc:docMk/>
            <pc:sldMk cId="1327327223" sldId="257"/>
            <ac:spMk id="2" creationId="{00000000-0000-0000-0000-000000000000}"/>
          </ac:spMkLst>
        </pc:spChg>
        <pc:spChg chg="mod">
          <ac:chgData name="ASHUTOSH MITRA" userId="393ef97a1579ba3b" providerId="LiveId" clId="{974AA7BA-E586-4DC0-8D29-87D6671F3F3D}" dt="2020-12-14T16:14:59.205" v="452" actId="20577"/>
          <ac:spMkLst>
            <pc:docMk/>
            <pc:sldMk cId="1327327223" sldId="257"/>
            <ac:spMk id="3" creationId="{00000000-0000-0000-0000-000000000000}"/>
          </ac:spMkLst>
        </pc:spChg>
      </pc:sldChg>
      <pc:sldChg chg="modSp mod">
        <pc:chgData name="ASHUTOSH MITRA" userId="393ef97a1579ba3b" providerId="LiveId" clId="{974AA7BA-E586-4DC0-8D29-87D6671F3F3D}" dt="2020-12-14T15:47:42.541" v="289" actId="20577"/>
        <pc:sldMkLst>
          <pc:docMk/>
          <pc:sldMk cId="3807022893" sldId="258"/>
        </pc:sldMkLst>
        <pc:spChg chg="mod">
          <ac:chgData name="ASHUTOSH MITRA" userId="393ef97a1579ba3b" providerId="LiveId" clId="{974AA7BA-E586-4DC0-8D29-87D6671F3F3D}" dt="2020-12-14T15:47:42.541" v="289" actId="20577"/>
          <ac:spMkLst>
            <pc:docMk/>
            <pc:sldMk cId="3807022893" sldId="258"/>
            <ac:spMk id="3" creationId="{00000000-0000-0000-0000-000000000000}"/>
          </ac:spMkLst>
        </pc:spChg>
      </pc:sldChg>
      <pc:sldChg chg="addSp delSp modSp mod">
        <pc:chgData name="ASHUTOSH MITRA" userId="393ef97a1579ba3b" providerId="LiveId" clId="{974AA7BA-E586-4DC0-8D29-87D6671F3F3D}" dt="2020-12-13T04:28:59.476" v="67" actId="14100"/>
        <pc:sldMkLst>
          <pc:docMk/>
          <pc:sldMk cId="564604631" sldId="260"/>
        </pc:sldMkLst>
        <pc:spChg chg="mod">
          <ac:chgData name="ASHUTOSH MITRA" userId="393ef97a1579ba3b" providerId="LiveId" clId="{974AA7BA-E586-4DC0-8D29-87D6671F3F3D}" dt="2020-12-13T04:28:51.177" v="66" actId="1076"/>
          <ac:spMkLst>
            <pc:docMk/>
            <pc:sldMk cId="564604631" sldId="260"/>
            <ac:spMk id="2" creationId="{00000000-0000-0000-0000-000000000000}"/>
          </ac:spMkLst>
        </pc:spChg>
        <pc:spChg chg="del">
          <ac:chgData name="ASHUTOSH MITRA" userId="393ef97a1579ba3b" providerId="LiveId" clId="{974AA7BA-E586-4DC0-8D29-87D6671F3F3D}" dt="2020-12-13T04:22:20.888" v="9" actId="478"/>
          <ac:spMkLst>
            <pc:docMk/>
            <pc:sldMk cId="564604631" sldId="260"/>
            <ac:spMk id="3" creationId="{00000000-0000-0000-0000-000000000000}"/>
          </ac:spMkLst>
        </pc:spChg>
        <pc:picChg chg="add mod">
          <ac:chgData name="ASHUTOSH MITRA" userId="393ef97a1579ba3b" providerId="LiveId" clId="{974AA7BA-E586-4DC0-8D29-87D6671F3F3D}" dt="2020-12-13T04:28:59.476" v="67" actId="14100"/>
          <ac:picMkLst>
            <pc:docMk/>
            <pc:sldMk cId="564604631" sldId="260"/>
            <ac:picMk id="5" creationId="{6BF3B18B-F43F-4DB3-AD53-2AF78D61D715}"/>
          </ac:picMkLst>
        </pc:picChg>
      </pc:sldChg>
      <pc:sldChg chg="addSp delSp modSp mod">
        <pc:chgData name="ASHUTOSH MITRA" userId="393ef97a1579ba3b" providerId="LiveId" clId="{974AA7BA-E586-4DC0-8D29-87D6671F3F3D}" dt="2020-12-13T04:29:20.654" v="71" actId="1076"/>
        <pc:sldMkLst>
          <pc:docMk/>
          <pc:sldMk cId="639603591" sldId="261"/>
        </pc:sldMkLst>
        <pc:spChg chg="mod">
          <ac:chgData name="ASHUTOSH MITRA" userId="393ef97a1579ba3b" providerId="LiveId" clId="{974AA7BA-E586-4DC0-8D29-87D6671F3F3D}" dt="2020-12-13T04:29:20.654" v="71" actId="1076"/>
          <ac:spMkLst>
            <pc:docMk/>
            <pc:sldMk cId="639603591" sldId="261"/>
            <ac:spMk id="2" creationId="{00000000-0000-0000-0000-000000000000}"/>
          </ac:spMkLst>
        </pc:spChg>
        <pc:spChg chg="del">
          <ac:chgData name="ASHUTOSH MITRA" userId="393ef97a1579ba3b" providerId="LiveId" clId="{974AA7BA-E586-4DC0-8D29-87D6671F3F3D}" dt="2020-12-13T04:25:52.050" v="25" actId="478"/>
          <ac:spMkLst>
            <pc:docMk/>
            <pc:sldMk cId="639603591" sldId="261"/>
            <ac:spMk id="3" creationId="{00000000-0000-0000-0000-000000000000}"/>
          </ac:spMkLst>
        </pc:spChg>
        <pc:picChg chg="add mod">
          <ac:chgData name="ASHUTOSH MITRA" userId="393ef97a1579ba3b" providerId="LiveId" clId="{974AA7BA-E586-4DC0-8D29-87D6671F3F3D}" dt="2020-12-13T04:26:27.900" v="33" actId="14100"/>
          <ac:picMkLst>
            <pc:docMk/>
            <pc:sldMk cId="639603591" sldId="261"/>
            <ac:picMk id="5" creationId="{C47FA4AB-1085-4553-B8DB-6E81121891D8}"/>
          </ac:picMkLst>
        </pc:picChg>
      </pc:sldChg>
      <pc:sldChg chg="addSp delSp modSp new mod">
        <pc:chgData name="ASHUTOSH MITRA" userId="393ef97a1579ba3b" providerId="LiveId" clId="{974AA7BA-E586-4DC0-8D29-87D6671F3F3D}" dt="2020-12-13T04:32:58.015" v="84" actId="14100"/>
        <pc:sldMkLst>
          <pc:docMk/>
          <pc:sldMk cId="3893992297" sldId="263"/>
        </pc:sldMkLst>
        <pc:spChg chg="mod">
          <ac:chgData name="ASHUTOSH MITRA" userId="393ef97a1579ba3b" providerId="LiveId" clId="{974AA7BA-E586-4DC0-8D29-87D6671F3F3D}" dt="2020-12-13T04:29:37.204" v="78" actId="1076"/>
          <ac:spMkLst>
            <pc:docMk/>
            <pc:sldMk cId="3893992297" sldId="263"/>
            <ac:spMk id="2" creationId="{3A787C95-D720-46EC-A1F5-9071B0E5D719}"/>
          </ac:spMkLst>
        </pc:spChg>
        <pc:spChg chg="del">
          <ac:chgData name="ASHUTOSH MITRA" userId="393ef97a1579ba3b" providerId="LiveId" clId="{974AA7BA-E586-4DC0-8D29-87D6671F3F3D}" dt="2020-12-13T04:29:41.648" v="79" actId="478"/>
          <ac:spMkLst>
            <pc:docMk/>
            <pc:sldMk cId="3893992297" sldId="263"/>
            <ac:spMk id="3" creationId="{C4AC6368-A672-48BE-90BC-FF7B903C6706}"/>
          </ac:spMkLst>
        </pc:spChg>
        <pc:picChg chg="add mod">
          <ac:chgData name="ASHUTOSH MITRA" userId="393ef97a1579ba3b" providerId="LiveId" clId="{974AA7BA-E586-4DC0-8D29-87D6671F3F3D}" dt="2020-12-13T04:32:58.015" v="84" actId="14100"/>
          <ac:picMkLst>
            <pc:docMk/>
            <pc:sldMk cId="3893992297" sldId="263"/>
            <ac:picMk id="5" creationId="{A093876A-F5B6-46FB-8B0F-6D26B6D2C75D}"/>
          </ac:picMkLst>
        </pc:picChg>
      </pc:sldChg>
      <pc:sldChg chg="addSp delSp modSp new mod">
        <pc:chgData name="ASHUTOSH MITRA" userId="393ef97a1579ba3b" providerId="LiveId" clId="{974AA7BA-E586-4DC0-8D29-87D6671F3F3D}" dt="2020-12-13T04:34:08.420" v="95" actId="1076"/>
        <pc:sldMkLst>
          <pc:docMk/>
          <pc:sldMk cId="328661826" sldId="264"/>
        </pc:sldMkLst>
        <pc:spChg chg="mod">
          <ac:chgData name="ASHUTOSH MITRA" userId="393ef97a1579ba3b" providerId="LiveId" clId="{974AA7BA-E586-4DC0-8D29-87D6671F3F3D}" dt="2020-12-13T04:33:20.580" v="91" actId="1076"/>
          <ac:spMkLst>
            <pc:docMk/>
            <pc:sldMk cId="328661826" sldId="264"/>
            <ac:spMk id="2" creationId="{0D81DBB5-31D0-4A30-BC60-94307B27A6EC}"/>
          </ac:spMkLst>
        </pc:spChg>
        <pc:spChg chg="del">
          <ac:chgData name="ASHUTOSH MITRA" userId="393ef97a1579ba3b" providerId="LiveId" clId="{974AA7BA-E586-4DC0-8D29-87D6671F3F3D}" dt="2020-12-13T04:33:24.572" v="92" actId="478"/>
          <ac:spMkLst>
            <pc:docMk/>
            <pc:sldMk cId="328661826" sldId="264"/>
            <ac:spMk id="3" creationId="{1BE4FFDD-EF21-49C8-A674-86FA2C39B488}"/>
          </ac:spMkLst>
        </pc:spChg>
        <pc:picChg chg="add mod">
          <ac:chgData name="ASHUTOSH MITRA" userId="393ef97a1579ba3b" providerId="LiveId" clId="{974AA7BA-E586-4DC0-8D29-87D6671F3F3D}" dt="2020-12-13T04:34:08.420" v="95" actId="1076"/>
          <ac:picMkLst>
            <pc:docMk/>
            <pc:sldMk cId="328661826" sldId="264"/>
            <ac:picMk id="5" creationId="{A85C0B73-A82B-4666-8698-5962FD772043}"/>
          </ac:picMkLst>
        </pc:picChg>
      </pc:sldChg>
      <pc:sldChg chg="addSp delSp modSp new mod">
        <pc:chgData name="ASHUTOSH MITRA" userId="393ef97a1579ba3b" providerId="LiveId" clId="{974AA7BA-E586-4DC0-8D29-87D6671F3F3D}" dt="2020-12-13T05:17:04.536" v="223" actId="20577"/>
        <pc:sldMkLst>
          <pc:docMk/>
          <pc:sldMk cId="4231673962" sldId="265"/>
        </pc:sldMkLst>
        <pc:spChg chg="mod">
          <ac:chgData name="ASHUTOSH MITRA" userId="393ef97a1579ba3b" providerId="LiveId" clId="{974AA7BA-E586-4DC0-8D29-87D6671F3F3D}" dt="2020-12-13T05:17:04.536" v="223" actId="20577"/>
          <ac:spMkLst>
            <pc:docMk/>
            <pc:sldMk cId="4231673962" sldId="265"/>
            <ac:spMk id="2" creationId="{00B7257F-2240-4313-9C85-4D9208F06B50}"/>
          </ac:spMkLst>
        </pc:spChg>
        <pc:spChg chg="del">
          <ac:chgData name="ASHUTOSH MITRA" userId="393ef97a1579ba3b" providerId="LiveId" clId="{974AA7BA-E586-4DC0-8D29-87D6671F3F3D}" dt="2020-12-13T04:34:27.364" v="103" actId="478"/>
          <ac:spMkLst>
            <pc:docMk/>
            <pc:sldMk cId="4231673962" sldId="265"/>
            <ac:spMk id="3" creationId="{DE011C96-37F7-4E1E-A364-DF427C2B4A91}"/>
          </ac:spMkLst>
        </pc:spChg>
        <pc:picChg chg="add mod">
          <ac:chgData name="ASHUTOSH MITRA" userId="393ef97a1579ba3b" providerId="LiveId" clId="{974AA7BA-E586-4DC0-8D29-87D6671F3F3D}" dt="2020-12-13T04:35:38.107" v="110" actId="1076"/>
          <ac:picMkLst>
            <pc:docMk/>
            <pc:sldMk cId="4231673962" sldId="265"/>
            <ac:picMk id="5" creationId="{DB808BDF-4D5D-4733-A6B9-B471723312D1}"/>
          </ac:picMkLst>
        </pc:picChg>
      </pc:sldChg>
      <pc:sldChg chg="addSp delSp modSp new mod modClrScheme chgLayout">
        <pc:chgData name="ASHUTOSH MITRA" userId="393ef97a1579ba3b" providerId="LiveId" clId="{974AA7BA-E586-4DC0-8D29-87D6671F3F3D}" dt="2020-12-13T05:26:04.302" v="233" actId="1076"/>
        <pc:sldMkLst>
          <pc:docMk/>
          <pc:sldMk cId="766310274" sldId="266"/>
        </pc:sldMkLst>
        <pc:spChg chg="del">
          <ac:chgData name="ASHUTOSH MITRA" userId="393ef97a1579ba3b" providerId="LiveId" clId="{974AA7BA-E586-4DC0-8D29-87D6671F3F3D}" dt="2020-12-13T04:37:46.597" v="112" actId="478"/>
          <ac:spMkLst>
            <pc:docMk/>
            <pc:sldMk cId="766310274" sldId="266"/>
            <ac:spMk id="2" creationId="{05730261-73AE-4E60-9675-2F51CB5F7520}"/>
          </ac:spMkLst>
        </pc:spChg>
        <pc:spChg chg="del">
          <ac:chgData name="ASHUTOSH MITRA" userId="393ef97a1579ba3b" providerId="LiveId" clId="{974AA7BA-E586-4DC0-8D29-87D6671F3F3D}" dt="2020-12-13T04:37:49.891" v="113" actId="478"/>
          <ac:spMkLst>
            <pc:docMk/>
            <pc:sldMk cId="766310274" sldId="266"/>
            <ac:spMk id="3" creationId="{FB21CBA8-D2F2-4CCB-9482-972BB32F694E}"/>
          </ac:spMkLst>
        </pc:spChg>
        <pc:picChg chg="add mod">
          <ac:chgData name="ASHUTOSH MITRA" userId="393ef97a1579ba3b" providerId="LiveId" clId="{974AA7BA-E586-4DC0-8D29-87D6671F3F3D}" dt="2020-12-13T05:26:04.302" v="233" actId="1076"/>
          <ac:picMkLst>
            <pc:docMk/>
            <pc:sldMk cId="766310274" sldId="266"/>
            <ac:picMk id="5" creationId="{DF269A53-6FAF-4239-A75C-253F2291D6B2}"/>
          </ac:picMkLst>
        </pc:picChg>
        <pc:picChg chg="add mod">
          <ac:chgData name="ASHUTOSH MITRA" userId="393ef97a1579ba3b" providerId="LiveId" clId="{974AA7BA-E586-4DC0-8D29-87D6671F3F3D}" dt="2020-12-13T05:25:57.946" v="232" actId="1076"/>
          <ac:picMkLst>
            <pc:docMk/>
            <pc:sldMk cId="766310274" sldId="266"/>
            <ac:picMk id="7" creationId="{B6F147CB-AE90-4774-9BE0-FBB845B81AE5}"/>
          </ac:picMkLst>
        </pc:picChg>
        <pc:picChg chg="add mod">
          <ac:chgData name="ASHUTOSH MITRA" userId="393ef97a1579ba3b" providerId="LiveId" clId="{974AA7BA-E586-4DC0-8D29-87D6671F3F3D}" dt="2020-12-13T04:40:52.795" v="127" actId="1076"/>
          <ac:picMkLst>
            <pc:docMk/>
            <pc:sldMk cId="766310274" sldId="266"/>
            <ac:picMk id="9" creationId="{D3A664ED-133E-4E70-AC56-3F2FF3FF0C95}"/>
          </ac:picMkLst>
        </pc:picChg>
        <pc:picChg chg="add mod">
          <ac:chgData name="ASHUTOSH MITRA" userId="393ef97a1579ba3b" providerId="LiveId" clId="{974AA7BA-E586-4DC0-8D29-87D6671F3F3D}" dt="2020-12-13T05:25:40.651" v="228" actId="14100"/>
          <ac:picMkLst>
            <pc:docMk/>
            <pc:sldMk cId="766310274" sldId="266"/>
            <ac:picMk id="11" creationId="{58A2236E-F7D3-4595-A32E-D538F80F9B28}"/>
          </ac:picMkLst>
        </pc:picChg>
      </pc:sldChg>
      <pc:sldChg chg="delSp modSp new mod">
        <pc:chgData name="ASHUTOSH MITRA" userId="393ef97a1579ba3b" providerId="LiveId" clId="{974AA7BA-E586-4DC0-8D29-87D6671F3F3D}" dt="2020-12-13T05:55:09.799" v="253" actId="20577"/>
        <pc:sldMkLst>
          <pc:docMk/>
          <pc:sldMk cId="1314209605" sldId="267"/>
        </pc:sldMkLst>
        <pc:spChg chg="mod">
          <ac:chgData name="ASHUTOSH MITRA" userId="393ef97a1579ba3b" providerId="LiveId" clId="{974AA7BA-E586-4DC0-8D29-87D6671F3F3D}" dt="2020-12-13T05:55:09.799" v="253" actId="20577"/>
          <ac:spMkLst>
            <pc:docMk/>
            <pc:sldMk cId="1314209605" sldId="267"/>
            <ac:spMk id="2" creationId="{17B80260-C5A1-461E-8E38-A06E14E88434}"/>
          </ac:spMkLst>
        </pc:spChg>
        <pc:spChg chg="del">
          <ac:chgData name="ASHUTOSH MITRA" userId="393ef97a1579ba3b" providerId="LiveId" clId="{974AA7BA-E586-4DC0-8D29-87D6671F3F3D}" dt="2020-12-13T04:44:49.446" v="168" actId="478"/>
          <ac:spMkLst>
            <pc:docMk/>
            <pc:sldMk cId="1314209605" sldId="267"/>
            <ac:spMk id="3" creationId="{894635AF-E016-4994-B74D-281430006E8B}"/>
          </ac:spMkLst>
        </pc:spChg>
      </pc:sldChg>
      <pc:sldChg chg="addSp delSp modSp new mod modClrScheme chgLayout">
        <pc:chgData name="ASHUTOSH MITRA" userId="393ef97a1579ba3b" providerId="LiveId" clId="{974AA7BA-E586-4DC0-8D29-87D6671F3F3D}" dt="2020-12-13T04:44:14.849" v="142" actId="1076"/>
        <pc:sldMkLst>
          <pc:docMk/>
          <pc:sldMk cId="3156144756" sldId="268"/>
        </pc:sldMkLst>
        <pc:spChg chg="del">
          <ac:chgData name="ASHUTOSH MITRA" userId="393ef97a1579ba3b" providerId="LiveId" clId="{974AA7BA-E586-4DC0-8D29-87D6671F3F3D}" dt="2020-12-13T04:43:17.126" v="135" actId="478"/>
          <ac:spMkLst>
            <pc:docMk/>
            <pc:sldMk cId="3156144756" sldId="268"/>
            <ac:spMk id="2" creationId="{29F182C3-3113-43C8-BC74-F51F3BD0CA7F}"/>
          </ac:spMkLst>
        </pc:spChg>
        <pc:spChg chg="del">
          <ac:chgData name="ASHUTOSH MITRA" userId="393ef97a1579ba3b" providerId="LiveId" clId="{974AA7BA-E586-4DC0-8D29-87D6671F3F3D}" dt="2020-12-13T04:43:36.853" v="136" actId="931"/>
          <ac:spMkLst>
            <pc:docMk/>
            <pc:sldMk cId="3156144756" sldId="268"/>
            <ac:spMk id="3" creationId="{96D051B3-AD36-49A4-B3B0-38D357519D2B}"/>
          </ac:spMkLst>
        </pc:spChg>
        <pc:picChg chg="add mod ord">
          <ac:chgData name="ASHUTOSH MITRA" userId="393ef97a1579ba3b" providerId="LiveId" clId="{974AA7BA-E586-4DC0-8D29-87D6671F3F3D}" dt="2020-12-13T04:44:14.849" v="142" actId="1076"/>
          <ac:picMkLst>
            <pc:docMk/>
            <pc:sldMk cId="3156144756" sldId="268"/>
            <ac:picMk id="5" creationId="{BBEDA2A0-78ED-480D-93D0-50F7A1675A20}"/>
          </ac:picMkLst>
        </pc:picChg>
      </pc:sldChg>
      <pc:sldChg chg="new del">
        <pc:chgData name="ASHUTOSH MITRA" userId="393ef97a1579ba3b" providerId="LiveId" clId="{974AA7BA-E586-4DC0-8D29-87D6671F3F3D}" dt="2020-12-14T16:52:17.234" v="455" actId="47"/>
        <pc:sldMkLst>
          <pc:docMk/>
          <pc:sldMk cId="3856978582" sldId="269"/>
        </pc:sldMkLst>
      </pc:sldChg>
      <pc:sldChg chg="addSp delSp modSp new mod">
        <pc:chgData name="ASHUTOSH MITRA" userId="393ef97a1579ba3b" providerId="LiveId" clId="{974AA7BA-E586-4DC0-8D29-87D6671F3F3D}" dt="2020-12-14T16:13:10.022" v="345" actId="1076"/>
        <pc:sldMkLst>
          <pc:docMk/>
          <pc:sldMk cId="3782798235" sldId="270"/>
        </pc:sldMkLst>
        <pc:spChg chg="mod">
          <ac:chgData name="ASHUTOSH MITRA" userId="393ef97a1579ba3b" providerId="LiveId" clId="{974AA7BA-E586-4DC0-8D29-87D6671F3F3D}" dt="2020-12-14T16:13:10.022" v="345" actId="1076"/>
          <ac:spMkLst>
            <pc:docMk/>
            <pc:sldMk cId="3782798235" sldId="270"/>
            <ac:spMk id="2" creationId="{F4FC7871-81B9-447B-B2C4-567A7BFE8538}"/>
          </ac:spMkLst>
        </pc:spChg>
        <pc:spChg chg="del">
          <ac:chgData name="ASHUTOSH MITRA" userId="393ef97a1579ba3b" providerId="LiveId" clId="{974AA7BA-E586-4DC0-8D29-87D6671F3F3D}" dt="2020-12-14T16:12:24.947" v="333"/>
          <ac:spMkLst>
            <pc:docMk/>
            <pc:sldMk cId="3782798235" sldId="270"/>
            <ac:spMk id="3" creationId="{C8E4A275-8820-48DC-8793-5EF4ABA2F906}"/>
          </ac:spMkLst>
        </pc:spChg>
        <pc:picChg chg="add mod">
          <ac:chgData name="ASHUTOSH MITRA" userId="393ef97a1579ba3b" providerId="LiveId" clId="{974AA7BA-E586-4DC0-8D29-87D6671F3F3D}" dt="2020-12-14T16:13:02.836" v="344" actId="1076"/>
          <ac:picMkLst>
            <pc:docMk/>
            <pc:sldMk cId="3782798235" sldId="270"/>
            <ac:picMk id="5" creationId="{BCB6E4EF-974F-4970-990F-F46E1F79BE5B}"/>
          </ac:picMkLst>
        </pc:picChg>
        <pc:picChg chg="add mod">
          <ac:chgData name="ASHUTOSH MITRA" userId="393ef97a1579ba3b" providerId="LiveId" clId="{974AA7BA-E586-4DC0-8D29-87D6671F3F3D}" dt="2020-12-14T16:12:56.270" v="342" actId="1076"/>
          <ac:picMkLst>
            <pc:docMk/>
            <pc:sldMk cId="3782798235" sldId="270"/>
            <ac:picMk id="7" creationId="{FE1C29D3-425A-4404-AFC1-841A2D516D39}"/>
          </ac:picMkLst>
        </pc:picChg>
      </pc:sldChg>
      <pc:sldChg chg="addSp delSp modSp new mod">
        <pc:chgData name="ASHUTOSH MITRA" userId="393ef97a1579ba3b" providerId="LiveId" clId="{974AA7BA-E586-4DC0-8D29-87D6671F3F3D}" dt="2020-12-14T16:13:53.444" v="368" actId="1076"/>
        <pc:sldMkLst>
          <pc:docMk/>
          <pc:sldMk cId="719520533" sldId="271"/>
        </pc:sldMkLst>
        <pc:spChg chg="mod">
          <ac:chgData name="ASHUTOSH MITRA" userId="393ef97a1579ba3b" providerId="LiveId" clId="{974AA7BA-E586-4DC0-8D29-87D6671F3F3D}" dt="2020-12-14T16:13:37.500" v="363" actId="20577"/>
          <ac:spMkLst>
            <pc:docMk/>
            <pc:sldMk cId="719520533" sldId="271"/>
            <ac:spMk id="2" creationId="{148C4434-E828-4431-A740-7DB1A5F2F3BA}"/>
          </ac:spMkLst>
        </pc:spChg>
        <pc:spChg chg="del">
          <ac:chgData name="ASHUTOSH MITRA" userId="393ef97a1579ba3b" providerId="LiveId" clId="{974AA7BA-E586-4DC0-8D29-87D6671F3F3D}" dt="2020-12-14T16:13:43.218" v="364"/>
          <ac:spMkLst>
            <pc:docMk/>
            <pc:sldMk cId="719520533" sldId="271"/>
            <ac:spMk id="3" creationId="{A3BB4C60-59A2-4A4E-BF7B-007B64BE16C4}"/>
          </ac:spMkLst>
        </pc:spChg>
        <pc:picChg chg="add mod">
          <ac:chgData name="ASHUTOSH MITRA" userId="393ef97a1579ba3b" providerId="LiveId" clId="{974AA7BA-E586-4DC0-8D29-87D6671F3F3D}" dt="2020-12-14T16:13:53.444" v="368" actId="1076"/>
          <ac:picMkLst>
            <pc:docMk/>
            <pc:sldMk cId="719520533" sldId="271"/>
            <ac:picMk id="5" creationId="{DDDE468E-11E7-4A65-ADB2-1E7931400F80}"/>
          </ac:picMkLst>
        </pc:picChg>
      </pc:sldChg>
      <pc:sldChg chg="addSp delSp modSp new mod modAnim">
        <pc:chgData name="ASHUTOSH MITRA" userId="393ef97a1579ba3b" providerId="LiveId" clId="{974AA7BA-E586-4DC0-8D29-87D6671F3F3D}" dt="2020-12-15T05:15:34.762" v="558" actId="12100"/>
        <pc:sldMkLst>
          <pc:docMk/>
          <pc:sldMk cId="3900125355" sldId="272"/>
        </pc:sldMkLst>
        <pc:spChg chg="add del mod">
          <ac:chgData name="ASHUTOSH MITRA" userId="393ef97a1579ba3b" providerId="LiveId" clId="{974AA7BA-E586-4DC0-8D29-87D6671F3F3D}" dt="2020-12-15T05:14:53.651" v="556" actId="12084"/>
          <ac:spMkLst>
            <pc:docMk/>
            <pc:sldMk cId="3900125355" sldId="272"/>
            <ac:spMk id="3" creationId="{1A38916A-E76A-49E8-A7B1-5E18298FBFC4}"/>
          </ac:spMkLst>
        </pc:spChg>
        <pc:graphicFrameChg chg="add mod">
          <ac:chgData name="ASHUTOSH MITRA" userId="393ef97a1579ba3b" providerId="LiveId" clId="{974AA7BA-E586-4DC0-8D29-87D6671F3F3D}" dt="2020-12-15T05:15:34.762" v="558" actId="12100"/>
          <ac:graphicFrameMkLst>
            <pc:docMk/>
            <pc:sldMk cId="3900125355" sldId="272"/>
            <ac:graphicFrameMk id="4" creationId="{6F85D069-5C2B-4837-B4C9-C93973C58A7A}"/>
          </ac:graphicFrameMkLst>
        </pc:graphicFrameChg>
        <pc:picChg chg="add mod">
          <ac:chgData name="ASHUTOSH MITRA" userId="393ef97a1579ba3b" providerId="LiveId" clId="{974AA7BA-E586-4DC0-8D29-87D6671F3F3D}" dt="2020-12-15T05:13:20.304" v="464" actId="1440"/>
          <ac:picMkLst>
            <pc:docMk/>
            <pc:sldMk cId="3900125355" sldId="272"/>
            <ac:picMk id="2" creationId="{0A4B2F22-2479-4AA4-A01B-943020D14EE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D0AA0-02B6-40C5-861F-851DC30679EB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6B7744B1-2FCD-4B0B-AD25-14A85C007703}">
      <dgm:prSet/>
      <dgm:spPr/>
      <dgm:t>
        <a:bodyPr/>
        <a:lstStyle/>
        <a:p>
          <a:r>
            <a:rPr lang="en-US" b="1" dirty="0"/>
            <a:t>Application of line detection using Hough Transform in Self driving cars</a:t>
          </a:r>
          <a:endParaRPr lang="en-IN" dirty="0"/>
        </a:p>
      </dgm:t>
    </dgm:pt>
    <dgm:pt modelId="{F64405E5-2165-41A7-8362-5D76B0457E23}" type="parTrans" cxnId="{DE357A06-4187-4BE8-9A43-83A21EEC29C2}">
      <dgm:prSet/>
      <dgm:spPr/>
      <dgm:t>
        <a:bodyPr/>
        <a:lstStyle/>
        <a:p>
          <a:endParaRPr lang="en-IN"/>
        </a:p>
      </dgm:t>
    </dgm:pt>
    <dgm:pt modelId="{505B44FC-E243-4D21-BD26-C9A5C2CFE914}" type="sibTrans" cxnId="{DE357A06-4187-4BE8-9A43-83A21EEC29C2}">
      <dgm:prSet/>
      <dgm:spPr/>
      <dgm:t>
        <a:bodyPr/>
        <a:lstStyle/>
        <a:p>
          <a:endParaRPr lang="en-IN"/>
        </a:p>
      </dgm:t>
    </dgm:pt>
    <dgm:pt modelId="{7589C42E-2576-4907-98EC-F43A75728107}" type="pres">
      <dgm:prSet presAssocID="{3AED0AA0-02B6-40C5-861F-851DC30679E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230217-94F6-4BBE-9C72-CB2518BF41C9}" type="pres">
      <dgm:prSet presAssocID="{6B7744B1-2FCD-4B0B-AD25-14A85C007703}" presName="vertOne" presStyleCnt="0"/>
      <dgm:spPr/>
    </dgm:pt>
    <dgm:pt modelId="{717527E8-965F-4E6F-A9AB-FB82BEB805A5}" type="pres">
      <dgm:prSet presAssocID="{6B7744B1-2FCD-4B0B-AD25-14A85C007703}" presName="txOne" presStyleLbl="node0" presStyleIdx="0" presStyleCnt="1">
        <dgm:presLayoutVars>
          <dgm:chPref val="3"/>
        </dgm:presLayoutVars>
      </dgm:prSet>
      <dgm:spPr/>
    </dgm:pt>
    <dgm:pt modelId="{9E61A34E-E813-4DE7-96C5-D7DE9BE23DFA}" type="pres">
      <dgm:prSet presAssocID="{6B7744B1-2FCD-4B0B-AD25-14A85C007703}" presName="horzOne" presStyleCnt="0"/>
      <dgm:spPr/>
    </dgm:pt>
  </dgm:ptLst>
  <dgm:cxnLst>
    <dgm:cxn modelId="{DE357A06-4187-4BE8-9A43-83A21EEC29C2}" srcId="{3AED0AA0-02B6-40C5-861F-851DC30679EB}" destId="{6B7744B1-2FCD-4B0B-AD25-14A85C007703}" srcOrd="0" destOrd="0" parTransId="{F64405E5-2165-41A7-8362-5D76B0457E23}" sibTransId="{505B44FC-E243-4D21-BD26-C9A5C2CFE914}"/>
    <dgm:cxn modelId="{A4C97707-1040-41B3-8C9A-E9F8722EF180}" type="presOf" srcId="{6B7744B1-2FCD-4B0B-AD25-14A85C007703}" destId="{717527E8-965F-4E6F-A9AB-FB82BEB805A5}" srcOrd="0" destOrd="0" presId="urn:microsoft.com/office/officeart/2005/8/layout/hierarchy4"/>
    <dgm:cxn modelId="{DB57023F-3872-41EC-8420-56D6FABB4BAA}" type="presOf" srcId="{3AED0AA0-02B6-40C5-861F-851DC30679EB}" destId="{7589C42E-2576-4907-98EC-F43A75728107}" srcOrd="0" destOrd="0" presId="urn:microsoft.com/office/officeart/2005/8/layout/hierarchy4"/>
    <dgm:cxn modelId="{90AFAB33-CD79-49E0-860B-3A16ACBA01C9}" type="presParOf" srcId="{7589C42E-2576-4907-98EC-F43A75728107}" destId="{E9230217-94F6-4BBE-9C72-CB2518BF41C9}" srcOrd="0" destOrd="0" presId="urn:microsoft.com/office/officeart/2005/8/layout/hierarchy4"/>
    <dgm:cxn modelId="{BA5B87F4-06E6-4DA3-8CD6-0E69504EB941}" type="presParOf" srcId="{E9230217-94F6-4BBE-9C72-CB2518BF41C9}" destId="{717527E8-965F-4E6F-A9AB-FB82BEB805A5}" srcOrd="0" destOrd="0" presId="urn:microsoft.com/office/officeart/2005/8/layout/hierarchy4"/>
    <dgm:cxn modelId="{D7B7E343-415C-45AE-932B-7516226D3CE5}" type="presParOf" srcId="{E9230217-94F6-4BBE-9C72-CB2518BF41C9}" destId="{9E61A34E-E813-4DE7-96C5-D7DE9BE23DF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27E8-965F-4E6F-A9AB-FB82BEB805A5}">
      <dsp:nvSpPr>
        <dsp:cNvPr id="0" name=""/>
        <dsp:cNvSpPr/>
      </dsp:nvSpPr>
      <dsp:spPr>
        <a:xfrm>
          <a:off x="0" y="0"/>
          <a:ext cx="7712765" cy="954107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Application of line detection using Hough Transform in Self driving cars</a:t>
          </a:r>
          <a:endParaRPr lang="en-IN" sz="2600" kern="1200" dirty="0"/>
        </a:p>
      </dsp:txBody>
      <dsp:txXfrm>
        <a:off x="27945" y="27945"/>
        <a:ext cx="7656875" cy="898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0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3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0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2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5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81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9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9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6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9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1450E6-A087-46A4-9FED-98974F54A0D8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51DE0-3C06-40C1-8F76-DA494A326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7.xml"/><Relationship Id="rId7" Type="http://schemas.openxmlformats.org/officeDocument/2006/relationships/diagramQuickStyle" Target="../diagrams/quickStyle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2.png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Algerian" panose="04020705040A02060702" pitchFamily="82" charset="0"/>
              </a:rPr>
              <a:t>Line detection using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Hough Transform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Laylo Zaridinova (203311003)</a:t>
            </a:r>
          </a:p>
          <a:p>
            <a:r>
              <a:rPr lang="en-US" dirty="0"/>
              <a:t>Ashutosh Mitra (203310012)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38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7C95-D720-46EC-A1F5-9071B0E5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57" y="625059"/>
            <a:ext cx="4416285" cy="714146"/>
          </a:xfrm>
        </p:spPr>
        <p:txBody>
          <a:bodyPr>
            <a:normAutofit fontScale="90000"/>
          </a:bodyPr>
          <a:lstStyle/>
          <a:p>
            <a:r>
              <a:rPr lang="en-US" dirty="0"/>
              <a:t>CODE (m-c space)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3876A-F5B6-46FB-8B0F-6D26B6D2C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563146"/>
            <a:ext cx="9448800" cy="45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9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DBB5-31D0-4A30-BC60-94307B27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214" y="597818"/>
            <a:ext cx="4641572" cy="768627"/>
          </a:xfrm>
        </p:spPr>
        <p:txBody>
          <a:bodyPr>
            <a:normAutofit/>
          </a:bodyPr>
          <a:lstStyle/>
          <a:p>
            <a:r>
              <a:rPr lang="en-US" dirty="0"/>
              <a:t>CODE (m-c space)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C0B73-A82B-4666-8698-5962FD7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78" y="1716758"/>
            <a:ext cx="9362843" cy="403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257F-2240-4313-9C85-4D9208F0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484" y="678067"/>
            <a:ext cx="6853030" cy="608129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User Interface (GUI)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08BDF-4D5D-4733-A6B9-B4717233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18" y="1284547"/>
            <a:ext cx="9872363" cy="48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7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DA2A0-78ED-480D-93D0-50F7A1675A2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673100"/>
            <a:ext cx="2876550" cy="5511800"/>
          </a:xfrm>
        </p:spPr>
      </p:pic>
    </p:spTree>
    <p:extLst>
      <p:ext uri="{BB962C8B-B14F-4D97-AF65-F5344CB8AC3E}">
        <p14:creationId xmlns:p14="http://schemas.microsoft.com/office/powerpoint/2010/main" val="315614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269A53-6FAF-4239-A75C-253F2291D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33" y="1007102"/>
            <a:ext cx="2912814" cy="2291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147CB-AE90-4774-9BE0-FBB845B81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92" y="1007102"/>
            <a:ext cx="2968875" cy="2291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664ED-133E-4E70-AC56-3F2FF3FF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03" y="3429000"/>
            <a:ext cx="3625000" cy="2629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A2236E-F7D3-4595-A32E-D538F80F9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18" y="3478696"/>
            <a:ext cx="348657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playback">
            <a:hlinkClick r:id="" action="ppaction://media"/>
            <a:extLst>
              <a:ext uri="{FF2B5EF4-FFF2-40B4-BE49-F238E27FC236}">
                <a16:creationId xmlns:a16="http://schemas.microsoft.com/office/drawing/2014/main" id="{0A4B2F22-2479-4AA4-A01B-943020D14E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12773" y="1926120"/>
            <a:ext cx="6566453" cy="3693629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85D069-5C2B-4837-B4C9-C93973C58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56109"/>
              </p:ext>
            </p:extLst>
          </p:nvPr>
        </p:nvGraphicFramePr>
        <p:xfrm>
          <a:off x="2239616" y="901147"/>
          <a:ext cx="7712765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001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0260-C5A1-461E-8E38-A06E14E8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8321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ATTENTION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20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problem statement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65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Implement Hough transform for line detection using both equations for line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/>
              <a:t>y=mx+c, </a:t>
            </a:r>
          </a:p>
          <a:p>
            <a:pPr marL="0" indent="0" algn="ctr">
              <a:buNone/>
            </a:pPr>
            <a:r>
              <a:rPr lang="en-US" b="1" dirty="0"/>
              <a:t>rho = xcos(theta) + ysin(theta)</a:t>
            </a:r>
          </a:p>
          <a:p>
            <a:pPr marL="0" indent="0" algn="just">
              <a:buNone/>
            </a:pPr>
            <a:r>
              <a:rPr lang="en-US" dirty="0"/>
              <a:t>(Avoid vertical lines in input data)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0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Hough Transform Applications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Extract important features of image like curves, corners and lines.</a:t>
            </a:r>
          </a:p>
          <a:p>
            <a:pPr fontAlgn="base"/>
            <a:r>
              <a:rPr lang="en-US" dirty="0"/>
              <a:t>Recognizes objects, boundaries and segmentation.</a:t>
            </a:r>
          </a:p>
          <a:p>
            <a:pPr fontAlgn="base"/>
            <a:r>
              <a:rPr lang="en-US" dirty="0"/>
              <a:t>Used in motion sensing games, path detection in self-drive cars, etc.</a:t>
            </a:r>
          </a:p>
          <a:p>
            <a:pPr fontAlgn="base"/>
            <a:r>
              <a:rPr lang="en-US" dirty="0"/>
              <a:t>Plays a major role in computer vision and recognition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32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097280"/>
            <a:ext cx="9548948" cy="4343540"/>
          </a:xfrm>
        </p:spPr>
      </p:pic>
    </p:spTree>
    <p:extLst>
      <p:ext uri="{BB962C8B-B14F-4D97-AF65-F5344CB8AC3E}">
        <p14:creationId xmlns:p14="http://schemas.microsoft.com/office/powerpoint/2010/main" val="329121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" y="1400209"/>
            <a:ext cx="10479000" cy="3894323"/>
          </a:xfrm>
        </p:spPr>
      </p:pic>
    </p:spTree>
    <p:extLst>
      <p:ext uri="{BB962C8B-B14F-4D97-AF65-F5344CB8AC3E}">
        <p14:creationId xmlns:p14="http://schemas.microsoft.com/office/powerpoint/2010/main" val="222541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7871-81B9-447B-B2C4-567A7BFE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7819"/>
            <a:ext cx="9601196" cy="1303867"/>
          </a:xfrm>
        </p:spPr>
        <p:txBody>
          <a:bodyPr/>
          <a:lstStyle/>
          <a:p>
            <a:r>
              <a:rPr lang="en-US" dirty="0"/>
              <a:t>Example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6E4EF-974F-4970-990F-F46E1F79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36" y="2014538"/>
            <a:ext cx="4785755" cy="36971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C29D3-425A-4404-AFC1-841A2D516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91" y="2014538"/>
            <a:ext cx="4895107" cy="36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2757694" y="659689"/>
            <a:ext cx="6769377" cy="636082"/>
          </a:xfrm>
        </p:spPr>
        <p:txBody>
          <a:bodyPr>
            <a:normAutofit fontScale="90000"/>
          </a:bodyPr>
          <a:lstStyle/>
          <a:p>
            <a:r>
              <a:rPr lang="en-US" dirty="0"/>
              <a:t>CODE (Rhotheta space)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3B18B-F43F-4DB3-AD53-2AF78D61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2" y="1295772"/>
            <a:ext cx="9713842" cy="49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0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4434-E828-4431-A740-7DB1A5F2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Operator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E468E-11E7-4A65-ADB2-1E7931400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81" y="2937934"/>
            <a:ext cx="6246637" cy="2932373"/>
          </a:xfrm>
        </p:spPr>
      </p:pic>
    </p:spTree>
    <p:extLst>
      <p:ext uri="{BB962C8B-B14F-4D97-AF65-F5344CB8AC3E}">
        <p14:creationId xmlns:p14="http://schemas.microsoft.com/office/powerpoint/2010/main" val="71952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388" y="651563"/>
            <a:ext cx="6495222" cy="608129"/>
          </a:xfrm>
        </p:spPr>
        <p:txBody>
          <a:bodyPr>
            <a:normAutofit fontScale="90000"/>
          </a:bodyPr>
          <a:lstStyle/>
          <a:p>
            <a:r>
              <a:rPr lang="en-US" dirty="0"/>
              <a:t>CODE (Rhotheta space)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FA4AB-1085-4553-B8DB-6E811218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75" y="1815548"/>
            <a:ext cx="10592049" cy="31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0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4338</TotalTime>
  <Words>152</Words>
  <Application>Microsoft Office PowerPoint</Application>
  <PresentationFormat>Widescreen</PresentationFormat>
  <Paragraphs>24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Garamond</vt:lpstr>
      <vt:lpstr>Organic</vt:lpstr>
      <vt:lpstr>Line detection using Hough Transform</vt:lpstr>
      <vt:lpstr>Our problem statement</vt:lpstr>
      <vt:lpstr>Hough Transform Applications </vt:lpstr>
      <vt:lpstr>PowerPoint Presentation</vt:lpstr>
      <vt:lpstr>PowerPoint Presentation</vt:lpstr>
      <vt:lpstr>Example </vt:lpstr>
      <vt:lpstr>CODE (Rhotheta space)</vt:lpstr>
      <vt:lpstr>Sobel Operator</vt:lpstr>
      <vt:lpstr>CODE (Rhotheta space)</vt:lpstr>
      <vt:lpstr>CODE (m-c space)</vt:lpstr>
      <vt:lpstr>CODE (m-c space)</vt:lpstr>
      <vt:lpstr>Graphical User Interface (GUI)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detection using Hough Transform</dc:title>
  <dc:creator>ASHUTOSH MITRA</dc:creator>
  <cp:lastModifiedBy>ASHUTOSH MITRA</cp:lastModifiedBy>
  <cp:revision>15</cp:revision>
  <dcterms:created xsi:type="dcterms:W3CDTF">2020-11-10T05:55:29Z</dcterms:created>
  <dcterms:modified xsi:type="dcterms:W3CDTF">2020-12-15T05:15:46Z</dcterms:modified>
</cp:coreProperties>
</file>