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74"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orbel" panose="020B0503020204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FZ/6hTILtUtWqY3GiDtnEH1UB3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741C24-FBA1-4E1E-8E29-0BAC0ABBFDC4}">
  <a:tblStyle styleId="{D7741C24-FBA1-4E1E-8E29-0BAC0ABBFDC4}" styleName="Table_0">
    <a:wholeTbl>
      <a:tcTxStyle b="off" i="off">
        <a:font>
          <a:latin typeface="Corbel"/>
          <a:ea typeface="Corbel"/>
          <a:cs typeface="Corbe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L="914400" marR="0" lvl="1"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2pPr>
            <a:lvl3pPr marL="1371600" marR="0" lvl="2"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3pPr>
            <a:lvl4pPr marL="1828800" marR="0" lvl="3"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4pPr>
            <a:lvl5pPr marL="2286000" marR="0" lvl="4"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5pPr>
            <a:lvl6pPr marL="2743200" marR="0" lvl="5"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6pPr>
            <a:lvl7pPr marL="3200400" marR="0" lvl="6"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7pPr>
            <a:lvl8pPr marL="3657600" marR="0" lvl="7"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8pPr>
            <a:lvl9pPr marL="4114800" marR="0" lvl="8" indent="-228600" algn="l" rtl="0">
              <a:spcBef>
                <a:spcPts val="0"/>
              </a:spcBef>
              <a:spcAft>
                <a:spcPts val="0"/>
              </a:spcAft>
              <a:buSzPts val="1400"/>
              <a:buNone/>
              <a:defRPr sz="1200" b="0" i="0" u="none" strike="noStrike" cap="none">
                <a:solidFill>
                  <a:schemeClr val="dk1"/>
                </a:solidFill>
                <a:latin typeface="Corbel"/>
                <a:ea typeface="Corbel"/>
                <a:cs typeface="Corbel"/>
                <a:sym typeface="Corbe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orbel"/>
                <a:ea typeface="Corbel"/>
                <a:cs typeface="Corbel"/>
                <a:sym typeface="Corbel"/>
              </a:rPr>
              <a:t>‹#›</a:t>
            </a:fld>
            <a:endParaRPr sz="1200" b="0" i="0" u="none" strike="noStrike" cap="none">
              <a:solidFill>
                <a:schemeClr val="dk1"/>
              </a:solidFill>
              <a:latin typeface="Corbel"/>
              <a:ea typeface="Corbel"/>
              <a:cs typeface="Corbel"/>
              <a:sym typeface="Corbe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orbel"/>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orbe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orbel"/>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orbe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orbel"/>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orbe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orbe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orbe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orbe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orbe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orbe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0"/>
          <p:cNvSpPr/>
          <p:nvPr/>
        </p:nvSpPr>
        <p:spPr>
          <a:xfrm>
            <a:off x="1600200" y="0"/>
            <a:ext cx="5029200" cy="5943600"/>
          </a:xfrm>
          <a:prstGeom prst="rect">
            <a:avLst/>
          </a:prstGeom>
          <a:solidFill>
            <a:srgbClr val="687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9" name="Google Shape;19;p20"/>
          <p:cNvSpPr txBox="1">
            <a:spLocks noGrp="1"/>
          </p:cNvSpPr>
          <p:nvPr>
            <p:ph type="ctrTitle"/>
          </p:nvPr>
        </p:nvSpPr>
        <p:spPr>
          <a:xfrm>
            <a:off x="1751777" y="3019706"/>
            <a:ext cx="4846320"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Corbel"/>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0"/>
          <p:cNvSpPr txBox="1">
            <a:spLocks noGrp="1"/>
          </p:cNvSpPr>
          <p:nvPr>
            <p:ph type="subTitle" idx="1"/>
          </p:nvPr>
        </p:nvSpPr>
        <p:spPr>
          <a:xfrm>
            <a:off x="1751777" y="5381894"/>
            <a:ext cx="4846320" cy="448056"/>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1800"/>
              <a:buNone/>
              <a:defRPr sz="1800">
                <a:solidFill>
                  <a:schemeClr val="lt1"/>
                </a:solidFill>
              </a:defRPr>
            </a:lvl1pPr>
            <a:lvl2pPr lvl="1" algn="ctr">
              <a:lnSpc>
                <a:spcPct val="90000"/>
              </a:lnSpc>
              <a:spcBef>
                <a:spcPts val="400"/>
              </a:spcBef>
              <a:spcAft>
                <a:spcPts val="0"/>
              </a:spcAft>
              <a:buClr>
                <a:schemeClr val="dk1"/>
              </a:buClr>
              <a:buSzPts val="2000"/>
              <a:buNone/>
              <a:defRPr sz="2000"/>
            </a:lvl2pPr>
            <a:lvl3pPr lvl="2" algn="ctr">
              <a:lnSpc>
                <a:spcPct val="90000"/>
              </a:lnSpc>
              <a:spcBef>
                <a:spcPts val="400"/>
              </a:spcBef>
              <a:spcAft>
                <a:spcPts val="0"/>
              </a:spcAft>
              <a:buClr>
                <a:schemeClr val="dk1"/>
              </a:buClr>
              <a:buSzPts val="1800"/>
              <a:buNone/>
              <a:defRPr sz="1800"/>
            </a:lvl3pPr>
            <a:lvl4pPr lvl="3" algn="ctr">
              <a:lnSpc>
                <a:spcPct val="90000"/>
              </a:lnSpc>
              <a:spcBef>
                <a:spcPts val="400"/>
              </a:spcBef>
              <a:spcAft>
                <a:spcPts val="0"/>
              </a:spcAft>
              <a:buClr>
                <a:schemeClr val="dk1"/>
              </a:buClr>
              <a:buSzPts val="1600"/>
              <a:buNone/>
              <a:defRPr sz="1600"/>
            </a:lvl4pPr>
            <a:lvl5pPr lvl="4" algn="ctr">
              <a:lnSpc>
                <a:spcPct val="90000"/>
              </a:lnSpc>
              <a:spcBef>
                <a:spcPts val="400"/>
              </a:spcBef>
              <a:spcAft>
                <a:spcPts val="0"/>
              </a:spcAft>
              <a:buClr>
                <a:schemeClr val="dk1"/>
              </a:buClr>
              <a:buSzPts val="1600"/>
              <a:buNone/>
              <a:defRPr sz="1600"/>
            </a:lvl5pPr>
            <a:lvl6pPr lvl="5" algn="ctr">
              <a:lnSpc>
                <a:spcPct val="90000"/>
              </a:lnSpc>
              <a:spcBef>
                <a:spcPts val="400"/>
              </a:spcBef>
              <a:spcAft>
                <a:spcPts val="0"/>
              </a:spcAft>
              <a:buClr>
                <a:schemeClr val="dk1"/>
              </a:buClr>
              <a:buSzPts val="1600"/>
              <a:buNone/>
              <a:defRPr sz="1600"/>
            </a:lvl6pPr>
            <a:lvl7pPr lvl="6" algn="ctr">
              <a:lnSpc>
                <a:spcPct val="90000"/>
              </a:lnSpc>
              <a:spcBef>
                <a:spcPts val="400"/>
              </a:spcBef>
              <a:spcAft>
                <a:spcPts val="0"/>
              </a:spcAft>
              <a:buClr>
                <a:schemeClr val="dk1"/>
              </a:buClr>
              <a:buSzPts val="1600"/>
              <a:buNone/>
              <a:defRPr sz="1600"/>
            </a:lvl7pPr>
            <a:lvl8pPr lvl="7" algn="ctr">
              <a:lnSpc>
                <a:spcPct val="90000"/>
              </a:lnSpc>
              <a:spcBef>
                <a:spcPts val="400"/>
              </a:spcBef>
              <a:spcAft>
                <a:spcPts val="0"/>
              </a:spcAft>
              <a:buClr>
                <a:schemeClr val="dk1"/>
              </a:buClr>
              <a:buSzPts val="1600"/>
              <a:buNone/>
              <a:defRPr sz="1600"/>
            </a:lvl8pPr>
            <a:lvl9pPr lvl="8" algn="ctr">
              <a:lnSpc>
                <a:spcPct val="90000"/>
              </a:lnSpc>
              <a:spcBef>
                <a:spcPts val="400"/>
              </a:spcBef>
              <a:spcAft>
                <a:spcPts val="0"/>
              </a:spcAft>
              <a:buClr>
                <a:schemeClr val="dk1"/>
              </a:buClr>
              <a:buSzPts val="1600"/>
              <a:buNone/>
              <a:defRPr sz="1600"/>
            </a:lvl9pPr>
          </a:lstStyle>
          <a:p>
            <a:endParaRPr/>
          </a:p>
        </p:txBody>
      </p:sp>
      <p:pic>
        <p:nvPicPr>
          <p:cNvPr id="21" name="Google Shape;21;p20" descr="Puffy white clouds in deep blue sky"/>
          <p:cNvPicPr preferRelativeResize="0"/>
          <p:nvPr/>
        </p:nvPicPr>
        <p:blipFill rotWithShape="1">
          <a:blip r:embed="rId2">
            <a:alphaModFix/>
          </a:blip>
          <a:srcRect/>
          <a:stretch/>
        </p:blipFill>
        <p:spPr>
          <a:xfrm>
            <a:off x="0" y="2057400"/>
            <a:ext cx="1490472" cy="3886200"/>
          </a:xfrm>
          <a:prstGeom prst="rect">
            <a:avLst/>
          </a:prstGeom>
          <a:noFill/>
          <a:ln>
            <a:noFill/>
          </a:ln>
        </p:spPr>
      </p:pic>
      <p:pic>
        <p:nvPicPr>
          <p:cNvPr id="22" name="Google Shape;22;p20" descr="Closeup of plant shoot"/>
          <p:cNvPicPr preferRelativeResize="0"/>
          <p:nvPr/>
        </p:nvPicPr>
        <p:blipFill rotWithShape="1">
          <a:blip r:embed="rId3">
            <a:alphaModFix/>
          </a:blip>
          <a:srcRect/>
          <a:stretch/>
        </p:blipFill>
        <p:spPr>
          <a:xfrm>
            <a:off x="6739128" y="2057400"/>
            <a:ext cx="2060767" cy="3886200"/>
          </a:xfrm>
          <a:prstGeom prst="rect">
            <a:avLst/>
          </a:prstGeom>
          <a:noFill/>
          <a:ln>
            <a:noFill/>
          </a:ln>
        </p:spPr>
      </p:pic>
      <p:pic>
        <p:nvPicPr>
          <p:cNvPr id="23" name="Google Shape;23;p20" descr="Waves"/>
          <p:cNvPicPr preferRelativeResize="0"/>
          <p:nvPr/>
        </p:nvPicPr>
        <p:blipFill rotWithShape="1">
          <a:blip r:embed="rId4">
            <a:alphaModFix/>
          </a:blip>
          <a:srcRect/>
          <a:stretch/>
        </p:blipFill>
        <p:spPr>
          <a:xfrm>
            <a:off x="8909623" y="2057400"/>
            <a:ext cx="3282696" cy="3886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30"/>
          <p:cNvSpPr txBox="1">
            <a:spLocks noGrp="1"/>
          </p:cNvSpPr>
          <p:nvPr>
            <p:ph type="title"/>
          </p:nvPr>
        </p:nvSpPr>
        <p:spPr>
          <a:xfrm>
            <a:off x="1410026" y="276087"/>
            <a:ext cx="9371949" cy="11835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687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0"/>
          <p:cNvSpPr txBox="1">
            <a:spLocks noGrp="1"/>
          </p:cNvSpPr>
          <p:nvPr>
            <p:ph type="body" idx="1"/>
          </p:nvPr>
        </p:nvSpPr>
        <p:spPr>
          <a:xfrm rot="5400000">
            <a:off x="3785660" y="-809632"/>
            <a:ext cx="4620682" cy="937194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100"/>
              </a:spcBef>
              <a:spcAft>
                <a:spcPts val="0"/>
              </a:spcAft>
              <a:buClr>
                <a:schemeClr val="dk1"/>
              </a:buClr>
              <a:buSzPts val="1800"/>
              <a:buChar char="•"/>
              <a:defRPr/>
            </a:lvl1pPr>
            <a:lvl2pPr marL="914400" lvl="1" indent="-342900" algn="l">
              <a:lnSpc>
                <a:spcPct val="90000"/>
              </a:lnSpc>
              <a:spcBef>
                <a:spcPts val="400"/>
              </a:spcBef>
              <a:spcAft>
                <a:spcPts val="0"/>
              </a:spcAft>
              <a:buClr>
                <a:schemeClr val="dk1"/>
              </a:buClr>
              <a:buSzPts val="1800"/>
              <a:buChar char="•"/>
              <a:defRPr/>
            </a:lvl2pPr>
            <a:lvl3pPr marL="1371600" lvl="2" indent="-342900" algn="l">
              <a:lnSpc>
                <a:spcPct val="90000"/>
              </a:lnSpc>
              <a:spcBef>
                <a:spcPts val="400"/>
              </a:spcBef>
              <a:spcAft>
                <a:spcPts val="0"/>
              </a:spcAft>
              <a:buClr>
                <a:schemeClr val="dk1"/>
              </a:buClr>
              <a:buSzPts val="1800"/>
              <a:buChar char="•"/>
              <a:defRPr/>
            </a:lvl3pPr>
            <a:lvl4pPr marL="1828800" lvl="3" indent="-342900" algn="l">
              <a:lnSpc>
                <a:spcPct val="90000"/>
              </a:lnSpc>
              <a:spcBef>
                <a:spcPts val="400"/>
              </a:spcBef>
              <a:spcAft>
                <a:spcPts val="0"/>
              </a:spcAft>
              <a:buClr>
                <a:schemeClr val="dk1"/>
              </a:buClr>
              <a:buSzPts val="1800"/>
              <a:buChar char="•"/>
              <a:defRPr/>
            </a:lvl4pPr>
            <a:lvl5pPr marL="2286000" lvl="4" indent="-342900" algn="l">
              <a:lnSpc>
                <a:spcPct val="90000"/>
              </a:lnSpc>
              <a:spcBef>
                <a:spcPts val="400"/>
              </a:spcBef>
              <a:spcAft>
                <a:spcPts val="0"/>
              </a:spcAft>
              <a:buClr>
                <a:schemeClr val="dk1"/>
              </a:buClr>
              <a:buSzPts val="1800"/>
              <a:buChar char="•"/>
              <a:defRPr/>
            </a:lvl5pPr>
            <a:lvl6pPr marL="2743200" lvl="5" indent="-342900" algn="l">
              <a:lnSpc>
                <a:spcPct val="90000"/>
              </a:lnSpc>
              <a:spcBef>
                <a:spcPts val="400"/>
              </a:spcBef>
              <a:spcAft>
                <a:spcPts val="0"/>
              </a:spcAft>
              <a:buClr>
                <a:schemeClr val="dk1"/>
              </a:buClr>
              <a:buSzPts val="1800"/>
              <a:buChar char="•"/>
              <a:defRPr/>
            </a:lvl6pPr>
            <a:lvl7pPr marL="3200400" lvl="6" indent="-342900" algn="l">
              <a:lnSpc>
                <a:spcPct val="90000"/>
              </a:lnSpc>
              <a:spcBef>
                <a:spcPts val="400"/>
              </a:spcBef>
              <a:spcAft>
                <a:spcPts val="0"/>
              </a:spcAft>
              <a:buClr>
                <a:schemeClr val="dk1"/>
              </a:buClr>
              <a:buSzPts val="1800"/>
              <a:buChar char="•"/>
              <a:defRPr/>
            </a:lvl7pPr>
            <a:lvl8pPr marL="3657600" lvl="7" indent="-342900" algn="l">
              <a:lnSpc>
                <a:spcPct val="90000"/>
              </a:lnSpc>
              <a:spcBef>
                <a:spcPts val="400"/>
              </a:spcBef>
              <a:spcAft>
                <a:spcPts val="0"/>
              </a:spcAft>
              <a:buClr>
                <a:schemeClr val="dk1"/>
              </a:buClr>
              <a:buSzPts val="1800"/>
              <a:buChar char="•"/>
              <a:defRPr/>
            </a:lvl8pPr>
            <a:lvl9pPr marL="4114800" lvl="8" indent="-342900" algn="l">
              <a:lnSpc>
                <a:spcPct val="90000"/>
              </a:lnSpc>
              <a:spcBef>
                <a:spcPts val="400"/>
              </a:spcBef>
              <a:spcAft>
                <a:spcPts val="0"/>
              </a:spcAft>
              <a:buClr>
                <a:schemeClr val="dk1"/>
              </a:buClr>
              <a:buSzPts val="1800"/>
              <a:buChar char="•"/>
              <a:defRPr/>
            </a:lvl9pPr>
          </a:lstStyle>
          <a:p>
            <a:endParaRPr/>
          </a:p>
        </p:txBody>
      </p:sp>
      <p:sp>
        <p:nvSpPr>
          <p:cNvPr id="82" name="Google Shape;82;p30"/>
          <p:cNvSpPr txBox="1">
            <a:spLocks noGrp="1"/>
          </p:cNvSpPr>
          <p:nvPr>
            <p:ph type="sldNum" idx="12"/>
          </p:nvPr>
        </p:nvSpPr>
        <p:spPr>
          <a:xfrm>
            <a:off x="0" y="6629400"/>
            <a:ext cx="410402"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30"/>
          <p:cNvSpPr txBox="1">
            <a:spLocks noGrp="1"/>
          </p:cNvSpPr>
          <p:nvPr>
            <p:ph type="dt" idx="10"/>
          </p:nvPr>
        </p:nvSpPr>
        <p:spPr>
          <a:xfrm>
            <a:off x="453403" y="6629400"/>
            <a:ext cx="1000662"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0"/>
          <p:cNvSpPr txBox="1">
            <a:spLocks noGrp="1"/>
          </p:cNvSpPr>
          <p:nvPr>
            <p:ph type="ftr" idx="11"/>
          </p:nvPr>
        </p:nvSpPr>
        <p:spPr>
          <a:xfrm>
            <a:off x="1637716" y="6629400"/>
            <a:ext cx="9144259"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ARCS 4.0 - Fourth Annual Research on Cities Summit International Conference on Cities for People – Plans, Programs and Policies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31"/>
          <p:cNvSpPr txBox="1">
            <a:spLocks noGrp="1"/>
          </p:cNvSpPr>
          <p:nvPr>
            <p:ph type="title"/>
          </p:nvPr>
        </p:nvSpPr>
        <p:spPr>
          <a:xfrm rot="5400000">
            <a:off x="6760368" y="2155032"/>
            <a:ext cx="5986463" cy="205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687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1"/>
          <p:cNvSpPr txBox="1">
            <a:spLocks noGrp="1"/>
          </p:cNvSpPr>
          <p:nvPr>
            <p:ph type="body" idx="1"/>
          </p:nvPr>
        </p:nvSpPr>
        <p:spPr>
          <a:xfrm rot="5400000">
            <a:off x="1712119" y="-683418"/>
            <a:ext cx="5986463"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100"/>
              </a:spcBef>
              <a:spcAft>
                <a:spcPts val="0"/>
              </a:spcAft>
              <a:buClr>
                <a:schemeClr val="dk1"/>
              </a:buClr>
              <a:buSzPts val="1800"/>
              <a:buChar char="•"/>
              <a:defRPr/>
            </a:lvl1pPr>
            <a:lvl2pPr marL="914400" lvl="1" indent="-342900" algn="l">
              <a:lnSpc>
                <a:spcPct val="90000"/>
              </a:lnSpc>
              <a:spcBef>
                <a:spcPts val="400"/>
              </a:spcBef>
              <a:spcAft>
                <a:spcPts val="0"/>
              </a:spcAft>
              <a:buClr>
                <a:schemeClr val="dk1"/>
              </a:buClr>
              <a:buSzPts val="1800"/>
              <a:buChar char="•"/>
              <a:defRPr/>
            </a:lvl2pPr>
            <a:lvl3pPr marL="1371600" lvl="2" indent="-342900" algn="l">
              <a:lnSpc>
                <a:spcPct val="90000"/>
              </a:lnSpc>
              <a:spcBef>
                <a:spcPts val="400"/>
              </a:spcBef>
              <a:spcAft>
                <a:spcPts val="0"/>
              </a:spcAft>
              <a:buClr>
                <a:schemeClr val="dk1"/>
              </a:buClr>
              <a:buSzPts val="1800"/>
              <a:buChar char="•"/>
              <a:defRPr/>
            </a:lvl3pPr>
            <a:lvl4pPr marL="1828800" lvl="3" indent="-342900" algn="l">
              <a:lnSpc>
                <a:spcPct val="90000"/>
              </a:lnSpc>
              <a:spcBef>
                <a:spcPts val="400"/>
              </a:spcBef>
              <a:spcAft>
                <a:spcPts val="0"/>
              </a:spcAft>
              <a:buClr>
                <a:schemeClr val="dk1"/>
              </a:buClr>
              <a:buSzPts val="1800"/>
              <a:buChar char="•"/>
              <a:defRPr/>
            </a:lvl4pPr>
            <a:lvl5pPr marL="2286000" lvl="4" indent="-342900" algn="l">
              <a:lnSpc>
                <a:spcPct val="90000"/>
              </a:lnSpc>
              <a:spcBef>
                <a:spcPts val="400"/>
              </a:spcBef>
              <a:spcAft>
                <a:spcPts val="0"/>
              </a:spcAft>
              <a:buClr>
                <a:schemeClr val="dk1"/>
              </a:buClr>
              <a:buSzPts val="1800"/>
              <a:buChar char="•"/>
              <a:defRPr/>
            </a:lvl5pPr>
            <a:lvl6pPr marL="2743200" lvl="5" indent="-342900" algn="l">
              <a:lnSpc>
                <a:spcPct val="90000"/>
              </a:lnSpc>
              <a:spcBef>
                <a:spcPts val="400"/>
              </a:spcBef>
              <a:spcAft>
                <a:spcPts val="0"/>
              </a:spcAft>
              <a:buClr>
                <a:schemeClr val="dk1"/>
              </a:buClr>
              <a:buSzPts val="1800"/>
              <a:buChar char="•"/>
              <a:defRPr/>
            </a:lvl6pPr>
            <a:lvl7pPr marL="3200400" lvl="6" indent="-342900" algn="l">
              <a:lnSpc>
                <a:spcPct val="90000"/>
              </a:lnSpc>
              <a:spcBef>
                <a:spcPts val="400"/>
              </a:spcBef>
              <a:spcAft>
                <a:spcPts val="0"/>
              </a:spcAft>
              <a:buClr>
                <a:schemeClr val="dk1"/>
              </a:buClr>
              <a:buSzPts val="1800"/>
              <a:buChar char="•"/>
              <a:defRPr/>
            </a:lvl7pPr>
            <a:lvl8pPr marL="3657600" lvl="7" indent="-342900" algn="l">
              <a:lnSpc>
                <a:spcPct val="90000"/>
              </a:lnSpc>
              <a:spcBef>
                <a:spcPts val="400"/>
              </a:spcBef>
              <a:spcAft>
                <a:spcPts val="0"/>
              </a:spcAft>
              <a:buClr>
                <a:schemeClr val="dk1"/>
              </a:buClr>
              <a:buSzPts val="1800"/>
              <a:buChar char="•"/>
              <a:defRPr/>
            </a:lvl8pPr>
            <a:lvl9pPr marL="4114800" lvl="8" indent="-342900" algn="l">
              <a:lnSpc>
                <a:spcPct val="90000"/>
              </a:lnSpc>
              <a:spcBef>
                <a:spcPts val="400"/>
              </a:spcBef>
              <a:spcAft>
                <a:spcPts val="0"/>
              </a:spcAft>
              <a:buClr>
                <a:schemeClr val="dk1"/>
              </a:buClr>
              <a:buSzPts val="1800"/>
              <a:buChar char="•"/>
              <a:defRPr/>
            </a:lvl9pPr>
          </a:lstStyle>
          <a:p>
            <a:endParaRPr/>
          </a:p>
        </p:txBody>
      </p:sp>
      <p:sp>
        <p:nvSpPr>
          <p:cNvPr id="88" name="Google Shape;88;p31"/>
          <p:cNvSpPr txBox="1">
            <a:spLocks noGrp="1"/>
          </p:cNvSpPr>
          <p:nvPr>
            <p:ph type="sldNum" idx="12"/>
          </p:nvPr>
        </p:nvSpPr>
        <p:spPr>
          <a:xfrm>
            <a:off x="0" y="6629400"/>
            <a:ext cx="410402"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9" name="Google Shape;89;p31"/>
          <p:cNvSpPr txBox="1">
            <a:spLocks noGrp="1"/>
          </p:cNvSpPr>
          <p:nvPr>
            <p:ph type="dt" idx="10"/>
          </p:nvPr>
        </p:nvSpPr>
        <p:spPr>
          <a:xfrm>
            <a:off x="453403" y="6629400"/>
            <a:ext cx="1000662"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1"/>
          <p:cNvSpPr txBox="1">
            <a:spLocks noGrp="1"/>
          </p:cNvSpPr>
          <p:nvPr>
            <p:ph type="ftr" idx="11"/>
          </p:nvPr>
        </p:nvSpPr>
        <p:spPr>
          <a:xfrm>
            <a:off x="1637716" y="6629400"/>
            <a:ext cx="9144259"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ARCS 4.0 - Fourth Annual Research on Cities Summit International Conference on Cities for People – Plans, Programs and Policies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21"/>
          <p:cNvSpPr txBox="1">
            <a:spLocks noGrp="1"/>
          </p:cNvSpPr>
          <p:nvPr>
            <p:ph type="title"/>
          </p:nvPr>
        </p:nvSpPr>
        <p:spPr>
          <a:xfrm>
            <a:off x="1730000" y="525000"/>
            <a:ext cx="9385200" cy="1218800"/>
          </a:xfrm>
          <a:prstGeom prst="rect">
            <a:avLst/>
          </a:prstGeom>
          <a:noFill/>
          <a:ln>
            <a:noFill/>
          </a:ln>
        </p:spPr>
        <p:txBody>
          <a:bodyPr spcFirstLastPara="1" wrap="square" lIns="91425" tIns="91425" rIns="91425" bIns="91425" anchor="t" anchorCtr="0">
            <a:noAutofit/>
          </a:bodyPr>
          <a:lstStyle>
            <a:lvl1pPr lvl="0" algn="l">
              <a:spcBef>
                <a:spcPts val="0"/>
              </a:spcBef>
              <a:spcAft>
                <a:spcPts val="0"/>
              </a:spcAft>
              <a:buClr>
                <a:srgbClr val="687F00"/>
              </a:buClr>
              <a:buSzPts val="2400"/>
              <a:buFont typeface="Corbel"/>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26" name="Google Shape;26;p21"/>
          <p:cNvSpPr txBox="1">
            <a:spLocks noGrp="1"/>
          </p:cNvSpPr>
          <p:nvPr>
            <p:ph type="body" idx="1"/>
          </p:nvPr>
        </p:nvSpPr>
        <p:spPr>
          <a:xfrm>
            <a:off x="1730000" y="2090067"/>
            <a:ext cx="9385200" cy="3881600"/>
          </a:xfrm>
          <a:prstGeom prst="rect">
            <a:avLst/>
          </a:prstGeom>
          <a:noFill/>
          <a:ln>
            <a:noFill/>
          </a:ln>
        </p:spPr>
        <p:txBody>
          <a:bodyPr spcFirstLastPara="1" wrap="square" lIns="91425" tIns="91425" rIns="91425" bIns="91425" anchor="t" anchorCtr="0">
            <a:noAutofit/>
          </a:bodyPr>
          <a:lstStyle>
            <a:lvl1pPr marL="457200" lvl="0" indent="-311150" algn="l">
              <a:lnSpc>
                <a:spcPct val="90000"/>
              </a:lnSpc>
              <a:spcBef>
                <a:spcPts val="0"/>
              </a:spcBef>
              <a:spcAft>
                <a:spcPts val="0"/>
              </a:spcAft>
              <a:buClr>
                <a:schemeClr val="dk1"/>
              </a:buClr>
              <a:buSzPts val="1300"/>
              <a:buChar char="●"/>
              <a:defRPr/>
            </a:lvl1pPr>
            <a:lvl2pPr marL="914400" lvl="1" indent="-298450" algn="l">
              <a:lnSpc>
                <a:spcPct val="90000"/>
              </a:lnSpc>
              <a:spcBef>
                <a:spcPts val="2133"/>
              </a:spcBef>
              <a:spcAft>
                <a:spcPts val="0"/>
              </a:spcAft>
              <a:buClr>
                <a:schemeClr val="dk1"/>
              </a:buClr>
              <a:buSzPts val="1100"/>
              <a:buChar char="○"/>
              <a:defRPr/>
            </a:lvl2pPr>
            <a:lvl3pPr marL="1371600" lvl="2" indent="-298450" algn="l">
              <a:lnSpc>
                <a:spcPct val="90000"/>
              </a:lnSpc>
              <a:spcBef>
                <a:spcPts val="2133"/>
              </a:spcBef>
              <a:spcAft>
                <a:spcPts val="0"/>
              </a:spcAft>
              <a:buClr>
                <a:schemeClr val="dk1"/>
              </a:buClr>
              <a:buSzPts val="1100"/>
              <a:buChar char="■"/>
              <a:defRPr/>
            </a:lvl3pPr>
            <a:lvl4pPr marL="1828800" lvl="3" indent="-298450" algn="l">
              <a:lnSpc>
                <a:spcPct val="90000"/>
              </a:lnSpc>
              <a:spcBef>
                <a:spcPts val="2133"/>
              </a:spcBef>
              <a:spcAft>
                <a:spcPts val="0"/>
              </a:spcAft>
              <a:buClr>
                <a:schemeClr val="dk1"/>
              </a:buClr>
              <a:buSzPts val="1100"/>
              <a:buChar char="●"/>
              <a:defRPr/>
            </a:lvl4pPr>
            <a:lvl5pPr marL="2286000" lvl="4" indent="-298450" algn="l">
              <a:lnSpc>
                <a:spcPct val="90000"/>
              </a:lnSpc>
              <a:spcBef>
                <a:spcPts val="2133"/>
              </a:spcBef>
              <a:spcAft>
                <a:spcPts val="0"/>
              </a:spcAft>
              <a:buClr>
                <a:schemeClr val="dk1"/>
              </a:buClr>
              <a:buSzPts val="1100"/>
              <a:buChar char="○"/>
              <a:defRPr/>
            </a:lvl5pPr>
            <a:lvl6pPr marL="2743200" lvl="5" indent="-298450" algn="l">
              <a:lnSpc>
                <a:spcPct val="90000"/>
              </a:lnSpc>
              <a:spcBef>
                <a:spcPts val="2133"/>
              </a:spcBef>
              <a:spcAft>
                <a:spcPts val="0"/>
              </a:spcAft>
              <a:buClr>
                <a:schemeClr val="dk1"/>
              </a:buClr>
              <a:buSzPts val="1100"/>
              <a:buChar char="■"/>
              <a:defRPr/>
            </a:lvl6pPr>
            <a:lvl7pPr marL="3200400" lvl="6" indent="-298450" algn="l">
              <a:lnSpc>
                <a:spcPct val="90000"/>
              </a:lnSpc>
              <a:spcBef>
                <a:spcPts val="2133"/>
              </a:spcBef>
              <a:spcAft>
                <a:spcPts val="0"/>
              </a:spcAft>
              <a:buClr>
                <a:schemeClr val="dk1"/>
              </a:buClr>
              <a:buSzPts val="1100"/>
              <a:buChar char="●"/>
              <a:defRPr/>
            </a:lvl7pPr>
            <a:lvl8pPr marL="3657600" lvl="7" indent="-298450" algn="l">
              <a:lnSpc>
                <a:spcPct val="90000"/>
              </a:lnSpc>
              <a:spcBef>
                <a:spcPts val="2133"/>
              </a:spcBef>
              <a:spcAft>
                <a:spcPts val="0"/>
              </a:spcAft>
              <a:buClr>
                <a:schemeClr val="dk1"/>
              </a:buClr>
              <a:buSzPts val="1100"/>
              <a:buChar char="○"/>
              <a:defRPr/>
            </a:lvl8pPr>
            <a:lvl9pPr marL="4114800" lvl="8" indent="-298450" algn="l">
              <a:lnSpc>
                <a:spcPct val="90000"/>
              </a:lnSpc>
              <a:spcBef>
                <a:spcPts val="2133"/>
              </a:spcBef>
              <a:spcAft>
                <a:spcPts val="2133"/>
              </a:spcAft>
              <a:buClr>
                <a:schemeClr val="dk1"/>
              </a:buClr>
              <a:buSzPts val="1100"/>
              <a:buChar char="■"/>
              <a:defRPr/>
            </a:lvl9pPr>
          </a:lstStyle>
          <a:p>
            <a:endParaRPr/>
          </a:p>
        </p:txBody>
      </p:sp>
      <p:sp>
        <p:nvSpPr>
          <p:cNvPr id="27" name="Google Shape;27;p2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rgbClr val="455500"/>
              </a:buClr>
              <a:buSzPts val="1100"/>
              <a:buFont typeface="Corbel"/>
              <a:buNone/>
              <a:defRPr sz="1100" b="0" i="0" u="none" strike="noStrike" cap="none">
                <a:solidFill>
                  <a:srgbClr val="455500"/>
                </a:solidFill>
                <a:latin typeface="Corbel"/>
                <a:ea typeface="Corbel"/>
                <a:cs typeface="Corbel"/>
                <a:sym typeface="Corbel"/>
              </a:defRPr>
            </a:lvl1pPr>
            <a:lvl2pPr marL="0" lvl="1" indent="0" algn="r">
              <a:buClr>
                <a:srgbClr val="455500"/>
              </a:buClr>
              <a:buSzPts val="1100"/>
              <a:buFont typeface="Corbel"/>
              <a:buNone/>
              <a:defRPr sz="1100" b="0" i="0" u="none" strike="noStrike" cap="none">
                <a:solidFill>
                  <a:srgbClr val="455500"/>
                </a:solidFill>
                <a:latin typeface="Corbel"/>
                <a:ea typeface="Corbel"/>
                <a:cs typeface="Corbel"/>
                <a:sym typeface="Corbel"/>
              </a:defRPr>
            </a:lvl2pPr>
            <a:lvl3pPr marL="0" lvl="2" indent="0" algn="r">
              <a:buClr>
                <a:srgbClr val="455500"/>
              </a:buClr>
              <a:buSzPts val="1100"/>
              <a:buFont typeface="Corbel"/>
              <a:buNone/>
              <a:defRPr sz="1100" b="0" i="0" u="none" strike="noStrike" cap="none">
                <a:solidFill>
                  <a:srgbClr val="455500"/>
                </a:solidFill>
                <a:latin typeface="Corbel"/>
                <a:ea typeface="Corbel"/>
                <a:cs typeface="Corbel"/>
                <a:sym typeface="Corbel"/>
              </a:defRPr>
            </a:lvl3pPr>
            <a:lvl4pPr marL="0" lvl="3" indent="0" algn="r">
              <a:buClr>
                <a:srgbClr val="455500"/>
              </a:buClr>
              <a:buSzPts val="1100"/>
              <a:buFont typeface="Corbel"/>
              <a:buNone/>
              <a:defRPr sz="1100" b="0" i="0" u="none" strike="noStrike" cap="none">
                <a:solidFill>
                  <a:srgbClr val="455500"/>
                </a:solidFill>
                <a:latin typeface="Corbel"/>
                <a:ea typeface="Corbel"/>
                <a:cs typeface="Corbel"/>
                <a:sym typeface="Corbel"/>
              </a:defRPr>
            </a:lvl4pPr>
            <a:lvl5pPr marL="0" lvl="4" indent="0" algn="r">
              <a:buClr>
                <a:srgbClr val="455500"/>
              </a:buClr>
              <a:buSzPts val="1100"/>
              <a:buFont typeface="Corbel"/>
              <a:buNone/>
              <a:defRPr sz="1100" b="0" i="0" u="none" strike="noStrike" cap="none">
                <a:solidFill>
                  <a:srgbClr val="455500"/>
                </a:solidFill>
                <a:latin typeface="Corbel"/>
                <a:ea typeface="Corbel"/>
                <a:cs typeface="Corbel"/>
                <a:sym typeface="Corbel"/>
              </a:defRPr>
            </a:lvl5pPr>
            <a:lvl6pPr marL="0" lvl="5" indent="0" algn="r">
              <a:buClr>
                <a:srgbClr val="455500"/>
              </a:buClr>
              <a:buSzPts val="1100"/>
              <a:buFont typeface="Corbel"/>
              <a:buNone/>
              <a:defRPr sz="1100" b="0" i="0" u="none" strike="noStrike" cap="none">
                <a:solidFill>
                  <a:srgbClr val="455500"/>
                </a:solidFill>
                <a:latin typeface="Corbel"/>
                <a:ea typeface="Corbel"/>
                <a:cs typeface="Corbel"/>
                <a:sym typeface="Corbel"/>
              </a:defRPr>
            </a:lvl6pPr>
            <a:lvl7pPr marL="0" lvl="6" indent="0" algn="r">
              <a:buClr>
                <a:srgbClr val="455500"/>
              </a:buClr>
              <a:buSzPts val="1100"/>
              <a:buFont typeface="Corbel"/>
              <a:buNone/>
              <a:defRPr sz="1100" b="0" i="0" u="none" strike="noStrike" cap="none">
                <a:solidFill>
                  <a:srgbClr val="455500"/>
                </a:solidFill>
                <a:latin typeface="Corbel"/>
                <a:ea typeface="Corbel"/>
                <a:cs typeface="Corbel"/>
                <a:sym typeface="Corbel"/>
              </a:defRPr>
            </a:lvl7pPr>
            <a:lvl8pPr marL="0" lvl="7" indent="0" algn="r">
              <a:buClr>
                <a:srgbClr val="455500"/>
              </a:buClr>
              <a:buSzPts val="1100"/>
              <a:buFont typeface="Corbel"/>
              <a:buNone/>
              <a:defRPr sz="1100" b="0" i="0" u="none" strike="noStrike" cap="none">
                <a:solidFill>
                  <a:srgbClr val="455500"/>
                </a:solidFill>
                <a:latin typeface="Corbel"/>
                <a:ea typeface="Corbel"/>
                <a:cs typeface="Corbel"/>
                <a:sym typeface="Corbel"/>
              </a:defRPr>
            </a:lvl8pPr>
            <a:lvl9pPr marL="0" lvl="8" indent="0" algn="r">
              <a:buClr>
                <a:srgbClr val="455500"/>
              </a:buClr>
              <a:buSzPts val="1100"/>
              <a:buFont typeface="Corbel"/>
              <a:buNone/>
              <a:defRPr sz="1100" b="0" i="0" u="none" strike="noStrike" cap="none">
                <a:solidFill>
                  <a:srgbClr val="4555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22"/>
          <p:cNvSpPr txBox="1">
            <a:spLocks noGrp="1"/>
          </p:cNvSpPr>
          <p:nvPr>
            <p:ph type="title"/>
          </p:nvPr>
        </p:nvSpPr>
        <p:spPr>
          <a:xfrm>
            <a:off x="1410026" y="276087"/>
            <a:ext cx="9371949" cy="11835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687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2"/>
          <p:cNvSpPr txBox="1">
            <a:spLocks noGrp="1"/>
          </p:cNvSpPr>
          <p:nvPr>
            <p:ph type="body" idx="1"/>
          </p:nvPr>
        </p:nvSpPr>
        <p:spPr>
          <a:xfrm>
            <a:off x="1409700" y="1556281"/>
            <a:ext cx="4610099" cy="4620682"/>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1100"/>
              </a:spcBef>
              <a:spcAft>
                <a:spcPts val="0"/>
              </a:spcAft>
              <a:buClr>
                <a:schemeClr val="dk1"/>
              </a:buClr>
              <a:buSzPts val="2200"/>
              <a:buChar char="•"/>
              <a:defRPr sz="2200"/>
            </a:lvl1pPr>
            <a:lvl2pPr marL="914400" lvl="1" indent="-342900" algn="l">
              <a:lnSpc>
                <a:spcPct val="90000"/>
              </a:lnSpc>
              <a:spcBef>
                <a:spcPts val="400"/>
              </a:spcBef>
              <a:spcAft>
                <a:spcPts val="0"/>
              </a:spcAft>
              <a:buClr>
                <a:schemeClr val="dk1"/>
              </a:buClr>
              <a:buSzPts val="1800"/>
              <a:buChar char="•"/>
              <a:defRPr sz="1800"/>
            </a:lvl2pPr>
            <a:lvl3pPr marL="1371600" lvl="2" indent="-330200" algn="l">
              <a:lnSpc>
                <a:spcPct val="90000"/>
              </a:lnSpc>
              <a:spcBef>
                <a:spcPts val="400"/>
              </a:spcBef>
              <a:spcAft>
                <a:spcPts val="0"/>
              </a:spcAft>
              <a:buClr>
                <a:schemeClr val="dk1"/>
              </a:buClr>
              <a:buSzPts val="1600"/>
              <a:buChar char="•"/>
              <a:defRPr sz="1600"/>
            </a:lvl3pPr>
            <a:lvl4pPr marL="1828800" lvl="3" indent="-330200" algn="l">
              <a:lnSpc>
                <a:spcPct val="90000"/>
              </a:lnSpc>
              <a:spcBef>
                <a:spcPts val="400"/>
              </a:spcBef>
              <a:spcAft>
                <a:spcPts val="0"/>
              </a:spcAft>
              <a:buClr>
                <a:schemeClr val="dk1"/>
              </a:buClr>
              <a:buSzPts val="1600"/>
              <a:buChar char="•"/>
              <a:defRPr sz="1600"/>
            </a:lvl4pPr>
            <a:lvl5pPr marL="2286000" lvl="4" indent="-330200" algn="l">
              <a:lnSpc>
                <a:spcPct val="90000"/>
              </a:lnSpc>
              <a:spcBef>
                <a:spcPts val="400"/>
              </a:spcBef>
              <a:spcAft>
                <a:spcPts val="0"/>
              </a:spcAft>
              <a:buClr>
                <a:schemeClr val="dk1"/>
              </a:buClr>
              <a:buSzPts val="1600"/>
              <a:buChar char="•"/>
              <a:defRPr sz="1600"/>
            </a:lvl5pPr>
            <a:lvl6pPr marL="2743200" lvl="5" indent="-330200" algn="l">
              <a:lnSpc>
                <a:spcPct val="90000"/>
              </a:lnSpc>
              <a:spcBef>
                <a:spcPts val="400"/>
              </a:spcBef>
              <a:spcAft>
                <a:spcPts val="0"/>
              </a:spcAft>
              <a:buClr>
                <a:schemeClr val="dk1"/>
              </a:buClr>
              <a:buSzPts val="1600"/>
              <a:buChar char="•"/>
              <a:defRPr sz="1600"/>
            </a:lvl6pPr>
            <a:lvl7pPr marL="3200400" lvl="6" indent="-330200" algn="l">
              <a:lnSpc>
                <a:spcPct val="90000"/>
              </a:lnSpc>
              <a:spcBef>
                <a:spcPts val="400"/>
              </a:spcBef>
              <a:spcAft>
                <a:spcPts val="0"/>
              </a:spcAft>
              <a:buClr>
                <a:schemeClr val="dk1"/>
              </a:buClr>
              <a:buSzPts val="1600"/>
              <a:buChar char="•"/>
              <a:defRPr sz="1600"/>
            </a:lvl7pPr>
            <a:lvl8pPr marL="3657600" lvl="7" indent="-330200" algn="l">
              <a:lnSpc>
                <a:spcPct val="90000"/>
              </a:lnSpc>
              <a:spcBef>
                <a:spcPts val="400"/>
              </a:spcBef>
              <a:spcAft>
                <a:spcPts val="0"/>
              </a:spcAft>
              <a:buClr>
                <a:schemeClr val="dk1"/>
              </a:buClr>
              <a:buSzPts val="1600"/>
              <a:buChar char="•"/>
              <a:defRPr sz="1600"/>
            </a:lvl8pPr>
            <a:lvl9pPr marL="4114800" lvl="8" indent="-330200" algn="l">
              <a:lnSpc>
                <a:spcPct val="90000"/>
              </a:lnSpc>
              <a:spcBef>
                <a:spcPts val="400"/>
              </a:spcBef>
              <a:spcAft>
                <a:spcPts val="0"/>
              </a:spcAft>
              <a:buClr>
                <a:schemeClr val="dk1"/>
              </a:buClr>
              <a:buSzPts val="1600"/>
              <a:buChar char="•"/>
              <a:defRPr sz="1600"/>
            </a:lvl9pPr>
          </a:lstStyle>
          <a:p>
            <a:endParaRPr/>
          </a:p>
        </p:txBody>
      </p:sp>
      <p:sp>
        <p:nvSpPr>
          <p:cNvPr id="31" name="Google Shape;31;p22"/>
          <p:cNvSpPr txBox="1">
            <a:spLocks noGrp="1"/>
          </p:cNvSpPr>
          <p:nvPr>
            <p:ph type="body" idx="2"/>
          </p:nvPr>
        </p:nvSpPr>
        <p:spPr>
          <a:xfrm>
            <a:off x="6172200" y="1556281"/>
            <a:ext cx="4609775" cy="4620682"/>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1100"/>
              </a:spcBef>
              <a:spcAft>
                <a:spcPts val="0"/>
              </a:spcAft>
              <a:buClr>
                <a:schemeClr val="dk1"/>
              </a:buClr>
              <a:buSzPts val="2200"/>
              <a:buChar char="•"/>
              <a:defRPr sz="2200"/>
            </a:lvl1pPr>
            <a:lvl2pPr marL="914400" lvl="1" indent="-342900" algn="l">
              <a:lnSpc>
                <a:spcPct val="90000"/>
              </a:lnSpc>
              <a:spcBef>
                <a:spcPts val="400"/>
              </a:spcBef>
              <a:spcAft>
                <a:spcPts val="0"/>
              </a:spcAft>
              <a:buClr>
                <a:schemeClr val="dk1"/>
              </a:buClr>
              <a:buSzPts val="1800"/>
              <a:buChar char="•"/>
              <a:defRPr sz="1800"/>
            </a:lvl2pPr>
            <a:lvl3pPr marL="1371600" lvl="2" indent="-330200" algn="l">
              <a:lnSpc>
                <a:spcPct val="90000"/>
              </a:lnSpc>
              <a:spcBef>
                <a:spcPts val="400"/>
              </a:spcBef>
              <a:spcAft>
                <a:spcPts val="0"/>
              </a:spcAft>
              <a:buClr>
                <a:schemeClr val="dk1"/>
              </a:buClr>
              <a:buSzPts val="1600"/>
              <a:buChar char="•"/>
              <a:defRPr sz="1600"/>
            </a:lvl3pPr>
            <a:lvl4pPr marL="1828800" lvl="3" indent="-330200" algn="l">
              <a:lnSpc>
                <a:spcPct val="90000"/>
              </a:lnSpc>
              <a:spcBef>
                <a:spcPts val="400"/>
              </a:spcBef>
              <a:spcAft>
                <a:spcPts val="0"/>
              </a:spcAft>
              <a:buClr>
                <a:schemeClr val="dk1"/>
              </a:buClr>
              <a:buSzPts val="1600"/>
              <a:buChar char="•"/>
              <a:defRPr sz="1600"/>
            </a:lvl4pPr>
            <a:lvl5pPr marL="2286000" lvl="4" indent="-330200" algn="l">
              <a:lnSpc>
                <a:spcPct val="90000"/>
              </a:lnSpc>
              <a:spcBef>
                <a:spcPts val="400"/>
              </a:spcBef>
              <a:spcAft>
                <a:spcPts val="0"/>
              </a:spcAft>
              <a:buClr>
                <a:schemeClr val="dk1"/>
              </a:buClr>
              <a:buSzPts val="1600"/>
              <a:buChar char="•"/>
              <a:defRPr sz="1600"/>
            </a:lvl5pPr>
            <a:lvl6pPr marL="2743200" lvl="5" indent="-330200" algn="l">
              <a:lnSpc>
                <a:spcPct val="90000"/>
              </a:lnSpc>
              <a:spcBef>
                <a:spcPts val="400"/>
              </a:spcBef>
              <a:spcAft>
                <a:spcPts val="0"/>
              </a:spcAft>
              <a:buClr>
                <a:schemeClr val="dk1"/>
              </a:buClr>
              <a:buSzPts val="1600"/>
              <a:buChar char="•"/>
              <a:defRPr sz="1600"/>
            </a:lvl6pPr>
            <a:lvl7pPr marL="3200400" lvl="6" indent="-330200" algn="l">
              <a:lnSpc>
                <a:spcPct val="90000"/>
              </a:lnSpc>
              <a:spcBef>
                <a:spcPts val="400"/>
              </a:spcBef>
              <a:spcAft>
                <a:spcPts val="0"/>
              </a:spcAft>
              <a:buClr>
                <a:schemeClr val="dk1"/>
              </a:buClr>
              <a:buSzPts val="1600"/>
              <a:buChar char="•"/>
              <a:defRPr sz="1600"/>
            </a:lvl7pPr>
            <a:lvl8pPr marL="3657600" lvl="7" indent="-330200" algn="l">
              <a:lnSpc>
                <a:spcPct val="90000"/>
              </a:lnSpc>
              <a:spcBef>
                <a:spcPts val="400"/>
              </a:spcBef>
              <a:spcAft>
                <a:spcPts val="0"/>
              </a:spcAft>
              <a:buClr>
                <a:schemeClr val="dk1"/>
              </a:buClr>
              <a:buSzPts val="1600"/>
              <a:buChar char="•"/>
              <a:defRPr sz="1600"/>
            </a:lvl8pPr>
            <a:lvl9pPr marL="4114800" lvl="8" indent="-330200" algn="l">
              <a:lnSpc>
                <a:spcPct val="90000"/>
              </a:lnSpc>
              <a:spcBef>
                <a:spcPts val="400"/>
              </a:spcBef>
              <a:spcAft>
                <a:spcPts val="0"/>
              </a:spcAft>
              <a:buClr>
                <a:schemeClr val="dk1"/>
              </a:buClr>
              <a:buSzPts val="1600"/>
              <a:buChar char="•"/>
              <a:defRPr sz="1600"/>
            </a:lvl9pPr>
          </a:lstStyle>
          <a:p>
            <a:endParaRPr/>
          </a:p>
        </p:txBody>
      </p:sp>
      <p:sp>
        <p:nvSpPr>
          <p:cNvPr id="32" name="Google Shape;32;p22"/>
          <p:cNvSpPr txBox="1">
            <a:spLocks noGrp="1"/>
          </p:cNvSpPr>
          <p:nvPr>
            <p:ph type="sldNum" idx="12"/>
          </p:nvPr>
        </p:nvSpPr>
        <p:spPr>
          <a:xfrm>
            <a:off x="0" y="6629400"/>
            <a:ext cx="410402"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22"/>
          <p:cNvSpPr txBox="1">
            <a:spLocks noGrp="1"/>
          </p:cNvSpPr>
          <p:nvPr>
            <p:ph type="dt" idx="10"/>
          </p:nvPr>
        </p:nvSpPr>
        <p:spPr>
          <a:xfrm>
            <a:off x="453403" y="6629400"/>
            <a:ext cx="1000662"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2"/>
          <p:cNvSpPr txBox="1">
            <a:spLocks noGrp="1"/>
          </p:cNvSpPr>
          <p:nvPr>
            <p:ph type="ftr" idx="11"/>
          </p:nvPr>
        </p:nvSpPr>
        <p:spPr>
          <a:xfrm>
            <a:off x="1637716" y="6629400"/>
            <a:ext cx="9144259"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ARCS 4.0 - Fourth Annual Research on Cities Summit International Conference on Cities for People – Plans, Programs and Policies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410026" y="276087"/>
            <a:ext cx="9371949" cy="11835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687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1410027" y="1566001"/>
            <a:ext cx="9371948" cy="462068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100"/>
              </a:spcBef>
              <a:spcAft>
                <a:spcPts val="0"/>
              </a:spcAft>
              <a:buClr>
                <a:schemeClr val="dk1"/>
              </a:buClr>
              <a:buSzPts val="1800"/>
              <a:buChar char="•"/>
              <a:defRPr/>
            </a:lvl1pPr>
            <a:lvl2pPr marL="914400" lvl="1" indent="-342900" algn="l">
              <a:lnSpc>
                <a:spcPct val="90000"/>
              </a:lnSpc>
              <a:spcBef>
                <a:spcPts val="400"/>
              </a:spcBef>
              <a:spcAft>
                <a:spcPts val="0"/>
              </a:spcAft>
              <a:buClr>
                <a:schemeClr val="dk1"/>
              </a:buClr>
              <a:buSzPts val="1800"/>
              <a:buChar char="•"/>
              <a:defRPr/>
            </a:lvl2pPr>
            <a:lvl3pPr marL="1371600" lvl="2" indent="-342900" algn="l">
              <a:lnSpc>
                <a:spcPct val="90000"/>
              </a:lnSpc>
              <a:spcBef>
                <a:spcPts val="400"/>
              </a:spcBef>
              <a:spcAft>
                <a:spcPts val="0"/>
              </a:spcAft>
              <a:buClr>
                <a:schemeClr val="dk1"/>
              </a:buClr>
              <a:buSzPts val="1800"/>
              <a:buChar char="•"/>
              <a:defRPr/>
            </a:lvl3pPr>
            <a:lvl4pPr marL="1828800" lvl="3" indent="-342900" algn="l">
              <a:lnSpc>
                <a:spcPct val="90000"/>
              </a:lnSpc>
              <a:spcBef>
                <a:spcPts val="400"/>
              </a:spcBef>
              <a:spcAft>
                <a:spcPts val="0"/>
              </a:spcAft>
              <a:buClr>
                <a:schemeClr val="dk1"/>
              </a:buClr>
              <a:buSzPts val="1800"/>
              <a:buChar char="•"/>
              <a:defRPr/>
            </a:lvl4pPr>
            <a:lvl5pPr marL="2286000" lvl="4" indent="-342900" algn="l">
              <a:lnSpc>
                <a:spcPct val="90000"/>
              </a:lnSpc>
              <a:spcBef>
                <a:spcPts val="400"/>
              </a:spcBef>
              <a:spcAft>
                <a:spcPts val="0"/>
              </a:spcAft>
              <a:buClr>
                <a:schemeClr val="dk1"/>
              </a:buClr>
              <a:buSzPts val="1800"/>
              <a:buChar char="•"/>
              <a:defRPr/>
            </a:lvl5pPr>
            <a:lvl6pPr marL="2743200" lvl="5" indent="-342900" algn="l">
              <a:lnSpc>
                <a:spcPct val="90000"/>
              </a:lnSpc>
              <a:spcBef>
                <a:spcPts val="400"/>
              </a:spcBef>
              <a:spcAft>
                <a:spcPts val="0"/>
              </a:spcAft>
              <a:buClr>
                <a:schemeClr val="dk1"/>
              </a:buClr>
              <a:buSzPts val="1800"/>
              <a:buChar char="•"/>
              <a:defRPr/>
            </a:lvl6pPr>
            <a:lvl7pPr marL="3200400" lvl="6" indent="-342900" algn="l">
              <a:lnSpc>
                <a:spcPct val="90000"/>
              </a:lnSpc>
              <a:spcBef>
                <a:spcPts val="400"/>
              </a:spcBef>
              <a:spcAft>
                <a:spcPts val="0"/>
              </a:spcAft>
              <a:buClr>
                <a:schemeClr val="dk1"/>
              </a:buClr>
              <a:buSzPts val="1800"/>
              <a:buChar char="•"/>
              <a:defRPr/>
            </a:lvl7pPr>
            <a:lvl8pPr marL="3657600" lvl="7" indent="-342900" algn="l">
              <a:lnSpc>
                <a:spcPct val="90000"/>
              </a:lnSpc>
              <a:spcBef>
                <a:spcPts val="400"/>
              </a:spcBef>
              <a:spcAft>
                <a:spcPts val="0"/>
              </a:spcAft>
              <a:buClr>
                <a:schemeClr val="dk1"/>
              </a:buClr>
              <a:buSzPts val="1800"/>
              <a:buChar char="•"/>
              <a:defRPr/>
            </a:lvl8pPr>
            <a:lvl9pPr marL="4114800" lvl="8" indent="-342900" algn="l">
              <a:lnSpc>
                <a:spcPct val="90000"/>
              </a:lnSpc>
              <a:spcBef>
                <a:spcPts val="400"/>
              </a:spcBef>
              <a:spcAft>
                <a:spcPts val="0"/>
              </a:spcAft>
              <a:buClr>
                <a:schemeClr val="dk1"/>
              </a:buClr>
              <a:buSzPts val="1800"/>
              <a:buChar char="•"/>
              <a:defRPr/>
            </a:lvl9pPr>
          </a:lstStyle>
          <a:p>
            <a:endParaRPr/>
          </a:p>
        </p:txBody>
      </p:sp>
      <p:sp>
        <p:nvSpPr>
          <p:cNvPr id="43" name="Google Shape;43;p24"/>
          <p:cNvSpPr txBox="1">
            <a:spLocks noGrp="1"/>
          </p:cNvSpPr>
          <p:nvPr>
            <p:ph type="sldNum" idx="12"/>
          </p:nvPr>
        </p:nvSpPr>
        <p:spPr>
          <a:xfrm>
            <a:off x="0" y="6629400"/>
            <a:ext cx="410402"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4" name="Google Shape;44;p24"/>
          <p:cNvSpPr txBox="1">
            <a:spLocks noGrp="1"/>
          </p:cNvSpPr>
          <p:nvPr>
            <p:ph type="dt" idx="10"/>
          </p:nvPr>
        </p:nvSpPr>
        <p:spPr>
          <a:xfrm>
            <a:off x="453403" y="6629400"/>
            <a:ext cx="1000662"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4"/>
          <p:cNvSpPr txBox="1">
            <a:spLocks noGrp="1"/>
          </p:cNvSpPr>
          <p:nvPr>
            <p:ph type="ftr" idx="11"/>
          </p:nvPr>
        </p:nvSpPr>
        <p:spPr>
          <a:xfrm>
            <a:off x="1637716" y="6629400"/>
            <a:ext cx="9144259"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ARCS 4.0 - Fourth Annual Research on Cities Summit International Conference on Cities for People – Plans, Programs and Policies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6"/>
        <p:cNvGrpSpPr/>
        <p:nvPr/>
      </p:nvGrpSpPr>
      <p:grpSpPr>
        <a:xfrm>
          <a:off x="0" y="0"/>
          <a:ext cx="0" cy="0"/>
          <a:chOff x="0" y="0"/>
          <a:chExt cx="0" cy="0"/>
        </a:xfrm>
      </p:grpSpPr>
      <p:sp>
        <p:nvSpPr>
          <p:cNvPr id="47" name="Google Shape;47;p25"/>
          <p:cNvSpPr/>
          <p:nvPr/>
        </p:nvSpPr>
        <p:spPr>
          <a:xfrm>
            <a:off x="1600199" y="2059146"/>
            <a:ext cx="7199696" cy="3886200"/>
          </a:xfrm>
          <a:prstGeom prst="rect">
            <a:avLst/>
          </a:prstGeom>
          <a:solidFill>
            <a:srgbClr val="687F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
        <p:nvSpPr>
          <p:cNvPr id="48" name="Google Shape;48;p25"/>
          <p:cNvSpPr txBox="1">
            <a:spLocks noGrp="1"/>
          </p:cNvSpPr>
          <p:nvPr>
            <p:ph type="title"/>
          </p:nvPr>
        </p:nvSpPr>
        <p:spPr>
          <a:xfrm>
            <a:off x="1751777" y="2263913"/>
            <a:ext cx="6949440" cy="314339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6000"/>
              <a:buFont typeface="Corbe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5"/>
          <p:cNvSpPr txBox="1">
            <a:spLocks noGrp="1"/>
          </p:cNvSpPr>
          <p:nvPr>
            <p:ph type="body" idx="1"/>
          </p:nvPr>
        </p:nvSpPr>
        <p:spPr>
          <a:xfrm>
            <a:off x="1751777" y="5381893"/>
            <a:ext cx="6949440" cy="44952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0"/>
              </a:spcBef>
              <a:spcAft>
                <a:spcPts val="0"/>
              </a:spcAft>
              <a:buClr>
                <a:schemeClr val="lt1"/>
              </a:buClr>
              <a:buSzPts val="2400"/>
              <a:buNone/>
              <a:defRPr sz="2400">
                <a:solidFill>
                  <a:schemeClr val="lt1"/>
                </a:solidFill>
              </a:defRPr>
            </a:lvl1pPr>
            <a:lvl2pPr marL="914400" lvl="1" indent="-228600" algn="l">
              <a:lnSpc>
                <a:spcPct val="90000"/>
              </a:lnSpc>
              <a:spcBef>
                <a:spcPts val="400"/>
              </a:spcBef>
              <a:spcAft>
                <a:spcPts val="0"/>
              </a:spcAft>
              <a:buClr>
                <a:schemeClr val="dk1"/>
              </a:buClr>
              <a:buSzPts val="2000"/>
              <a:buNone/>
              <a:defRPr sz="2000"/>
            </a:lvl2pPr>
            <a:lvl3pPr marL="1371600" lvl="2" indent="-228600" algn="l">
              <a:lnSpc>
                <a:spcPct val="90000"/>
              </a:lnSpc>
              <a:spcBef>
                <a:spcPts val="400"/>
              </a:spcBef>
              <a:spcAft>
                <a:spcPts val="0"/>
              </a:spcAft>
              <a:buClr>
                <a:schemeClr val="dk1"/>
              </a:buClr>
              <a:buSzPts val="1800"/>
              <a:buNone/>
              <a:defRPr sz="1800"/>
            </a:lvl3pPr>
            <a:lvl4pPr marL="1828800" lvl="3" indent="-228600" algn="l">
              <a:lnSpc>
                <a:spcPct val="90000"/>
              </a:lnSpc>
              <a:spcBef>
                <a:spcPts val="400"/>
              </a:spcBef>
              <a:spcAft>
                <a:spcPts val="0"/>
              </a:spcAft>
              <a:buClr>
                <a:schemeClr val="dk1"/>
              </a:buClr>
              <a:buSzPts val="1600"/>
              <a:buNone/>
              <a:defRPr sz="1600"/>
            </a:lvl4pPr>
            <a:lvl5pPr marL="2286000" lvl="4" indent="-228600" algn="l">
              <a:lnSpc>
                <a:spcPct val="90000"/>
              </a:lnSpc>
              <a:spcBef>
                <a:spcPts val="400"/>
              </a:spcBef>
              <a:spcAft>
                <a:spcPts val="0"/>
              </a:spcAft>
              <a:buClr>
                <a:schemeClr val="dk1"/>
              </a:buClr>
              <a:buSzPts val="1600"/>
              <a:buNone/>
              <a:defRPr sz="1600"/>
            </a:lvl5pPr>
            <a:lvl6pPr marL="2743200" lvl="5" indent="-228600" algn="l">
              <a:lnSpc>
                <a:spcPct val="90000"/>
              </a:lnSpc>
              <a:spcBef>
                <a:spcPts val="400"/>
              </a:spcBef>
              <a:spcAft>
                <a:spcPts val="0"/>
              </a:spcAft>
              <a:buClr>
                <a:schemeClr val="dk1"/>
              </a:buClr>
              <a:buSzPts val="1600"/>
              <a:buNone/>
              <a:defRPr sz="1600"/>
            </a:lvl6pPr>
            <a:lvl7pPr marL="3200400" lvl="6" indent="-228600" algn="l">
              <a:lnSpc>
                <a:spcPct val="90000"/>
              </a:lnSpc>
              <a:spcBef>
                <a:spcPts val="400"/>
              </a:spcBef>
              <a:spcAft>
                <a:spcPts val="0"/>
              </a:spcAft>
              <a:buClr>
                <a:schemeClr val="dk1"/>
              </a:buClr>
              <a:buSzPts val="1600"/>
              <a:buNone/>
              <a:defRPr sz="1600"/>
            </a:lvl7pPr>
            <a:lvl8pPr marL="3657600" lvl="7" indent="-228600" algn="l">
              <a:lnSpc>
                <a:spcPct val="90000"/>
              </a:lnSpc>
              <a:spcBef>
                <a:spcPts val="400"/>
              </a:spcBef>
              <a:spcAft>
                <a:spcPts val="0"/>
              </a:spcAft>
              <a:buClr>
                <a:schemeClr val="dk1"/>
              </a:buClr>
              <a:buSzPts val="1600"/>
              <a:buNone/>
              <a:defRPr sz="1600"/>
            </a:lvl8pPr>
            <a:lvl9pPr marL="4114800" lvl="8" indent="-228600" algn="l">
              <a:lnSpc>
                <a:spcPct val="90000"/>
              </a:lnSpc>
              <a:spcBef>
                <a:spcPts val="400"/>
              </a:spcBef>
              <a:spcAft>
                <a:spcPts val="0"/>
              </a:spcAft>
              <a:buClr>
                <a:schemeClr val="dk1"/>
              </a:buClr>
              <a:buSzPts val="1600"/>
              <a:buNone/>
              <a:defRPr sz="1600"/>
            </a:lvl9pPr>
          </a:lstStyle>
          <a:p>
            <a:endParaRPr/>
          </a:p>
        </p:txBody>
      </p:sp>
      <p:pic>
        <p:nvPicPr>
          <p:cNvPr id="50" name="Google Shape;50;p25" descr="Closeup of green plants"/>
          <p:cNvPicPr preferRelativeResize="0"/>
          <p:nvPr/>
        </p:nvPicPr>
        <p:blipFill rotWithShape="1">
          <a:blip r:embed="rId2">
            <a:alphaModFix/>
          </a:blip>
          <a:srcRect/>
          <a:stretch/>
        </p:blipFill>
        <p:spPr>
          <a:xfrm>
            <a:off x="0" y="2059146"/>
            <a:ext cx="1490472" cy="3886200"/>
          </a:xfrm>
          <a:prstGeom prst="rect">
            <a:avLst/>
          </a:prstGeom>
          <a:noFill/>
          <a:ln>
            <a:noFill/>
          </a:ln>
        </p:spPr>
      </p:pic>
      <p:pic>
        <p:nvPicPr>
          <p:cNvPr id="51" name="Google Shape;51;p25" descr="Waves"/>
          <p:cNvPicPr preferRelativeResize="0"/>
          <p:nvPr/>
        </p:nvPicPr>
        <p:blipFill rotWithShape="1">
          <a:blip r:embed="rId3">
            <a:alphaModFix/>
          </a:blip>
          <a:srcRect/>
          <a:stretch/>
        </p:blipFill>
        <p:spPr>
          <a:xfrm>
            <a:off x="8909623" y="2059146"/>
            <a:ext cx="3282696" cy="38862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26"/>
          <p:cNvSpPr txBox="1">
            <a:spLocks noGrp="1"/>
          </p:cNvSpPr>
          <p:nvPr>
            <p:ph type="title"/>
          </p:nvPr>
        </p:nvSpPr>
        <p:spPr>
          <a:xfrm>
            <a:off x="1410026" y="276087"/>
            <a:ext cx="9371949" cy="11835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687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26"/>
          <p:cNvSpPr txBox="1">
            <a:spLocks noGrp="1"/>
          </p:cNvSpPr>
          <p:nvPr>
            <p:ph type="body" idx="1"/>
          </p:nvPr>
        </p:nvSpPr>
        <p:spPr>
          <a:xfrm>
            <a:off x="1409699" y="1554480"/>
            <a:ext cx="4608576"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Clr>
                <a:schemeClr val="dk1"/>
              </a:buClr>
              <a:buSzPts val="2200"/>
              <a:buNone/>
              <a:defRPr sz="2200" b="1"/>
            </a:lvl1pPr>
            <a:lvl2pPr marL="914400" lvl="1" indent="-228600" algn="l">
              <a:lnSpc>
                <a:spcPct val="90000"/>
              </a:lnSpc>
              <a:spcBef>
                <a:spcPts val="400"/>
              </a:spcBef>
              <a:spcAft>
                <a:spcPts val="0"/>
              </a:spcAft>
              <a:buClr>
                <a:schemeClr val="dk1"/>
              </a:buClr>
              <a:buSzPts val="2000"/>
              <a:buNone/>
              <a:defRPr sz="2000" b="1"/>
            </a:lvl2pPr>
            <a:lvl3pPr marL="1371600" lvl="2" indent="-228600" algn="l">
              <a:lnSpc>
                <a:spcPct val="90000"/>
              </a:lnSpc>
              <a:spcBef>
                <a:spcPts val="400"/>
              </a:spcBef>
              <a:spcAft>
                <a:spcPts val="0"/>
              </a:spcAft>
              <a:buClr>
                <a:schemeClr val="dk1"/>
              </a:buClr>
              <a:buSzPts val="1800"/>
              <a:buNone/>
              <a:defRPr sz="1800" b="1"/>
            </a:lvl3pPr>
            <a:lvl4pPr marL="1828800" lvl="3" indent="-228600" algn="l">
              <a:lnSpc>
                <a:spcPct val="90000"/>
              </a:lnSpc>
              <a:spcBef>
                <a:spcPts val="400"/>
              </a:spcBef>
              <a:spcAft>
                <a:spcPts val="0"/>
              </a:spcAft>
              <a:buClr>
                <a:schemeClr val="dk1"/>
              </a:buClr>
              <a:buSzPts val="1600"/>
              <a:buNone/>
              <a:defRPr sz="1600" b="1"/>
            </a:lvl4pPr>
            <a:lvl5pPr marL="2286000" lvl="4" indent="-228600" algn="l">
              <a:lnSpc>
                <a:spcPct val="90000"/>
              </a:lnSpc>
              <a:spcBef>
                <a:spcPts val="400"/>
              </a:spcBef>
              <a:spcAft>
                <a:spcPts val="0"/>
              </a:spcAft>
              <a:buClr>
                <a:schemeClr val="dk1"/>
              </a:buClr>
              <a:buSzPts val="1600"/>
              <a:buNone/>
              <a:defRPr sz="1600" b="1"/>
            </a:lvl5pPr>
            <a:lvl6pPr marL="2743200" lvl="5" indent="-228600" algn="l">
              <a:lnSpc>
                <a:spcPct val="90000"/>
              </a:lnSpc>
              <a:spcBef>
                <a:spcPts val="400"/>
              </a:spcBef>
              <a:spcAft>
                <a:spcPts val="0"/>
              </a:spcAft>
              <a:buClr>
                <a:schemeClr val="dk1"/>
              </a:buClr>
              <a:buSzPts val="1600"/>
              <a:buNone/>
              <a:defRPr sz="1600" b="1"/>
            </a:lvl6pPr>
            <a:lvl7pPr marL="3200400" lvl="6" indent="-228600" algn="l">
              <a:lnSpc>
                <a:spcPct val="90000"/>
              </a:lnSpc>
              <a:spcBef>
                <a:spcPts val="400"/>
              </a:spcBef>
              <a:spcAft>
                <a:spcPts val="0"/>
              </a:spcAft>
              <a:buClr>
                <a:schemeClr val="dk1"/>
              </a:buClr>
              <a:buSzPts val="1600"/>
              <a:buNone/>
              <a:defRPr sz="1600" b="1"/>
            </a:lvl7pPr>
            <a:lvl8pPr marL="3657600" lvl="7" indent="-228600" algn="l">
              <a:lnSpc>
                <a:spcPct val="90000"/>
              </a:lnSpc>
              <a:spcBef>
                <a:spcPts val="400"/>
              </a:spcBef>
              <a:spcAft>
                <a:spcPts val="0"/>
              </a:spcAft>
              <a:buClr>
                <a:schemeClr val="dk1"/>
              </a:buClr>
              <a:buSzPts val="1600"/>
              <a:buNone/>
              <a:defRPr sz="1600" b="1"/>
            </a:lvl8pPr>
            <a:lvl9pPr marL="4114800" lvl="8" indent="-228600" algn="l">
              <a:lnSpc>
                <a:spcPct val="90000"/>
              </a:lnSpc>
              <a:spcBef>
                <a:spcPts val="400"/>
              </a:spcBef>
              <a:spcAft>
                <a:spcPts val="0"/>
              </a:spcAft>
              <a:buClr>
                <a:schemeClr val="dk1"/>
              </a:buClr>
              <a:buSzPts val="1600"/>
              <a:buNone/>
              <a:defRPr sz="1600" b="1"/>
            </a:lvl9pPr>
          </a:lstStyle>
          <a:p>
            <a:endParaRPr/>
          </a:p>
        </p:txBody>
      </p:sp>
      <p:sp>
        <p:nvSpPr>
          <p:cNvPr id="55" name="Google Shape;55;p26"/>
          <p:cNvSpPr txBox="1">
            <a:spLocks noGrp="1"/>
          </p:cNvSpPr>
          <p:nvPr>
            <p:ph type="body" idx="2"/>
          </p:nvPr>
        </p:nvSpPr>
        <p:spPr>
          <a:xfrm>
            <a:off x="1409699" y="2434147"/>
            <a:ext cx="4608576" cy="3811271"/>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1100"/>
              </a:spcBef>
              <a:spcAft>
                <a:spcPts val="0"/>
              </a:spcAft>
              <a:buClr>
                <a:schemeClr val="dk1"/>
              </a:buClr>
              <a:buSzPts val="2200"/>
              <a:buChar char="•"/>
              <a:defRPr sz="2200"/>
            </a:lvl1pPr>
            <a:lvl2pPr marL="914400" lvl="1" indent="-342900" algn="l">
              <a:lnSpc>
                <a:spcPct val="90000"/>
              </a:lnSpc>
              <a:spcBef>
                <a:spcPts val="400"/>
              </a:spcBef>
              <a:spcAft>
                <a:spcPts val="0"/>
              </a:spcAft>
              <a:buClr>
                <a:schemeClr val="dk1"/>
              </a:buClr>
              <a:buSzPts val="1800"/>
              <a:buChar char="•"/>
              <a:defRPr sz="1800"/>
            </a:lvl2pPr>
            <a:lvl3pPr marL="1371600" lvl="2" indent="-330200" algn="l">
              <a:lnSpc>
                <a:spcPct val="90000"/>
              </a:lnSpc>
              <a:spcBef>
                <a:spcPts val="400"/>
              </a:spcBef>
              <a:spcAft>
                <a:spcPts val="0"/>
              </a:spcAft>
              <a:buClr>
                <a:schemeClr val="dk1"/>
              </a:buClr>
              <a:buSzPts val="1600"/>
              <a:buChar char="•"/>
              <a:defRPr sz="1600"/>
            </a:lvl3pPr>
            <a:lvl4pPr marL="1828800" lvl="3" indent="-330200" algn="l">
              <a:lnSpc>
                <a:spcPct val="90000"/>
              </a:lnSpc>
              <a:spcBef>
                <a:spcPts val="400"/>
              </a:spcBef>
              <a:spcAft>
                <a:spcPts val="0"/>
              </a:spcAft>
              <a:buClr>
                <a:schemeClr val="dk1"/>
              </a:buClr>
              <a:buSzPts val="1600"/>
              <a:buChar char="•"/>
              <a:defRPr sz="1600"/>
            </a:lvl4pPr>
            <a:lvl5pPr marL="2286000" lvl="4" indent="-330200" algn="l">
              <a:lnSpc>
                <a:spcPct val="90000"/>
              </a:lnSpc>
              <a:spcBef>
                <a:spcPts val="400"/>
              </a:spcBef>
              <a:spcAft>
                <a:spcPts val="0"/>
              </a:spcAft>
              <a:buClr>
                <a:schemeClr val="dk1"/>
              </a:buClr>
              <a:buSzPts val="1600"/>
              <a:buChar char="•"/>
              <a:defRPr sz="1600"/>
            </a:lvl5pPr>
            <a:lvl6pPr marL="2743200" lvl="5" indent="-330200" algn="l">
              <a:lnSpc>
                <a:spcPct val="90000"/>
              </a:lnSpc>
              <a:spcBef>
                <a:spcPts val="400"/>
              </a:spcBef>
              <a:spcAft>
                <a:spcPts val="0"/>
              </a:spcAft>
              <a:buClr>
                <a:schemeClr val="dk1"/>
              </a:buClr>
              <a:buSzPts val="1600"/>
              <a:buChar char="•"/>
              <a:defRPr sz="1600"/>
            </a:lvl6pPr>
            <a:lvl7pPr marL="3200400" lvl="6" indent="-330200" algn="l">
              <a:lnSpc>
                <a:spcPct val="90000"/>
              </a:lnSpc>
              <a:spcBef>
                <a:spcPts val="400"/>
              </a:spcBef>
              <a:spcAft>
                <a:spcPts val="0"/>
              </a:spcAft>
              <a:buClr>
                <a:schemeClr val="dk1"/>
              </a:buClr>
              <a:buSzPts val="1600"/>
              <a:buChar char="•"/>
              <a:defRPr sz="1600"/>
            </a:lvl7pPr>
            <a:lvl8pPr marL="3657600" lvl="7" indent="-330200" algn="l">
              <a:lnSpc>
                <a:spcPct val="90000"/>
              </a:lnSpc>
              <a:spcBef>
                <a:spcPts val="400"/>
              </a:spcBef>
              <a:spcAft>
                <a:spcPts val="0"/>
              </a:spcAft>
              <a:buClr>
                <a:schemeClr val="dk1"/>
              </a:buClr>
              <a:buSzPts val="1600"/>
              <a:buChar char="•"/>
              <a:defRPr sz="1600"/>
            </a:lvl8pPr>
            <a:lvl9pPr marL="4114800" lvl="8" indent="-330200" algn="l">
              <a:lnSpc>
                <a:spcPct val="90000"/>
              </a:lnSpc>
              <a:spcBef>
                <a:spcPts val="400"/>
              </a:spcBef>
              <a:spcAft>
                <a:spcPts val="0"/>
              </a:spcAft>
              <a:buClr>
                <a:schemeClr val="dk1"/>
              </a:buClr>
              <a:buSzPts val="1600"/>
              <a:buChar char="•"/>
              <a:defRPr sz="1600"/>
            </a:lvl9pPr>
          </a:lstStyle>
          <a:p>
            <a:endParaRPr/>
          </a:p>
        </p:txBody>
      </p:sp>
      <p:sp>
        <p:nvSpPr>
          <p:cNvPr id="56" name="Google Shape;56;p26"/>
          <p:cNvSpPr txBox="1">
            <a:spLocks noGrp="1"/>
          </p:cNvSpPr>
          <p:nvPr>
            <p:ph type="body" idx="3"/>
          </p:nvPr>
        </p:nvSpPr>
        <p:spPr>
          <a:xfrm>
            <a:off x="6172200" y="1554480"/>
            <a:ext cx="46101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Clr>
                <a:schemeClr val="dk1"/>
              </a:buClr>
              <a:buSzPts val="2200"/>
              <a:buNone/>
              <a:defRPr sz="2200" b="1"/>
            </a:lvl1pPr>
            <a:lvl2pPr marL="914400" lvl="1" indent="-228600" algn="l">
              <a:lnSpc>
                <a:spcPct val="90000"/>
              </a:lnSpc>
              <a:spcBef>
                <a:spcPts val="400"/>
              </a:spcBef>
              <a:spcAft>
                <a:spcPts val="0"/>
              </a:spcAft>
              <a:buClr>
                <a:schemeClr val="dk1"/>
              </a:buClr>
              <a:buSzPts val="2000"/>
              <a:buNone/>
              <a:defRPr sz="2000" b="1"/>
            </a:lvl2pPr>
            <a:lvl3pPr marL="1371600" lvl="2" indent="-228600" algn="l">
              <a:lnSpc>
                <a:spcPct val="90000"/>
              </a:lnSpc>
              <a:spcBef>
                <a:spcPts val="400"/>
              </a:spcBef>
              <a:spcAft>
                <a:spcPts val="0"/>
              </a:spcAft>
              <a:buClr>
                <a:schemeClr val="dk1"/>
              </a:buClr>
              <a:buSzPts val="1800"/>
              <a:buNone/>
              <a:defRPr sz="1800" b="1"/>
            </a:lvl3pPr>
            <a:lvl4pPr marL="1828800" lvl="3" indent="-228600" algn="l">
              <a:lnSpc>
                <a:spcPct val="90000"/>
              </a:lnSpc>
              <a:spcBef>
                <a:spcPts val="400"/>
              </a:spcBef>
              <a:spcAft>
                <a:spcPts val="0"/>
              </a:spcAft>
              <a:buClr>
                <a:schemeClr val="dk1"/>
              </a:buClr>
              <a:buSzPts val="1600"/>
              <a:buNone/>
              <a:defRPr sz="1600" b="1"/>
            </a:lvl4pPr>
            <a:lvl5pPr marL="2286000" lvl="4" indent="-228600" algn="l">
              <a:lnSpc>
                <a:spcPct val="90000"/>
              </a:lnSpc>
              <a:spcBef>
                <a:spcPts val="400"/>
              </a:spcBef>
              <a:spcAft>
                <a:spcPts val="0"/>
              </a:spcAft>
              <a:buClr>
                <a:schemeClr val="dk1"/>
              </a:buClr>
              <a:buSzPts val="1600"/>
              <a:buNone/>
              <a:defRPr sz="1600" b="1"/>
            </a:lvl5pPr>
            <a:lvl6pPr marL="2743200" lvl="5" indent="-228600" algn="l">
              <a:lnSpc>
                <a:spcPct val="90000"/>
              </a:lnSpc>
              <a:spcBef>
                <a:spcPts val="400"/>
              </a:spcBef>
              <a:spcAft>
                <a:spcPts val="0"/>
              </a:spcAft>
              <a:buClr>
                <a:schemeClr val="dk1"/>
              </a:buClr>
              <a:buSzPts val="1600"/>
              <a:buNone/>
              <a:defRPr sz="1600" b="1"/>
            </a:lvl6pPr>
            <a:lvl7pPr marL="3200400" lvl="6" indent="-228600" algn="l">
              <a:lnSpc>
                <a:spcPct val="90000"/>
              </a:lnSpc>
              <a:spcBef>
                <a:spcPts val="400"/>
              </a:spcBef>
              <a:spcAft>
                <a:spcPts val="0"/>
              </a:spcAft>
              <a:buClr>
                <a:schemeClr val="dk1"/>
              </a:buClr>
              <a:buSzPts val="1600"/>
              <a:buNone/>
              <a:defRPr sz="1600" b="1"/>
            </a:lvl7pPr>
            <a:lvl8pPr marL="3657600" lvl="7" indent="-228600" algn="l">
              <a:lnSpc>
                <a:spcPct val="90000"/>
              </a:lnSpc>
              <a:spcBef>
                <a:spcPts val="400"/>
              </a:spcBef>
              <a:spcAft>
                <a:spcPts val="0"/>
              </a:spcAft>
              <a:buClr>
                <a:schemeClr val="dk1"/>
              </a:buClr>
              <a:buSzPts val="1600"/>
              <a:buNone/>
              <a:defRPr sz="1600" b="1"/>
            </a:lvl8pPr>
            <a:lvl9pPr marL="4114800" lvl="8" indent="-228600" algn="l">
              <a:lnSpc>
                <a:spcPct val="90000"/>
              </a:lnSpc>
              <a:spcBef>
                <a:spcPts val="400"/>
              </a:spcBef>
              <a:spcAft>
                <a:spcPts val="0"/>
              </a:spcAft>
              <a:buClr>
                <a:schemeClr val="dk1"/>
              </a:buClr>
              <a:buSzPts val="1600"/>
              <a:buNone/>
              <a:defRPr sz="1600" b="1"/>
            </a:lvl9pPr>
          </a:lstStyle>
          <a:p>
            <a:endParaRPr/>
          </a:p>
        </p:txBody>
      </p:sp>
      <p:sp>
        <p:nvSpPr>
          <p:cNvPr id="57" name="Google Shape;57;p26"/>
          <p:cNvSpPr txBox="1">
            <a:spLocks noGrp="1"/>
          </p:cNvSpPr>
          <p:nvPr>
            <p:ph type="body" idx="4"/>
          </p:nvPr>
        </p:nvSpPr>
        <p:spPr>
          <a:xfrm>
            <a:off x="6172200" y="2434147"/>
            <a:ext cx="4610100" cy="3811271"/>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1100"/>
              </a:spcBef>
              <a:spcAft>
                <a:spcPts val="0"/>
              </a:spcAft>
              <a:buClr>
                <a:schemeClr val="dk1"/>
              </a:buClr>
              <a:buSzPts val="2200"/>
              <a:buChar char="•"/>
              <a:defRPr sz="2200"/>
            </a:lvl1pPr>
            <a:lvl2pPr marL="914400" lvl="1" indent="-342900" algn="l">
              <a:lnSpc>
                <a:spcPct val="90000"/>
              </a:lnSpc>
              <a:spcBef>
                <a:spcPts val="400"/>
              </a:spcBef>
              <a:spcAft>
                <a:spcPts val="0"/>
              </a:spcAft>
              <a:buClr>
                <a:schemeClr val="dk1"/>
              </a:buClr>
              <a:buSzPts val="1800"/>
              <a:buChar char="•"/>
              <a:defRPr sz="1800"/>
            </a:lvl2pPr>
            <a:lvl3pPr marL="1371600" lvl="2" indent="-330200" algn="l">
              <a:lnSpc>
                <a:spcPct val="90000"/>
              </a:lnSpc>
              <a:spcBef>
                <a:spcPts val="400"/>
              </a:spcBef>
              <a:spcAft>
                <a:spcPts val="0"/>
              </a:spcAft>
              <a:buClr>
                <a:schemeClr val="dk1"/>
              </a:buClr>
              <a:buSzPts val="1600"/>
              <a:buChar char="•"/>
              <a:defRPr sz="1600"/>
            </a:lvl3pPr>
            <a:lvl4pPr marL="1828800" lvl="3" indent="-330200" algn="l">
              <a:lnSpc>
                <a:spcPct val="90000"/>
              </a:lnSpc>
              <a:spcBef>
                <a:spcPts val="400"/>
              </a:spcBef>
              <a:spcAft>
                <a:spcPts val="0"/>
              </a:spcAft>
              <a:buClr>
                <a:schemeClr val="dk1"/>
              </a:buClr>
              <a:buSzPts val="1600"/>
              <a:buChar char="•"/>
              <a:defRPr sz="1600"/>
            </a:lvl4pPr>
            <a:lvl5pPr marL="2286000" lvl="4" indent="-330200" algn="l">
              <a:lnSpc>
                <a:spcPct val="90000"/>
              </a:lnSpc>
              <a:spcBef>
                <a:spcPts val="400"/>
              </a:spcBef>
              <a:spcAft>
                <a:spcPts val="0"/>
              </a:spcAft>
              <a:buClr>
                <a:schemeClr val="dk1"/>
              </a:buClr>
              <a:buSzPts val="1600"/>
              <a:buChar char="•"/>
              <a:defRPr sz="1600"/>
            </a:lvl5pPr>
            <a:lvl6pPr marL="2743200" lvl="5" indent="-330200" algn="l">
              <a:lnSpc>
                <a:spcPct val="90000"/>
              </a:lnSpc>
              <a:spcBef>
                <a:spcPts val="400"/>
              </a:spcBef>
              <a:spcAft>
                <a:spcPts val="0"/>
              </a:spcAft>
              <a:buClr>
                <a:schemeClr val="dk1"/>
              </a:buClr>
              <a:buSzPts val="1600"/>
              <a:buChar char="•"/>
              <a:defRPr sz="1600"/>
            </a:lvl6pPr>
            <a:lvl7pPr marL="3200400" lvl="6" indent="-330200" algn="l">
              <a:lnSpc>
                <a:spcPct val="90000"/>
              </a:lnSpc>
              <a:spcBef>
                <a:spcPts val="400"/>
              </a:spcBef>
              <a:spcAft>
                <a:spcPts val="0"/>
              </a:spcAft>
              <a:buClr>
                <a:schemeClr val="dk1"/>
              </a:buClr>
              <a:buSzPts val="1600"/>
              <a:buChar char="•"/>
              <a:defRPr sz="1600"/>
            </a:lvl7pPr>
            <a:lvl8pPr marL="3657600" lvl="7" indent="-330200" algn="l">
              <a:lnSpc>
                <a:spcPct val="90000"/>
              </a:lnSpc>
              <a:spcBef>
                <a:spcPts val="400"/>
              </a:spcBef>
              <a:spcAft>
                <a:spcPts val="0"/>
              </a:spcAft>
              <a:buClr>
                <a:schemeClr val="dk1"/>
              </a:buClr>
              <a:buSzPts val="1600"/>
              <a:buChar char="•"/>
              <a:defRPr sz="1600"/>
            </a:lvl8pPr>
            <a:lvl9pPr marL="4114800" lvl="8" indent="-330200" algn="l">
              <a:lnSpc>
                <a:spcPct val="90000"/>
              </a:lnSpc>
              <a:spcBef>
                <a:spcPts val="400"/>
              </a:spcBef>
              <a:spcAft>
                <a:spcPts val="0"/>
              </a:spcAft>
              <a:buClr>
                <a:schemeClr val="dk1"/>
              </a:buClr>
              <a:buSzPts val="1600"/>
              <a:buChar char="•"/>
              <a:defRPr sz="1600"/>
            </a:lvl9pPr>
          </a:lstStyle>
          <a:p>
            <a:endParaRPr/>
          </a:p>
        </p:txBody>
      </p:sp>
      <p:sp>
        <p:nvSpPr>
          <p:cNvPr id="58" name="Google Shape;58;p26"/>
          <p:cNvSpPr txBox="1">
            <a:spLocks noGrp="1"/>
          </p:cNvSpPr>
          <p:nvPr>
            <p:ph type="sldNum" idx="12"/>
          </p:nvPr>
        </p:nvSpPr>
        <p:spPr>
          <a:xfrm>
            <a:off x="0" y="6629400"/>
            <a:ext cx="410402"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26"/>
          <p:cNvSpPr txBox="1">
            <a:spLocks noGrp="1"/>
          </p:cNvSpPr>
          <p:nvPr>
            <p:ph type="dt" idx="10"/>
          </p:nvPr>
        </p:nvSpPr>
        <p:spPr>
          <a:xfrm>
            <a:off x="453403" y="6629400"/>
            <a:ext cx="1000662"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6"/>
          <p:cNvSpPr txBox="1">
            <a:spLocks noGrp="1"/>
          </p:cNvSpPr>
          <p:nvPr>
            <p:ph type="ftr" idx="11"/>
          </p:nvPr>
        </p:nvSpPr>
        <p:spPr>
          <a:xfrm>
            <a:off x="1637716" y="6629400"/>
            <a:ext cx="9144259"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ARCS 4.0 - Fourth Annual Research on Cities Summit International Conference on Cities for People – Plans, Programs and Policies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61"/>
        <p:cNvGrpSpPr/>
        <p:nvPr/>
      </p:nvGrpSpPr>
      <p:grpSpPr>
        <a:xfrm>
          <a:off x="0" y="0"/>
          <a:ext cx="0" cy="0"/>
          <a:chOff x="0" y="0"/>
          <a:chExt cx="0" cy="0"/>
        </a:xfrm>
      </p:grpSpPr>
      <p:sp>
        <p:nvSpPr>
          <p:cNvPr id="62" name="Google Shape;62;p27"/>
          <p:cNvSpPr txBox="1">
            <a:spLocks noGrp="1"/>
          </p:cNvSpPr>
          <p:nvPr>
            <p:ph type="sldNum" idx="12"/>
          </p:nvPr>
        </p:nvSpPr>
        <p:spPr>
          <a:xfrm>
            <a:off x="0" y="6629400"/>
            <a:ext cx="410402"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3" name="Google Shape;63;p27"/>
          <p:cNvSpPr txBox="1">
            <a:spLocks noGrp="1"/>
          </p:cNvSpPr>
          <p:nvPr>
            <p:ph type="dt" idx="10"/>
          </p:nvPr>
        </p:nvSpPr>
        <p:spPr>
          <a:xfrm>
            <a:off x="453403" y="6629400"/>
            <a:ext cx="1000662"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ftr" idx="11"/>
          </p:nvPr>
        </p:nvSpPr>
        <p:spPr>
          <a:xfrm>
            <a:off x="1637716" y="6629400"/>
            <a:ext cx="9144259"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ARCS 4.0 - Fourth Annual Research on Cities Summit International Conference on Cities for People – Plans, Programs and Policies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6682434" y="919616"/>
            <a:ext cx="4155622" cy="253288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687F00"/>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txBox="1">
            <a:spLocks noGrp="1"/>
          </p:cNvSpPr>
          <p:nvPr>
            <p:ph type="body" idx="1"/>
          </p:nvPr>
        </p:nvSpPr>
        <p:spPr>
          <a:xfrm>
            <a:off x="1409699" y="915923"/>
            <a:ext cx="5216979" cy="5065776"/>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1100"/>
              </a:spcBef>
              <a:spcAft>
                <a:spcPts val="0"/>
              </a:spcAft>
              <a:buClr>
                <a:schemeClr val="dk1"/>
              </a:buClr>
              <a:buSzPts val="2200"/>
              <a:buChar char="•"/>
              <a:defRPr sz="2200"/>
            </a:lvl1pPr>
            <a:lvl2pPr marL="914400" lvl="1" indent="-342900" algn="l">
              <a:lnSpc>
                <a:spcPct val="90000"/>
              </a:lnSpc>
              <a:spcBef>
                <a:spcPts val="400"/>
              </a:spcBef>
              <a:spcAft>
                <a:spcPts val="0"/>
              </a:spcAft>
              <a:buClr>
                <a:schemeClr val="dk1"/>
              </a:buClr>
              <a:buSzPts val="1800"/>
              <a:buChar char="•"/>
              <a:defRPr sz="1800"/>
            </a:lvl2pPr>
            <a:lvl3pPr marL="1371600" lvl="2" indent="-330200" algn="l">
              <a:lnSpc>
                <a:spcPct val="90000"/>
              </a:lnSpc>
              <a:spcBef>
                <a:spcPts val="400"/>
              </a:spcBef>
              <a:spcAft>
                <a:spcPts val="0"/>
              </a:spcAft>
              <a:buClr>
                <a:schemeClr val="dk1"/>
              </a:buClr>
              <a:buSzPts val="1600"/>
              <a:buChar char="•"/>
              <a:defRPr sz="1600"/>
            </a:lvl3pPr>
            <a:lvl4pPr marL="1828800" lvl="3" indent="-330200" algn="l">
              <a:lnSpc>
                <a:spcPct val="90000"/>
              </a:lnSpc>
              <a:spcBef>
                <a:spcPts val="400"/>
              </a:spcBef>
              <a:spcAft>
                <a:spcPts val="0"/>
              </a:spcAft>
              <a:buClr>
                <a:schemeClr val="dk1"/>
              </a:buClr>
              <a:buSzPts val="1600"/>
              <a:buChar char="•"/>
              <a:defRPr sz="1600"/>
            </a:lvl4pPr>
            <a:lvl5pPr marL="2286000" lvl="4" indent="-330200" algn="l">
              <a:lnSpc>
                <a:spcPct val="90000"/>
              </a:lnSpc>
              <a:spcBef>
                <a:spcPts val="400"/>
              </a:spcBef>
              <a:spcAft>
                <a:spcPts val="0"/>
              </a:spcAft>
              <a:buClr>
                <a:schemeClr val="dk1"/>
              </a:buClr>
              <a:buSzPts val="1600"/>
              <a:buChar char="•"/>
              <a:defRPr sz="1600"/>
            </a:lvl5pPr>
            <a:lvl6pPr marL="2743200" lvl="5" indent="-330200" algn="l">
              <a:lnSpc>
                <a:spcPct val="90000"/>
              </a:lnSpc>
              <a:spcBef>
                <a:spcPts val="400"/>
              </a:spcBef>
              <a:spcAft>
                <a:spcPts val="0"/>
              </a:spcAft>
              <a:buClr>
                <a:schemeClr val="dk1"/>
              </a:buClr>
              <a:buSzPts val="1600"/>
              <a:buChar char="•"/>
              <a:defRPr sz="1600"/>
            </a:lvl6pPr>
            <a:lvl7pPr marL="3200400" lvl="6" indent="-330200" algn="l">
              <a:lnSpc>
                <a:spcPct val="90000"/>
              </a:lnSpc>
              <a:spcBef>
                <a:spcPts val="400"/>
              </a:spcBef>
              <a:spcAft>
                <a:spcPts val="0"/>
              </a:spcAft>
              <a:buClr>
                <a:schemeClr val="dk1"/>
              </a:buClr>
              <a:buSzPts val="1600"/>
              <a:buChar char="•"/>
              <a:defRPr sz="1600"/>
            </a:lvl7pPr>
            <a:lvl8pPr marL="3657600" lvl="7" indent="-330200" algn="l">
              <a:lnSpc>
                <a:spcPct val="90000"/>
              </a:lnSpc>
              <a:spcBef>
                <a:spcPts val="400"/>
              </a:spcBef>
              <a:spcAft>
                <a:spcPts val="0"/>
              </a:spcAft>
              <a:buClr>
                <a:schemeClr val="dk1"/>
              </a:buClr>
              <a:buSzPts val="1600"/>
              <a:buChar char="•"/>
              <a:defRPr sz="1600"/>
            </a:lvl8pPr>
            <a:lvl9pPr marL="4114800" lvl="8" indent="-330200" algn="l">
              <a:lnSpc>
                <a:spcPct val="90000"/>
              </a:lnSpc>
              <a:spcBef>
                <a:spcPts val="400"/>
              </a:spcBef>
              <a:spcAft>
                <a:spcPts val="0"/>
              </a:spcAft>
              <a:buClr>
                <a:schemeClr val="dk1"/>
              </a:buClr>
              <a:buSzPts val="1600"/>
              <a:buChar char="•"/>
              <a:defRPr sz="1600"/>
            </a:lvl9pPr>
          </a:lstStyle>
          <a:p>
            <a:endParaRPr/>
          </a:p>
        </p:txBody>
      </p:sp>
      <p:sp>
        <p:nvSpPr>
          <p:cNvPr id="68" name="Google Shape;68;p28"/>
          <p:cNvSpPr txBox="1">
            <a:spLocks noGrp="1"/>
          </p:cNvSpPr>
          <p:nvPr>
            <p:ph type="body" idx="2"/>
          </p:nvPr>
        </p:nvSpPr>
        <p:spPr>
          <a:xfrm>
            <a:off x="6682434" y="3502152"/>
            <a:ext cx="4155622" cy="247954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00"/>
              </a:spcBef>
              <a:spcAft>
                <a:spcPts val="0"/>
              </a:spcAft>
              <a:buClr>
                <a:schemeClr val="dk1"/>
              </a:buClr>
              <a:buSzPts val="1800"/>
              <a:buNone/>
              <a:defRPr sz="1800"/>
            </a:lvl1pPr>
            <a:lvl2pPr marL="914400" lvl="1" indent="-228600" algn="l">
              <a:lnSpc>
                <a:spcPct val="90000"/>
              </a:lnSpc>
              <a:spcBef>
                <a:spcPts val="400"/>
              </a:spcBef>
              <a:spcAft>
                <a:spcPts val="0"/>
              </a:spcAft>
              <a:buClr>
                <a:schemeClr val="dk1"/>
              </a:buClr>
              <a:buSzPts val="1400"/>
              <a:buNone/>
              <a:defRPr sz="1400"/>
            </a:lvl2pPr>
            <a:lvl3pPr marL="1371600" lvl="2" indent="-228600" algn="l">
              <a:lnSpc>
                <a:spcPct val="90000"/>
              </a:lnSpc>
              <a:spcBef>
                <a:spcPts val="400"/>
              </a:spcBef>
              <a:spcAft>
                <a:spcPts val="0"/>
              </a:spcAft>
              <a:buClr>
                <a:schemeClr val="dk1"/>
              </a:buClr>
              <a:buSzPts val="1200"/>
              <a:buNone/>
              <a:defRPr sz="1200"/>
            </a:lvl3pPr>
            <a:lvl4pPr marL="1828800" lvl="3" indent="-228600" algn="l">
              <a:lnSpc>
                <a:spcPct val="90000"/>
              </a:lnSpc>
              <a:spcBef>
                <a:spcPts val="400"/>
              </a:spcBef>
              <a:spcAft>
                <a:spcPts val="0"/>
              </a:spcAft>
              <a:buClr>
                <a:schemeClr val="dk1"/>
              </a:buClr>
              <a:buSzPts val="1000"/>
              <a:buNone/>
              <a:defRPr sz="1000"/>
            </a:lvl4pPr>
            <a:lvl5pPr marL="2286000" lvl="4" indent="-228600" algn="l">
              <a:lnSpc>
                <a:spcPct val="90000"/>
              </a:lnSpc>
              <a:spcBef>
                <a:spcPts val="400"/>
              </a:spcBef>
              <a:spcAft>
                <a:spcPts val="0"/>
              </a:spcAft>
              <a:buClr>
                <a:schemeClr val="dk1"/>
              </a:buClr>
              <a:buSzPts val="1000"/>
              <a:buNone/>
              <a:defRPr sz="1000"/>
            </a:lvl5pPr>
            <a:lvl6pPr marL="2743200" lvl="5" indent="-228600" algn="l">
              <a:lnSpc>
                <a:spcPct val="90000"/>
              </a:lnSpc>
              <a:spcBef>
                <a:spcPts val="400"/>
              </a:spcBef>
              <a:spcAft>
                <a:spcPts val="0"/>
              </a:spcAft>
              <a:buClr>
                <a:schemeClr val="dk1"/>
              </a:buClr>
              <a:buSzPts val="1000"/>
              <a:buNone/>
              <a:defRPr sz="1000"/>
            </a:lvl6pPr>
            <a:lvl7pPr marL="3200400" lvl="6" indent="-228600" algn="l">
              <a:lnSpc>
                <a:spcPct val="90000"/>
              </a:lnSpc>
              <a:spcBef>
                <a:spcPts val="400"/>
              </a:spcBef>
              <a:spcAft>
                <a:spcPts val="0"/>
              </a:spcAft>
              <a:buClr>
                <a:schemeClr val="dk1"/>
              </a:buClr>
              <a:buSzPts val="1000"/>
              <a:buNone/>
              <a:defRPr sz="1000"/>
            </a:lvl7pPr>
            <a:lvl8pPr marL="3657600" lvl="7" indent="-228600" algn="l">
              <a:lnSpc>
                <a:spcPct val="90000"/>
              </a:lnSpc>
              <a:spcBef>
                <a:spcPts val="400"/>
              </a:spcBef>
              <a:spcAft>
                <a:spcPts val="0"/>
              </a:spcAft>
              <a:buClr>
                <a:schemeClr val="dk1"/>
              </a:buClr>
              <a:buSzPts val="1000"/>
              <a:buNone/>
              <a:defRPr sz="1000"/>
            </a:lvl8pPr>
            <a:lvl9pPr marL="4114800" lvl="8" indent="-228600" algn="l">
              <a:lnSpc>
                <a:spcPct val="90000"/>
              </a:lnSpc>
              <a:spcBef>
                <a:spcPts val="400"/>
              </a:spcBef>
              <a:spcAft>
                <a:spcPts val="0"/>
              </a:spcAft>
              <a:buClr>
                <a:schemeClr val="dk1"/>
              </a:buClr>
              <a:buSzPts val="1000"/>
              <a:buNone/>
              <a:defRPr sz="1000"/>
            </a:lvl9pPr>
          </a:lstStyle>
          <a:p>
            <a:endParaRPr/>
          </a:p>
        </p:txBody>
      </p:sp>
      <p:sp>
        <p:nvSpPr>
          <p:cNvPr id="69" name="Google Shape;69;p28"/>
          <p:cNvSpPr txBox="1">
            <a:spLocks noGrp="1"/>
          </p:cNvSpPr>
          <p:nvPr>
            <p:ph type="sldNum" idx="12"/>
          </p:nvPr>
        </p:nvSpPr>
        <p:spPr>
          <a:xfrm>
            <a:off x="0" y="6629400"/>
            <a:ext cx="410402"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0" name="Google Shape;70;p28"/>
          <p:cNvSpPr txBox="1">
            <a:spLocks noGrp="1"/>
          </p:cNvSpPr>
          <p:nvPr>
            <p:ph type="dt" idx="10"/>
          </p:nvPr>
        </p:nvSpPr>
        <p:spPr>
          <a:xfrm>
            <a:off x="453403" y="6629400"/>
            <a:ext cx="1000662"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ftr" idx="11"/>
          </p:nvPr>
        </p:nvSpPr>
        <p:spPr>
          <a:xfrm>
            <a:off x="1637716" y="6629400"/>
            <a:ext cx="9144259"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ARCS 4.0 - Fourth Annual Research on Cities Summit International Conference on Cities for People – Plans, Programs and Policies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6682435" y="919616"/>
            <a:ext cx="4155622" cy="253288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687F00"/>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descr="An empty placeholder to add an image. Click on the placeholder and select the image that you wish to add"/>
          <p:cNvSpPr>
            <a:spLocks noGrp="1"/>
          </p:cNvSpPr>
          <p:nvPr>
            <p:ph type="pic" idx="2"/>
          </p:nvPr>
        </p:nvSpPr>
        <p:spPr>
          <a:xfrm>
            <a:off x="0" y="915923"/>
            <a:ext cx="6626677" cy="5065776"/>
          </a:xfrm>
          <a:prstGeom prst="rect">
            <a:avLst/>
          </a:prstGeom>
          <a:noFill/>
          <a:ln>
            <a:noFill/>
          </a:ln>
        </p:spPr>
        <p:txBody>
          <a:bodyPr spcFirstLastPara="1" wrap="square" lIns="91425" tIns="1371600" rIns="91425" bIns="45700" anchor="t" anchorCtr="0">
            <a:normAutofit/>
          </a:bodyPr>
          <a:lstStyle>
            <a:lvl1pPr marR="0" lvl="0" algn="ctr" rtl="0">
              <a:lnSpc>
                <a:spcPct val="90000"/>
              </a:lnSpc>
              <a:spcBef>
                <a:spcPts val="0"/>
              </a:spcBef>
              <a:spcAft>
                <a:spcPts val="0"/>
              </a:spcAft>
              <a:buClr>
                <a:schemeClr val="dk1"/>
              </a:buClr>
              <a:buSzPts val="2200"/>
              <a:buFont typeface="Arial"/>
              <a:buNone/>
              <a:defRPr sz="2200" b="0" i="0" u="none" strike="noStrike" cap="none">
                <a:solidFill>
                  <a:schemeClr val="dk1"/>
                </a:solidFill>
                <a:latin typeface="Corbel"/>
                <a:ea typeface="Corbel"/>
                <a:cs typeface="Corbel"/>
                <a:sym typeface="Corbel"/>
              </a:defRPr>
            </a:lvl1pPr>
            <a:lvl2pPr marR="0" lvl="1" algn="l" rtl="0">
              <a:lnSpc>
                <a:spcPct val="90000"/>
              </a:lnSpc>
              <a:spcBef>
                <a:spcPts val="400"/>
              </a:spcBef>
              <a:spcAft>
                <a:spcPts val="0"/>
              </a:spcAft>
              <a:buClr>
                <a:schemeClr val="dk1"/>
              </a:buClr>
              <a:buSzPts val="2800"/>
              <a:buFont typeface="Arial"/>
              <a:buNone/>
              <a:defRPr sz="2800" b="0" i="0" u="none" strike="noStrike" cap="none">
                <a:solidFill>
                  <a:schemeClr val="dk1"/>
                </a:solidFill>
                <a:latin typeface="Corbel"/>
                <a:ea typeface="Corbel"/>
                <a:cs typeface="Corbel"/>
                <a:sym typeface="Corbel"/>
              </a:defRPr>
            </a:lvl2pPr>
            <a:lvl3pPr marR="0" lvl="2" algn="l" rtl="0">
              <a:lnSpc>
                <a:spcPct val="90000"/>
              </a:lnSpc>
              <a:spcBef>
                <a:spcPts val="400"/>
              </a:spcBef>
              <a:spcAft>
                <a:spcPts val="0"/>
              </a:spcAft>
              <a:buClr>
                <a:schemeClr val="dk1"/>
              </a:buClr>
              <a:buSzPts val="2400"/>
              <a:buFont typeface="Arial"/>
              <a:buNone/>
              <a:defRPr sz="2400" b="0" i="0" u="none" strike="noStrike" cap="none">
                <a:solidFill>
                  <a:schemeClr val="dk1"/>
                </a:solidFill>
                <a:latin typeface="Corbel"/>
                <a:ea typeface="Corbel"/>
                <a:cs typeface="Corbel"/>
                <a:sym typeface="Corbel"/>
              </a:defRPr>
            </a:lvl3pPr>
            <a:lvl4pPr marR="0" lvl="3" algn="l" rtl="0">
              <a:lnSpc>
                <a:spcPct val="90000"/>
              </a:lnSpc>
              <a:spcBef>
                <a:spcPts val="400"/>
              </a:spcBef>
              <a:spcAft>
                <a:spcPts val="0"/>
              </a:spcAft>
              <a:buClr>
                <a:schemeClr val="dk1"/>
              </a:buClr>
              <a:buSzPts val="2000"/>
              <a:buFont typeface="Arial"/>
              <a:buNone/>
              <a:defRPr sz="2000" b="0" i="0" u="none" strike="noStrike" cap="none">
                <a:solidFill>
                  <a:schemeClr val="dk1"/>
                </a:solidFill>
                <a:latin typeface="Corbel"/>
                <a:ea typeface="Corbel"/>
                <a:cs typeface="Corbel"/>
                <a:sym typeface="Corbel"/>
              </a:defRPr>
            </a:lvl4pPr>
            <a:lvl5pPr marR="0" lvl="4" algn="l" rtl="0">
              <a:lnSpc>
                <a:spcPct val="90000"/>
              </a:lnSpc>
              <a:spcBef>
                <a:spcPts val="400"/>
              </a:spcBef>
              <a:spcAft>
                <a:spcPts val="0"/>
              </a:spcAft>
              <a:buClr>
                <a:schemeClr val="dk1"/>
              </a:buClr>
              <a:buSzPts val="2000"/>
              <a:buFont typeface="Arial"/>
              <a:buNone/>
              <a:defRPr sz="2000" b="0" i="0" u="none" strike="noStrike" cap="none">
                <a:solidFill>
                  <a:schemeClr val="dk1"/>
                </a:solidFill>
                <a:latin typeface="Corbel"/>
                <a:ea typeface="Corbel"/>
                <a:cs typeface="Corbel"/>
                <a:sym typeface="Corbel"/>
              </a:defRPr>
            </a:lvl5pPr>
            <a:lvl6pPr marR="0" lvl="5" algn="l" rtl="0">
              <a:lnSpc>
                <a:spcPct val="90000"/>
              </a:lnSpc>
              <a:spcBef>
                <a:spcPts val="400"/>
              </a:spcBef>
              <a:spcAft>
                <a:spcPts val="0"/>
              </a:spcAft>
              <a:buClr>
                <a:schemeClr val="dk1"/>
              </a:buClr>
              <a:buSzPts val="2000"/>
              <a:buFont typeface="Arial"/>
              <a:buNone/>
              <a:defRPr sz="2000" b="0" i="0" u="none" strike="noStrike" cap="none">
                <a:solidFill>
                  <a:schemeClr val="dk1"/>
                </a:solidFill>
                <a:latin typeface="Corbel"/>
                <a:ea typeface="Corbel"/>
                <a:cs typeface="Corbel"/>
                <a:sym typeface="Corbel"/>
              </a:defRPr>
            </a:lvl6pPr>
            <a:lvl7pPr marR="0" lvl="6" algn="l" rtl="0">
              <a:lnSpc>
                <a:spcPct val="90000"/>
              </a:lnSpc>
              <a:spcBef>
                <a:spcPts val="400"/>
              </a:spcBef>
              <a:spcAft>
                <a:spcPts val="0"/>
              </a:spcAft>
              <a:buClr>
                <a:schemeClr val="dk1"/>
              </a:buClr>
              <a:buSzPts val="2000"/>
              <a:buFont typeface="Arial"/>
              <a:buNone/>
              <a:defRPr sz="2000" b="0" i="0" u="none" strike="noStrike" cap="none">
                <a:solidFill>
                  <a:schemeClr val="dk1"/>
                </a:solidFill>
                <a:latin typeface="Corbel"/>
                <a:ea typeface="Corbel"/>
                <a:cs typeface="Corbel"/>
                <a:sym typeface="Corbel"/>
              </a:defRPr>
            </a:lvl7pPr>
            <a:lvl8pPr marR="0" lvl="7" algn="l" rtl="0">
              <a:lnSpc>
                <a:spcPct val="90000"/>
              </a:lnSpc>
              <a:spcBef>
                <a:spcPts val="400"/>
              </a:spcBef>
              <a:spcAft>
                <a:spcPts val="0"/>
              </a:spcAft>
              <a:buClr>
                <a:schemeClr val="dk1"/>
              </a:buClr>
              <a:buSzPts val="2000"/>
              <a:buFont typeface="Arial"/>
              <a:buNone/>
              <a:defRPr sz="2000" b="0" i="0" u="none" strike="noStrike" cap="none">
                <a:solidFill>
                  <a:schemeClr val="dk1"/>
                </a:solidFill>
                <a:latin typeface="Corbel"/>
                <a:ea typeface="Corbel"/>
                <a:cs typeface="Corbel"/>
                <a:sym typeface="Corbel"/>
              </a:defRPr>
            </a:lvl8pPr>
            <a:lvl9pPr marR="0" lvl="8" algn="l" rtl="0">
              <a:lnSpc>
                <a:spcPct val="90000"/>
              </a:lnSpc>
              <a:spcBef>
                <a:spcPts val="400"/>
              </a:spcBef>
              <a:spcAft>
                <a:spcPts val="0"/>
              </a:spcAft>
              <a:buClr>
                <a:schemeClr val="dk1"/>
              </a:buClr>
              <a:buSzPts val="2000"/>
              <a:buFont typeface="Arial"/>
              <a:buNone/>
              <a:defRPr sz="2000" b="0" i="0" u="none" strike="noStrike" cap="none">
                <a:solidFill>
                  <a:schemeClr val="dk1"/>
                </a:solidFill>
                <a:latin typeface="Corbel"/>
                <a:ea typeface="Corbel"/>
                <a:cs typeface="Corbel"/>
                <a:sym typeface="Corbel"/>
              </a:defRPr>
            </a:lvl9pPr>
          </a:lstStyle>
          <a:p>
            <a:endParaRPr/>
          </a:p>
        </p:txBody>
      </p:sp>
      <p:sp>
        <p:nvSpPr>
          <p:cNvPr id="75" name="Google Shape;75;p29"/>
          <p:cNvSpPr txBox="1">
            <a:spLocks noGrp="1"/>
          </p:cNvSpPr>
          <p:nvPr>
            <p:ph type="body" idx="1"/>
          </p:nvPr>
        </p:nvSpPr>
        <p:spPr>
          <a:xfrm>
            <a:off x="6682435" y="3502152"/>
            <a:ext cx="4155622" cy="247954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900"/>
              </a:spcBef>
              <a:spcAft>
                <a:spcPts val="0"/>
              </a:spcAft>
              <a:buClr>
                <a:schemeClr val="dk1"/>
              </a:buClr>
              <a:buSzPts val="1800"/>
              <a:buNone/>
              <a:defRPr sz="1800"/>
            </a:lvl1pPr>
            <a:lvl2pPr marL="914400" lvl="1" indent="-228600" algn="l">
              <a:lnSpc>
                <a:spcPct val="90000"/>
              </a:lnSpc>
              <a:spcBef>
                <a:spcPts val="400"/>
              </a:spcBef>
              <a:spcAft>
                <a:spcPts val="0"/>
              </a:spcAft>
              <a:buClr>
                <a:schemeClr val="dk1"/>
              </a:buClr>
              <a:buSzPts val="1400"/>
              <a:buNone/>
              <a:defRPr sz="1400"/>
            </a:lvl2pPr>
            <a:lvl3pPr marL="1371600" lvl="2" indent="-228600" algn="l">
              <a:lnSpc>
                <a:spcPct val="90000"/>
              </a:lnSpc>
              <a:spcBef>
                <a:spcPts val="400"/>
              </a:spcBef>
              <a:spcAft>
                <a:spcPts val="0"/>
              </a:spcAft>
              <a:buClr>
                <a:schemeClr val="dk1"/>
              </a:buClr>
              <a:buSzPts val="1200"/>
              <a:buNone/>
              <a:defRPr sz="1200"/>
            </a:lvl3pPr>
            <a:lvl4pPr marL="1828800" lvl="3" indent="-228600" algn="l">
              <a:lnSpc>
                <a:spcPct val="90000"/>
              </a:lnSpc>
              <a:spcBef>
                <a:spcPts val="400"/>
              </a:spcBef>
              <a:spcAft>
                <a:spcPts val="0"/>
              </a:spcAft>
              <a:buClr>
                <a:schemeClr val="dk1"/>
              </a:buClr>
              <a:buSzPts val="1000"/>
              <a:buNone/>
              <a:defRPr sz="1000"/>
            </a:lvl4pPr>
            <a:lvl5pPr marL="2286000" lvl="4" indent="-228600" algn="l">
              <a:lnSpc>
                <a:spcPct val="90000"/>
              </a:lnSpc>
              <a:spcBef>
                <a:spcPts val="400"/>
              </a:spcBef>
              <a:spcAft>
                <a:spcPts val="0"/>
              </a:spcAft>
              <a:buClr>
                <a:schemeClr val="dk1"/>
              </a:buClr>
              <a:buSzPts val="1000"/>
              <a:buNone/>
              <a:defRPr sz="1000"/>
            </a:lvl5pPr>
            <a:lvl6pPr marL="2743200" lvl="5" indent="-228600" algn="l">
              <a:lnSpc>
                <a:spcPct val="90000"/>
              </a:lnSpc>
              <a:spcBef>
                <a:spcPts val="400"/>
              </a:spcBef>
              <a:spcAft>
                <a:spcPts val="0"/>
              </a:spcAft>
              <a:buClr>
                <a:schemeClr val="dk1"/>
              </a:buClr>
              <a:buSzPts val="1000"/>
              <a:buNone/>
              <a:defRPr sz="1000"/>
            </a:lvl6pPr>
            <a:lvl7pPr marL="3200400" lvl="6" indent="-228600" algn="l">
              <a:lnSpc>
                <a:spcPct val="90000"/>
              </a:lnSpc>
              <a:spcBef>
                <a:spcPts val="400"/>
              </a:spcBef>
              <a:spcAft>
                <a:spcPts val="0"/>
              </a:spcAft>
              <a:buClr>
                <a:schemeClr val="dk1"/>
              </a:buClr>
              <a:buSzPts val="1000"/>
              <a:buNone/>
              <a:defRPr sz="1000"/>
            </a:lvl7pPr>
            <a:lvl8pPr marL="3657600" lvl="7" indent="-228600" algn="l">
              <a:lnSpc>
                <a:spcPct val="90000"/>
              </a:lnSpc>
              <a:spcBef>
                <a:spcPts val="400"/>
              </a:spcBef>
              <a:spcAft>
                <a:spcPts val="0"/>
              </a:spcAft>
              <a:buClr>
                <a:schemeClr val="dk1"/>
              </a:buClr>
              <a:buSzPts val="1000"/>
              <a:buNone/>
              <a:defRPr sz="1000"/>
            </a:lvl8pPr>
            <a:lvl9pPr marL="4114800" lvl="8" indent="-228600" algn="l">
              <a:lnSpc>
                <a:spcPct val="90000"/>
              </a:lnSpc>
              <a:spcBef>
                <a:spcPts val="400"/>
              </a:spcBef>
              <a:spcAft>
                <a:spcPts val="0"/>
              </a:spcAft>
              <a:buClr>
                <a:schemeClr val="dk1"/>
              </a:buClr>
              <a:buSzPts val="1000"/>
              <a:buNone/>
              <a:defRPr sz="1000"/>
            </a:lvl9pPr>
          </a:lstStyle>
          <a:p>
            <a:endParaRPr/>
          </a:p>
        </p:txBody>
      </p:sp>
      <p:sp>
        <p:nvSpPr>
          <p:cNvPr id="76" name="Google Shape;76;p29"/>
          <p:cNvSpPr txBox="1">
            <a:spLocks noGrp="1"/>
          </p:cNvSpPr>
          <p:nvPr>
            <p:ph type="sldNum" idx="12"/>
          </p:nvPr>
        </p:nvSpPr>
        <p:spPr>
          <a:xfrm>
            <a:off x="0" y="6629400"/>
            <a:ext cx="410402" cy="2286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7" name="Google Shape;77;p29"/>
          <p:cNvSpPr txBox="1">
            <a:spLocks noGrp="1"/>
          </p:cNvSpPr>
          <p:nvPr>
            <p:ph type="dt" idx="10"/>
          </p:nvPr>
        </p:nvSpPr>
        <p:spPr>
          <a:xfrm>
            <a:off x="453403" y="6629400"/>
            <a:ext cx="1000662" cy="2286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9"/>
          <p:cNvSpPr txBox="1">
            <a:spLocks noGrp="1"/>
          </p:cNvSpPr>
          <p:nvPr>
            <p:ph type="ftr" idx="11"/>
          </p:nvPr>
        </p:nvSpPr>
        <p:spPr>
          <a:xfrm>
            <a:off x="1637716" y="6629400"/>
            <a:ext cx="9144259" cy="228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ARCS 4.0 - Fourth Annual Research on Cities Summit International Conference on Cities for People – Plans, Programs and Policies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p:nvPr/>
        </p:nvSpPr>
        <p:spPr>
          <a:xfrm>
            <a:off x="0" y="6629400"/>
            <a:ext cx="1499616" cy="228600"/>
          </a:xfrm>
          <a:prstGeom prst="rect">
            <a:avLst/>
          </a:prstGeom>
          <a:gradFill>
            <a:gsLst>
              <a:gs pos="0">
                <a:srgbClr val="F4FFCB"/>
              </a:gs>
              <a:gs pos="100000">
                <a:srgbClr val="F4FFCB"/>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orbel"/>
              <a:ea typeface="Corbel"/>
              <a:cs typeface="Corbel"/>
              <a:sym typeface="Corbel"/>
            </a:endParaRPr>
          </a:p>
        </p:txBody>
      </p:sp>
      <p:sp>
        <p:nvSpPr>
          <p:cNvPr id="11" name="Google Shape;11;p19"/>
          <p:cNvSpPr/>
          <p:nvPr/>
        </p:nvSpPr>
        <p:spPr>
          <a:xfrm>
            <a:off x="1609344" y="6629400"/>
            <a:ext cx="10582656" cy="228600"/>
          </a:xfrm>
          <a:prstGeom prst="rect">
            <a:avLst/>
          </a:prstGeom>
          <a:gradFill>
            <a:gsLst>
              <a:gs pos="0">
                <a:srgbClr val="E8FF87"/>
              </a:gs>
              <a:gs pos="100000">
                <a:srgbClr val="E8FF87"/>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687F00"/>
              </a:solidFill>
              <a:latin typeface="Corbel"/>
              <a:ea typeface="Corbel"/>
              <a:cs typeface="Corbel"/>
              <a:sym typeface="Corbel"/>
            </a:endParaRPr>
          </a:p>
        </p:txBody>
      </p:sp>
      <p:sp>
        <p:nvSpPr>
          <p:cNvPr id="12" name="Google Shape;12;p19"/>
          <p:cNvSpPr txBox="1">
            <a:spLocks noGrp="1"/>
          </p:cNvSpPr>
          <p:nvPr>
            <p:ph type="title"/>
          </p:nvPr>
        </p:nvSpPr>
        <p:spPr>
          <a:xfrm>
            <a:off x="1410026" y="276087"/>
            <a:ext cx="9371949" cy="1183566"/>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rgbClr val="687F00"/>
              </a:buClr>
              <a:buSzPts val="3400"/>
              <a:buFont typeface="Corbel"/>
              <a:buNone/>
              <a:defRPr sz="3400" b="0" i="0" u="none" strike="noStrike" cap="none">
                <a:solidFill>
                  <a:srgbClr val="687F00"/>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9"/>
          <p:cNvSpPr txBox="1">
            <a:spLocks noGrp="1"/>
          </p:cNvSpPr>
          <p:nvPr>
            <p:ph type="body" idx="1"/>
          </p:nvPr>
        </p:nvSpPr>
        <p:spPr>
          <a:xfrm>
            <a:off x="1410027" y="1566001"/>
            <a:ext cx="9371948" cy="4620682"/>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100"/>
              </a:spcBef>
              <a:spcAft>
                <a:spcPts val="0"/>
              </a:spcAft>
              <a:buClr>
                <a:schemeClr val="dk1"/>
              </a:buClr>
              <a:buSzPts val="2200"/>
              <a:buFont typeface="Arial"/>
              <a:buChar char="•"/>
              <a:defRPr sz="2200" b="0" i="0" u="none" strike="noStrike" cap="none">
                <a:solidFill>
                  <a:schemeClr val="dk1"/>
                </a:solidFill>
                <a:latin typeface="Corbel"/>
                <a:ea typeface="Corbel"/>
                <a:cs typeface="Corbel"/>
                <a:sym typeface="Corbe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orbel"/>
                <a:ea typeface="Corbel"/>
                <a:cs typeface="Corbel"/>
                <a:sym typeface="Corbel"/>
              </a:defRPr>
            </a:lvl2pPr>
            <a:lvl3pPr marL="1371600" marR="0" lvl="2"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orbel"/>
                <a:ea typeface="Corbel"/>
                <a:cs typeface="Corbel"/>
                <a:sym typeface="Corbel"/>
              </a:defRPr>
            </a:lvl3pPr>
            <a:lvl4pPr marL="1828800" marR="0" lvl="3"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orbel"/>
                <a:ea typeface="Corbel"/>
                <a:cs typeface="Corbel"/>
                <a:sym typeface="Corbel"/>
              </a:defRPr>
            </a:lvl4pPr>
            <a:lvl5pPr marL="2286000" marR="0" lvl="4"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orbel"/>
                <a:ea typeface="Corbel"/>
                <a:cs typeface="Corbel"/>
                <a:sym typeface="Corbel"/>
              </a:defRPr>
            </a:lvl5pPr>
            <a:lvl6pPr marL="2743200" marR="0" lvl="5"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orbel"/>
                <a:ea typeface="Corbel"/>
                <a:cs typeface="Corbel"/>
                <a:sym typeface="Corbel"/>
              </a:defRPr>
            </a:lvl6pPr>
            <a:lvl7pPr marL="3200400" marR="0" lvl="6"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orbel"/>
                <a:ea typeface="Corbel"/>
                <a:cs typeface="Corbel"/>
                <a:sym typeface="Corbel"/>
              </a:defRPr>
            </a:lvl7pPr>
            <a:lvl8pPr marL="3657600" marR="0" lvl="7"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orbel"/>
                <a:ea typeface="Corbel"/>
                <a:cs typeface="Corbel"/>
                <a:sym typeface="Corbel"/>
              </a:defRPr>
            </a:lvl8pPr>
            <a:lvl9pPr marL="4114800" marR="0" lvl="8" indent="-330200"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orbel"/>
                <a:ea typeface="Corbel"/>
                <a:cs typeface="Corbel"/>
                <a:sym typeface="Corbel"/>
              </a:defRPr>
            </a:lvl9pPr>
          </a:lstStyle>
          <a:p>
            <a:endParaRPr/>
          </a:p>
        </p:txBody>
      </p:sp>
      <p:sp>
        <p:nvSpPr>
          <p:cNvPr id="14" name="Google Shape;14;p19"/>
          <p:cNvSpPr txBox="1">
            <a:spLocks noGrp="1"/>
          </p:cNvSpPr>
          <p:nvPr>
            <p:ph type="sldNum" idx="12"/>
          </p:nvPr>
        </p:nvSpPr>
        <p:spPr>
          <a:xfrm>
            <a:off x="0" y="6629400"/>
            <a:ext cx="410402" cy="2286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455500"/>
                </a:solidFill>
                <a:latin typeface="Corbel"/>
                <a:ea typeface="Corbel"/>
                <a:cs typeface="Corbel"/>
                <a:sym typeface="Corbel"/>
              </a:defRPr>
            </a:lvl1pPr>
            <a:lvl2pPr marL="0" marR="0" lvl="1" indent="0" algn="r" rtl="0">
              <a:spcBef>
                <a:spcPts val="0"/>
              </a:spcBef>
              <a:buNone/>
              <a:defRPr sz="1100" b="0" i="0" u="none" strike="noStrike" cap="none">
                <a:solidFill>
                  <a:srgbClr val="455500"/>
                </a:solidFill>
                <a:latin typeface="Corbel"/>
                <a:ea typeface="Corbel"/>
                <a:cs typeface="Corbel"/>
                <a:sym typeface="Corbel"/>
              </a:defRPr>
            </a:lvl2pPr>
            <a:lvl3pPr marL="0" marR="0" lvl="2" indent="0" algn="r" rtl="0">
              <a:spcBef>
                <a:spcPts val="0"/>
              </a:spcBef>
              <a:buNone/>
              <a:defRPr sz="1100" b="0" i="0" u="none" strike="noStrike" cap="none">
                <a:solidFill>
                  <a:srgbClr val="455500"/>
                </a:solidFill>
                <a:latin typeface="Corbel"/>
                <a:ea typeface="Corbel"/>
                <a:cs typeface="Corbel"/>
                <a:sym typeface="Corbel"/>
              </a:defRPr>
            </a:lvl3pPr>
            <a:lvl4pPr marL="0" marR="0" lvl="3" indent="0" algn="r" rtl="0">
              <a:spcBef>
                <a:spcPts val="0"/>
              </a:spcBef>
              <a:buNone/>
              <a:defRPr sz="1100" b="0" i="0" u="none" strike="noStrike" cap="none">
                <a:solidFill>
                  <a:srgbClr val="455500"/>
                </a:solidFill>
                <a:latin typeface="Corbel"/>
                <a:ea typeface="Corbel"/>
                <a:cs typeface="Corbel"/>
                <a:sym typeface="Corbel"/>
              </a:defRPr>
            </a:lvl4pPr>
            <a:lvl5pPr marL="0" marR="0" lvl="4" indent="0" algn="r" rtl="0">
              <a:spcBef>
                <a:spcPts val="0"/>
              </a:spcBef>
              <a:buNone/>
              <a:defRPr sz="1100" b="0" i="0" u="none" strike="noStrike" cap="none">
                <a:solidFill>
                  <a:srgbClr val="455500"/>
                </a:solidFill>
                <a:latin typeface="Corbel"/>
                <a:ea typeface="Corbel"/>
                <a:cs typeface="Corbel"/>
                <a:sym typeface="Corbel"/>
              </a:defRPr>
            </a:lvl5pPr>
            <a:lvl6pPr marL="0" marR="0" lvl="5" indent="0" algn="r" rtl="0">
              <a:spcBef>
                <a:spcPts val="0"/>
              </a:spcBef>
              <a:buNone/>
              <a:defRPr sz="1100" b="0" i="0" u="none" strike="noStrike" cap="none">
                <a:solidFill>
                  <a:srgbClr val="455500"/>
                </a:solidFill>
                <a:latin typeface="Corbel"/>
                <a:ea typeface="Corbel"/>
                <a:cs typeface="Corbel"/>
                <a:sym typeface="Corbel"/>
              </a:defRPr>
            </a:lvl6pPr>
            <a:lvl7pPr marL="0" marR="0" lvl="6" indent="0" algn="r" rtl="0">
              <a:spcBef>
                <a:spcPts val="0"/>
              </a:spcBef>
              <a:buNone/>
              <a:defRPr sz="1100" b="0" i="0" u="none" strike="noStrike" cap="none">
                <a:solidFill>
                  <a:srgbClr val="455500"/>
                </a:solidFill>
                <a:latin typeface="Corbel"/>
                <a:ea typeface="Corbel"/>
                <a:cs typeface="Corbel"/>
                <a:sym typeface="Corbel"/>
              </a:defRPr>
            </a:lvl7pPr>
            <a:lvl8pPr marL="0" marR="0" lvl="7" indent="0" algn="r" rtl="0">
              <a:spcBef>
                <a:spcPts val="0"/>
              </a:spcBef>
              <a:buNone/>
              <a:defRPr sz="1100" b="0" i="0" u="none" strike="noStrike" cap="none">
                <a:solidFill>
                  <a:srgbClr val="455500"/>
                </a:solidFill>
                <a:latin typeface="Corbel"/>
                <a:ea typeface="Corbel"/>
                <a:cs typeface="Corbel"/>
                <a:sym typeface="Corbel"/>
              </a:defRPr>
            </a:lvl8pPr>
            <a:lvl9pPr marL="0" marR="0" lvl="8" indent="0" algn="r" rtl="0">
              <a:spcBef>
                <a:spcPts val="0"/>
              </a:spcBef>
              <a:buNone/>
              <a:defRPr sz="1100" b="0" i="0" u="none" strike="noStrike" cap="none">
                <a:solidFill>
                  <a:srgbClr val="455500"/>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9"/>
          <p:cNvSpPr txBox="1">
            <a:spLocks noGrp="1"/>
          </p:cNvSpPr>
          <p:nvPr>
            <p:ph type="dt" idx="10"/>
          </p:nvPr>
        </p:nvSpPr>
        <p:spPr>
          <a:xfrm>
            <a:off x="453403" y="6629400"/>
            <a:ext cx="1000662" cy="2286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rgbClr val="455500"/>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19"/>
          <p:cNvSpPr txBox="1">
            <a:spLocks noGrp="1"/>
          </p:cNvSpPr>
          <p:nvPr>
            <p:ph type="ftr" idx="11"/>
          </p:nvPr>
        </p:nvSpPr>
        <p:spPr>
          <a:xfrm>
            <a:off x="1637716" y="6629400"/>
            <a:ext cx="9144259" cy="228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455500"/>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r>
              <a:rPr lang="en-US"/>
              <a:t>ARCS 4.0 - Fourth Annual Research on Cities Summit International Conference on Cities for People – Plans, Programs and Policies</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app.cpcbccr.com/ccr/#/caaqm-dashboard-all/caaqm-landing/caaqm-comparison-data"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2050" name="Picture 2" descr="Image result for xavier university bhubaneswar">
            <a:extLst>
              <a:ext uri="{FF2B5EF4-FFF2-40B4-BE49-F238E27FC236}">
                <a16:creationId xmlns:a16="http://schemas.microsoft.com/office/drawing/2014/main" id="{71F6F348-3FCA-412F-BC93-320C42C8BD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13" y="6019174"/>
            <a:ext cx="810530" cy="810530"/>
          </a:xfrm>
          <a:prstGeom prst="rect">
            <a:avLst/>
          </a:prstGeom>
          <a:noFill/>
          <a:extLst>
            <a:ext uri="{909E8E84-426E-40DD-AFC4-6F175D3DCCD1}">
              <a14:hiddenFill xmlns:a14="http://schemas.microsoft.com/office/drawing/2010/main">
                <a:solidFill>
                  <a:srgbClr val="FFFFFF"/>
                </a:solidFill>
              </a14:hiddenFill>
            </a:ext>
          </a:extLst>
        </p:spPr>
      </p:pic>
      <p:sp>
        <p:nvSpPr>
          <p:cNvPr id="96" name="Google Shape;96;p1"/>
          <p:cNvSpPr txBox="1">
            <a:spLocks noGrp="1"/>
          </p:cNvSpPr>
          <p:nvPr>
            <p:ph type="ctrTitle"/>
          </p:nvPr>
        </p:nvSpPr>
        <p:spPr>
          <a:xfrm>
            <a:off x="1689633" y="239697"/>
            <a:ext cx="4784176" cy="375606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320"/>
              <a:buFont typeface="Corbel"/>
              <a:buNone/>
            </a:pPr>
            <a:r>
              <a:rPr lang="en-US" sz="4320" dirty="0"/>
              <a:t>ARTIFICIAL INTELLIGENCE AIDED FORECASTING OF AIR QUALITY INDEX</a:t>
            </a:r>
            <a:endParaRPr sz="4320" dirty="0"/>
          </a:p>
        </p:txBody>
      </p:sp>
      <p:sp>
        <p:nvSpPr>
          <p:cNvPr id="97" name="Google Shape;97;p1"/>
          <p:cNvSpPr txBox="1">
            <a:spLocks noGrp="1"/>
          </p:cNvSpPr>
          <p:nvPr>
            <p:ph type="subTitle" idx="1"/>
          </p:nvPr>
        </p:nvSpPr>
        <p:spPr>
          <a:xfrm>
            <a:off x="1689632" y="4503003"/>
            <a:ext cx="4915353" cy="137401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400"/>
              <a:buNone/>
            </a:pPr>
            <a:r>
              <a:rPr lang="en-US" sz="1400" dirty="0">
                <a:latin typeface="+mn-lt"/>
                <a:ea typeface="Corbel"/>
                <a:cs typeface="Corbel"/>
                <a:sym typeface="Corbel"/>
              </a:rPr>
              <a:t>Om Patra</a:t>
            </a:r>
            <a:r>
              <a:rPr lang="en-US" sz="1400" baseline="30000" dirty="0">
                <a:latin typeface="+mn-lt"/>
                <a:ea typeface="Corbel"/>
                <a:cs typeface="Corbel"/>
                <a:sym typeface="Corbel"/>
              </a:rPr>
              <a:t>1</a:t>
            </a:r>
            <a:r>
              <a:rPr lang="en-US" sz="1400" dirty="0">
                <a:latin typeface="+mn-lt"/>
                <a:ea typeface="Corbel"/>
                <a:cs typeface="Corbel"/>
                <a:sym typeface="Corbel"/>
              </a:rPr>
              <a:t>, Ashutosh Satpathy</a:t>
            </a:r>
            <a:r>
              <a:rPr lang="en-US" sz="1400" baseline="30000" dirty="0">
                <a:latin typeface="+mn-lt"/>
                <a:ea typeface="Corbel"/>
                <a:cs typeface="Corbel"/>
                <a:sym typeface="Corbel"/>
              </a:rPr>
              <a:t>1</a:t>
            </a:r>
            <a:r>
              <a:rPr lang="en-US" sz="1400" dirty="0">
                <a:latin typeface="+mn-lt"/>
                <a:ea typeface="Corbel"/>
                <a:cs typeface="Corbel"/>
                <a:sym typeface="Corbel"/>
              </a:rPr>
              <a:t>, Dinesh Darshan</a:t>
            </a:r>
            <a:r>
              <a:rPr lang="en-US" sz="1400" baseline="30000" dirty="0">
                <a:latin typeface="+mn-lt"/>
                <a:ea typeface="Corbel"/>
                <a:cs typeface="Corbel"/>
                <a:sym typeface="Corbel"/>
              </a:rPr>
              <a:t>1</a:t>
            </a:r>
            <a:r>
              <a:rPr lang="en-US" sz="1400" dirty="0">
                <a:latin typeface="+mn-lt"/>
                <a:ea typeface="Corbel"/>
                <a:cs typeface="Corbel"/>
                <a:sym typeface="Corbel"/>
              </a:rPr>
              <a:t>,  Abba Elizabeth Joseph (PhD)</a:t>
            </a:r>
            <a:r>
              <a:rPr lang="en-US" sz="1400" baseline="30000" dirty="0">
                <a:latin typeface="+mn-lt"/>
                <a:ea typeface="Corbel"/>
                <a:cs typeface="Corbel"/>
                <a:sym typeface="Corbel"/>
              </a:rPr>
              <a:t>2</a:t>
            </a:r>
            <a:r>
              <a:rPr lang="en-US" sz="1400" dirty="0">
                <a:latin typeface="+mn-lt"/>
                <a:ea typeface="Corbel"/>
                <a:cs typeface="Corbel"/>
                <a:sym typeface="Corbel"/>
              </a:rPr>
              <a:t>, Bhaskar Mondal (PhD)</a:t>
            </a:r>
            <a:r>
              <a:rPr lang="en-US" sz="1400" baseline="30000" dirty="0">
                <a:latin typeface="+mn-lt"/>
                <a:ea typeface="Corbel"/>
                <a:cs typeface="Corbel"/>
                <a:sym typeface="Corbel"/>
              </a:rPr>
              <a:t>1</a:t>
            </a:r>
            <a:endParaRPr dirty="0">
              <a:latin typeface="+mn-lt"/>
            </a:endParaRPr>
          </a:p>
          <a:p>
            <a:pPr marL="0" lvl="0" indent="0" algn="l" rtl="0">
              <a:lnSpc>
                <a:spcPct val="90000"/>
              </a:lnSpc>
              <a:spcBef>
                <a:spcPts val="0"/>
              </a:spcBef>
              <a:spcAft>
                <a:spcPts val="0"/>
              </a:spcAft>
              <a:buClr>
                <a:schemeClr val="dk1"/>
              </a:buClr>
              <a:buSzPts val="1100"/>
              <a:buNone/>
            </a:pPr>
            <a:endParaRPr sz="1400" dirty="0">
              <a:latin typeface="+mn-lt"/>
              <a:ea typeface="Corbel"/>
              <a:cs typeface="Corbel"/>
              <a:sym typeface="Corbel"/>
            </a:endParaRPr>
          </a:p>
          <a:p>
            <a:pPr marL="0" lvl="0" indent="0" algn="l" rtl="0">
              <a:lnSpc>
                <a:spcPct val="90000"/>
              </a:lnSpc>
              <a:spcBef>
                <a:spcPts val="0"/>
              </a:spcBef>
              <a:spcAft>
                <a:spcPts val="0"/>
              </a:spcAft>
              <a:buClr>
                <a:schemeClr val="dk1"/>
              </a:buClr>
              <a:buSzPts val="1100"/>
              <a:buNone/>
            </a:pPr>
            <a:r>
              <a:rPr lang="en-US" sz="1400" dirty="0">
                <a:latin typeface="+mn-lt"/>
                <a:ea typeface="Corbel"/>
                <a:cs typeface="Corbel"/>
                <a:sym typeface="Corbel"/>
              </a:rPr>
              <a:t>1. Xavier School of Computer Science and Engineering, Xavier University Bhubaneswar.</a:t>
            </a:r>
            <a:endParaRPr dirty="0">
              <a:latin typeface="+mn-lt"/>
            </a:endParaRPr>
          </a:p>
          <a:p>
            <a:pPr marL="0" lvl="0" indent="0" algn="l" rtl="0">
              <a:lnSpc>
                <a:spcPct val="90000"/>
              </a:lnSpc>
              <a:spcBef>
                <a:spcPts val="0"/>
              </a:spcBef>
              <a:spcAft>
                <a:spcPts val="0"/>
              </a:spcAft>
              <a:buClr>
                <a:schemeClr val="dk1"/>
              </a:buClr>
              <a:buSzPts val="1100"/>
              <a:buNone/>
            </a:pPr>
            <a:r>
              <a:rPr lang="en-US" sz="1400" dirty="0">
                <a:latin typeface="+mn-lt"/>
                <a:ea typeface="Corbel"/>
                <a:cs typeface="Corbel"/>
                <a:sym typeface="Corbel"/>
              </a:rPr>
              <a:t>2. Xavier School of Sustainability, Xavier University Bhubaneswar.</a:t>
            </a:r>
            <a:endParaRPr dirty="0">
              <a:latin typeface="+mn-lt"/>
            </a:endParaRPr>
          </a:p>
        </p:txBody>
      </p:sp>
      <p:sp>
        <p:nvSpPr>
          <p:cNvPr id="2" name="Rectangle 1">
            <a:extLst>
              <a:ext uri="{FF2B5EF4-FFF2-40B4-BE49-F238E27FC236}">
                <a16:creationId xmlns:a16="http://schemas.microsoft.com/office/drawing/2014/main" id="{FF0D9653-CCDF-4488-826B-2A2391E511E7}"/>
              </a:ext>
            </a:extLst>
          </p:cNvPr>
          <p:cNvSpPr/>
          <p:nvPr/>
        </p:nvSpPr>
        <p:spPr>
          <a:xfrm>
            <a:off x="1008442" y="6095082"/>
            <a:ext cx="6240769" cy="769441"/>
          </a:xfrm>
          <a:prstGeom prst="rect">
            <a:avLst/>
          </a:prstGeom>
        </p:spPr>
        <p:txBody>
          <a:bodyPr wrap="square">
            <a:spAutoFit/>
          </a:bodyPr>
          <a:lstStyle/>
          <a:p>
            <a:r>
              <a:rPr lang="en-US" sz="1600" dirty="0">
                <a:latin typeface="Calibri" panose="020F0502020204030204" pitchFamily="34" charset="0"/>
              </a:rPr>
              <a:t>ARCS 4.0 - Fourth Annual Research on Cities Summit International Conference on </a:t>
            </a:r>
            <a:r>
              <a:rPr lang="en-US" sz="1600" b="1" dirty="0">
                <a:latin typeface="Calibri" panose="020F0502020204030204" pitchFamily="34" charset="0"/>
              </a:rPr>
              <a:t>Cities for People – Plans, Programs and Policies</a:t>
            </a:r>
          </a:p>
          <a:p>
            <a:r>
              <a:rPr lang="en-US" sz="1200" dirty="0"/>
              <a:t>Xavier School of Human Settlements, Xavier University Bhubaneswar</a:t>
            </a:r>
            <a:endParaRPr lang="en-IN" sz="1200" dirty="0"/>
          </a:p>
        </p:txBody>
      </p:sp>
      <p:pic>
        <p:nvPicPr>
          <p:cNvPr id="2052" name="Picture 4" descr="Image result for xavier university bhubaneswar">
            <a:extLst>
              <a:ext uri="{FF2B5EF4-FFF2-40B4-BE49-F238E27FC236}">
                <a16:creationId xmlns:a16="http://schemas.microsoft.com/office/drawing/2014/main" id="{3F1969ED-4D80-4ED8-B6BA-7EE0FFD2CD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56031" y="5990893"/>
            <a:ext cx="814148" cy="8105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10" descr="Image result for central pollution control board&quot;"/>
          <p:cNvPicPr preferRelativeResize="0"/>
          <p:nvPr/>
        </p:nvPicPr>
        <p:blipFill rotWithShape="1">
          <a:blip r:embed="rId3">
            <a:alphaModFix/>
          </a:blip>
          <a:srcRect/>
          <a:stretch/>
        </p:blipFill>
        <p:spPr>
          <a:xfrm>
            <a:off x="9890839" y="29161"/>
            <a:ext cx="2555533" cy="2347526"/>
          </a:xfrm>
          <a:prstGeom prst="rect">
            <a:avLst/>
          </a:prstGeom>
          <a:noFill/>
          <a:ln>
            <a:noFill/>
          </a:ln>
          <a:effectLst>
            <a:outerShdw blurRad="1270000" dist="50800" dir="5400000" sx="90000" sy="90000" algn="ctr" rotWithShape="0">
              <a:srgbClr val="000000">
                <a:alpha val="0"/>
              </a:srgbClr>
            </a:outerShdw>
          </a:effectLst>
        </p:spPr>
      </p:pic>
      <p:sp>
        <p:nvSpPr>
          <p:cNvPr id="160" name="Google Shape;160;p10"/>
          <p:cNvSpPr txBox="1">
            <a:spLocks noGrp="1"/>
          </p:cNvSpPr>
          <p:nvPr>
            <p:ph type="title"/>
          </p:nvPr>
        </p:nvSpPr>
        <p:spPr>
          <a:xfrm>
            <a:off x="625077" y="593524"/>
            <a:ext cx="3954632" cy="1218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Clr>
                <a:srgbClr val="687F00"/>
              </a:buClr>
              <a:buSzPts val="2400"/>
              <a:buFont typeface="Corbel"/>
              <a:buNone/>
            </a:pPr>
            <a:r>
              <a:rPr lang="en-US" sz="5000" i="0" dirty="0"/>
              <a:t>DATA</a:t>
            </a:r>
            <a:endParaRPr sz="5000" i="0" dirty="0"/>
          </a:p>
        </p:txBody>
      </p:sp>
      <p:sp>
        <p:nvSpPr>
          <p:cNvPr id="161" name="Google Shape;161;p10"/>
          <p:cNvSpPr txBox="1">
            <a:spLocks noGrp="1"/>
          </p:cNvSpPr>
          <p:nvPr>
            <p:ph type="body" idx="1"/>
          </p:nvPr>
        </p:nvSpPr>
        <p:spPr>
          <a:xfrm>
            <a:off x="784875" y="2131827"/>
            <a:ext cx="5385000" cy="29520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Clr>
                <a:schemeClr val="dk1"/>
              </a:buClr>
              <a:buSzPts val="1300"/>
              <a:buNone/>
            </a:pPr>
            <a:r>
              <a:rPr lang="en-US" sz="1800" dirty="0">
                <a:solidFill>
                  <a:schemeClr val="bg2"/>
                </a:solidFill>
                <a:latin typeface="+mn-lt"/>
              </a:rPr>
              <a:t>We have collected the data for different cities from Central Pollution Control Board(CPCB) for prediction from 01 January 2017 to 31 January 2020. CPCB is a statutory organization, was constituted in September, 1974 under the Water (Prevention and Control of Pollution) Act, 1974.</a:t>
            </a:r>
            <a:endParaRPr sz="1800" dirty="0">
              <a:solidFill>
                <a:schemeClr val="bg2"/>
              </a:solidFill>
              <a:latin typeface="+mn-lt"/>
            </a:endParaRPr>
          </a:p>
          <a:p>
            <a:pPr marL="0" lvl="0" indent="0" algn="l" rtl="0">
              <a:lnSpc>
                <a:spcPct val="90000"/>
              </a:lnSpc>
              <a:spcBef>
                <a:spcPts val="2133"/>
              </a:spcBef>
              <a:spcAft>
                <a:spcPts val="0"/>
              </a:spcAft>
              <a:buClr>
                <a:schemeClr val="dk1"/>
              </a:buClr>
              <a:buSzPts val="1300"/>
              <a:buNone/>
            </a:pPr>
            <a:r>
              <a:rPr lang="en-US" sz="1800" dirty="0">
                <a:solidFill>
                  <a:schemeClr val="bg2"/>
                </a:solidFill>
                <a:latin typeface="+mn-lt"/>
              </a:rPr>
              <a:t>It serves as a field formation and also provides technical services to the Ministry of Environment and Forests of the provisions of the Environment (Protection) Act, 1986.</a:t>
            </a:r>
          </a:p>
          <a:p>
            <a:pPr marL="0" lvl="0" indent="0">
              <a:spcBef>
                <a:spcPts val="2133"/>
              </a:spcBef>
              <a:buNone/>
            </a:pPr>
            <a:r>
              <a:rPr lang="en-IN" sz="1600" dirty="0">
                <a:latin typeface="+mn-lt"/>
                <a:hlinkClick r:id="rId4"/>
              </a:rPr>
              <a:t>https://app.cpcbccr.com/ccr/#/caaqm-dashboard-all/caaqm-landing/caaqm-comparison-data</a:t>
            </a:r>
            <a:endParaRPr sz="1600" dirty="0">
              <a:latin typeface="+mn-lt"/>
            </a:endParaRPr>
          </a:p>
          <a:p>
            <a:pPr marL="1430831" lvl="2" indent="0" algn="l" rtl="0">
              <a:lnSpc>
                <a:spcPct val="90000"/>
              </a:lnSpc>
              <a:spcBef>
                <a:spcPts val="2773"/>
              </a:spcBef>
              <a:spcAft>
                <a:spcPts val="0"/>
              </a:spcAft>
              <a:buClr>
                <a:srgbClr val="000000"/>
              </a:buClr>
              <a:buSzPts val="1583"/>
              <a:buNone/>
            </a:pPr>
            <a:endParaRPr dirty="0">
              <a:solidFill>
                <a:schemeClr val="dk1"/>
              </a:solidFill>
            </a:endParaRPr>
          </a:p>
          <a:p>
            <a:pPr marL="0" lvl="0" indent="0" algn="l" rtl="0">
              <a:lnSpc>
                <a:spcPct val="90000"/>
              </a:lnSpc>
              <a:spcBef>
                <a:spcPts val="4266"/>
              </a:spcBef>
              <a:spcAft>
                <a:spcPts val="2133"/>
              </a:spcAft>
              <a:buClr>
                <a:schemeClr val="dk1"/>
              </a:buClr>
              <a:buSzPts val="1300"/>
              <a:buNone/>
            </a:pPr>
            <a:endParaRPr sz="1600" dirty="0">
              <a:solidFill>
                <a:schemeClr val="dk1"/>
              </a:solidFill>
            </a:endParaRPr>
          </a:p>
        </p:txBody>
      </p:sp>
      <p:sp>
        <p:nvSpPr>
          <p:cNvPr id="162" name="Google Shape;162;p10"/>
          <p:cNvSpPr/>
          <p:nvPr/>
        </p:nvSpPr>
        <p:spPr>
          <a:xfrm>
            <a:off x="6096005" y="2155999"/>
            <a:ext cx="5853300" cy="303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bg2"/>
                </a:solidFill>
                <a:latin typeface="+mn-lt"/>
                <a:ea typeface="Corbel"/>
                <a:cs typeface="Corbel"/>
                <a:sym typeface="Corbel"/>
              </a:rPr>
              <a:t>Criteria pollutants that we have considered for our prediction :</a:t>
            </a:r>
            <a:endParaRPr dirty="0">
              <a:solidFill>
                <a:schemeClr val="bg2"/>
              </a:solidFill>
              <a:latin typeface="+mn-lt"/>
            </a:endParaRPr>
          </a:p>
          <a:p>
            <a:pPr marL="457200" marR="0" lvl="1" indent="-113108" algn="l" rtl="0">
              <a:spcBef>
                <a:spcPts val="2773"/>
              </a:spcBef>
              <a:spcAft>
                <a:spcPts val="0"/>
              </a:spcAft>
              <a:buClr>
                <a:srgbClr val="000000"/>
              </a:buClr>
              <a:buSzPts val="1781"/>
              <a:buFont typeface="Arial"/>
              <a:buChar char="•"/>
            </a:pPr>
            <a:r>
              <a:rPr lang="en-US" sz="1800" b="0" i="0" u="none" strike="noStrike" cap="none" dirty="0">
                <a:solidFill>
                  <a:schemeClr val="bg2"/>
                </a:solidFill>
                <a:latin typeface="+mn-lt"/>
                <a:ea typeface="Corbel"/>
                <a:cs typeface="Corbel"/>
                <a:sym typeface="Corbel"/>
              </a:rPr>
              <a:t>Ozone</a:t>
            </a:r>
            <a:endParaRPr dirty="0">
              <a:solidFill>
                <a:schemeClr val="bg2"/>
              </a:solidFill>
              <a:latin typeface="+mn-lt"/>
            </a:endParaRPr>
          </a:p>
          <a:p>
            <a:pPr marL="457200" marR="0" lvl="1" indent="-113108" algn="l" rtl="0">
              <a:spcBef>
                <a:spcPts val="640"/>
              </a:spcBef>
              <a:spcAft>
                <a:spcPts val="0"/>
              </a:spcAft>
              <a:buClr>
                <a:srgbClr val="000000"/>
              </a:buClr>
              <a:buSzPts val="1781"/>
              <a:buFont typeface="Arial"/>
              <a:buChar char="•"/>
            </a:pPr>
            <a:r>
              <a:rPr lang="en-US" sz="1800" b="0" i="0" u="none" strike="noStrike" cap="none" dirty="0">
                <a:solidFill>
                  <a:schemeClr val="bg2"/>
                </a:solidFill>
                <a:latin typeface="+mn-lt"/>
                <a:ea typeface="Corbel"/>
                <a:cs typeface="Corbel"/>
                <a:sym typeface="Corbel"/>
              </a:rPr>
              <a:t> Nitrogen Dioxide</a:t>
            </a:r>
            <a:endParaRPr sz="1800" b="0" i="0" u="none" strike="noStrike" cap="none" dirty="0">
              <a:solidFill>
                <a:schemeClr val="bg2"/>
              </a:solidFill>
              <a:latin typeface="+mn-lt"/>
              <a:ea typeface="Corbel"/>
              <a:cs typeface="Corbel"/>
              <a:sym typeface="Corbel"/>
            </a:endParaRPr>
          </a:p>
          <a:p>
            <a:pPr marL="457200" marR="0" lvl="1" indent="-113108" algn="l" rtl="0">
              <a:spcBef>
                <a:spcPts val="640"/>
              </a:spcBef>
              <a:spcAft>
                <a:spcPts val="0"/>
              </a:spcAft>
              <a:buClr>
                <a:srgbClr val="000000"/>
              </a:buClr>
              <a:buSzPts val="1781"/>
              <a:buFont typeface="Arial"/>
              <a:buChar char="•"/>
            </a:pPr>
            <a:r>
              <a:rPr lang="en-US" sz="1800" b="0" i="0" u="none" strike="noStrike" cap="none" dirty="0">
                <a:solidFill>
                  <a:schemeClr val="bg2"/>
                </a:solidFill>
                <a:latin typeface="+mn-lt"/>
                <a:ea typeface="Corbel"/>
                <a:cs typeface="Corbel"/>
                <a:sym typeface="Corbel"/>
              </a:rPr>
              <a:t> Sulfur dioxide</a:t>
            </a:r>
            <a:endParaRPr dirty="0">
              <a:solidFill>
                <a:schemeClr val="bg2"/>
              </a:solidFill>
              <a:latin typeface="+mn-lt"/>
            </a:endParaRPr>
          </a:p>
          <a:p>
            <a:pPr marL="457200" marR="0" lvl="1" indent="-113108" algn="l" rtl="0">
              <a:spcBef>
                <a:spcPts val="640"/>
              </a:spcBef>
              <a:spcAft>
                <a:spcPts val="0"/>
              </a:spcAft>
              <a:buClr>
                <a:srgbClr val="000000"/>
              </a:buClr>
              <a:buSzPts val="1781"/>
              <a:buFont typeface="Arial"/>
              <a:buChar char="•"/>
            </a:pPr>
            <a:r>
              <a:rPr lang="en-US" sz="1800" b="0" i="0" u="none" strike="noStrike" cap="none" dirty="0">
                <a:solidFill>
                  <a:schemeClr val="bg2"/>
                </a:solidFill>
                <a:latin typeface="+mn-lt"/>
                <a:ea typeface="Corbel"/>
                <a:cs typeface="Corbel"/>
                <a:sym typeface="Corbel"/>
              </a:rPr>
              <a:t> Carbon monoxide</a:t>
            </a:r>
            <a:endParaRPr dirty="0">
              <a:solidFill>
                <a:schemeClr val="bg2"/>
              </a:solidFill>
              <a:latin typeface="+mn-lt"/>
            </a:endParaRPr>
          </a:p>
          <a:p>
            <a:pPr marL="457200" marR="0" lvl="1" indent="-113108" algn="l" rtl="0">
              <a:spcBef>
                <a:spcPts val="640"/>
              </a:spcBef>
              <a:spcAft>
                <a:spcPts val="0"/>
              </a:spcAft>
              <a:buClr>
                <a:srgbClr val="000000"/>
              </a:buClr>
              <a:buSzPts val="1781"/>
              <a:buFont typeface="Arial"/>
              <a:buChar char="•"/>
            </a:pPr>
            <a:r>
              <a:rPr lang="en-US" sz="1800" b="0" i="0" u="none" strike="noStrike" cap="none" dirty="0">
                <a:solidFill>
                  <a:schemeClr val="bg2"/>
                </a:solidFill>
                <a:latin typeface="+mn-lt"/>
                <a:ea typeface="Corbel"/>
                <a:cs typeface="Corbel"/>
                <a:sym typeface="Corbel"/>
              </a:rPr>
              <a:t> Nitrogen dioxide</a:t>
            </a:r>
            <a:endParaRPr dirty="0">
              <a:solidFill>
                <a:schemeClr val="bg2"/>
              </a:solidFill>
              <a:latin typeface="+mn-lt"/>
            </a:endParaRPr>
          </a:p>
          <a:p>
            <a:pPr marL="457200" marR="0" lvl="1" indent="-113108" algn="l" rtl="0">
              <a:spcBef>
                <a:spcPts val="640"/>
              </a:spcBef>
              <a:spcAft>
                <a:spcPts val="0"/>
              </a:spcAft>
              <a:buClr>
                <a:srgbClr val="000000"/>
              </a:buClr>
              <a:buSzPts val="1781"/>
              <a:buFont typeface="Arial"/>
              <a:buChar char="•"/>
            </a:pPr>
            <a:r>
              <a:rPr lang="en-US" sz="1800" b="0" i="0" u="none" strike="noStrike" cap="none" dirty="0">
                <a:solidFill>
                  <a:schemeClr val="bg2"/>
                </a:solidFill>
                <a:latin typeface="+mn-lt"/>
                <a:ea typeface="Corbel"/>
                <a:cs typeface="Corbel"/>
                <a:sym typeface="Corbel"/>
              </a:rPr>
              <a:t> Particulate Matter</a:t>
            </a:r>
            <a:endParaRPr dirty="0">
              <a:solidFill>
                <a:schemeClr val="bg2"/>
              </a:solidFill>
              <a:latin typeface="+mn-lt"/>
            </a:endParaRPr>
          </a:p>
        </p:txBody>
      </p:sp>
      <p:graphicFrame>
        <p:nvGraphicFramePr>
          <p:cNvPr id="2" name="Table 1">
            <a:extLst>
              <a:ext uri="{FF2B5EF4-FFF2-40B4-BE49-F238E27FC236}">
                <a16:creationId xmlns:a16="http://schemas.microsoft.com/office/drawing/2014/main" id="{7C4838C4-08C0-43A8-A423-40E0FAD58C2C}"/>
              </a:ext>
            </a:extLst>
          </p:cNvPr>
          <p:cNvGraphicFramePr>
            <a:graphicFrameLocks noGrp="1"/>
          </p:cNvGraphicFramePr>
          <p:nvPr>
            <p:extLst>
              <p:ext uri="{D42A27DB-BD31-4B8C-83A1-F6EECF244321}">
                <p14:modId xmlns:p14="http://schemas.microsoft.com/office/powerpoint/2010/main" val="3363123547"/>
              </p:ext>
            </p:extLst>
          </p:nvPr>
        </p:nvGraphicFramePr>
        <p:xfrm>
          <a:off x="6318409" y="5187002"/>
          <a:ext cx="4711700" cy="731520"/>
        </p:xfrm>
        <a:graphic>
          <a:graphicData uri="http://schemas.openxmlformats.org/drawingml/2006/table">
            <a:tbl>
              <a:tblPr/>
              <a:tblGrid>
                <a:gridCol w="1054100">
                  <a:extLst>
                    <a:ext uri="{9D8B030D-6E8A-4147-A177-3AD203B41FA5}">
                      <a16:colId xmlns:a16="http://schemas.microsoft.com/office/drawing/2014/main" val="170737256"/>
                    </a:ext>
                  </a:extLst>
                </a:gridCol>
                <a:gridCol w="609600">
                  <a:extLst>
                    <a:ext uri="{9D8B030D-6E8A-4147-A177-3AD203B41FA5}">
                      <a16:colId xmlns:a16="http://schemas.microsoft.com/office/drawing/2014/main" val="2754641077"/>
                    </a:ext>
                  </a:extLst>
                </a:gridCol>
                <a:gridCol w="609600">
                  <a:extLst>
                    <a:ext uri="{9D8B030D-6E8A-4147-A177-3AD203B41FA5}">
                      <a16:colId xmlns:a16="http://schemas.microsoft.com/office/drawing/2014/main" val="1007795827"/>
                    </a:ext>
                  </a:extLst>
                </a:gridCol>
                <a:gridCol w="609600">
                  <a:extLst>
                    <a:ext uri="{9D8B030D-6E8A-4147-A177-3AD203B41FA5}">
                      <a16:colId xmlns:a16="http://schemas.microsoft.com/office/drawing/2014/main" val="3861236688"/>
                    </a:ext>
                  </a:extLst>
                </a:gridCol>
                <a:gridCol w="609600">
                  <a:extLst>
                    <a:ext uri="{9D8B030D-6E8A-4147-A177-3AD203B41FA5}">
                      <a16:colId xmlns:a16="http://schemas.microsoft.com/office/drawing/2014/main" val="420145744"/>
                    </a:ext>
                  </a:extLst>
                </a:gridCol>
                <a:gridCol w="609600">
                  <a:extLst>
                    <a:ext uri="{9D8B030D-6E8A-4147-A177-3AD203B41FA5}">
                      <a16:colId xmlns:a16="http://schemas.microsoft.com/office/drawing/2014/main" val="4599957"/>
                    </a:ext>
                  </a:extLst>
                </a:gridCol>
                <a:gridCol w="609600">
                  <a:extLst>
                    <a:ext uri="{9D8B030D-6E8A-4147-A177-3AD203B41FA5}">
                      <a16:colId xmlns:a16="http://schemas.microsoft.com/office/drawing/2014/main" val="228862675"/>
                    </a:ext>
                  </a:extLst>
                </a:gridCol>
              </a:tblGrid>
              <a:tr h="182880">
                <a:tc>
                  <a:txBody>
                    <a:bodyPr/>
                    <a:lstStyle/>
                    <a:p>
                      <a:pPr algn="l" fontAlgn="b"/>
                      <a:r>
                        <a:rPr lang="en-IN" sz="1100" b="0" i="0" u="none" strike="noStrike">
                          <a:solidFill>
                            <a:srgbClr val="000000"/>
                          </a:solidFill>
                          <a:effectLst/>
                          <a:latin typeface="Calibri" panose="020F0502020204030204" pitchFamily="34" charset="0"/>
                        </a:rPr>
                        <a:t>Date</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PM10</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PM2.5</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NO2</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Ozone</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SO2</a:t>
                      </a:r>
                    </a:p>
                  </a:txBody>
                  <a:tcPr marL="7620" marR="7620" marT="7620" marB="0" anchor="b">
                    <a:lnL>
                      <a:noFill/>
                    </a:lnL>
                    <a:lnR>
                      <a:noFill/>
                    </a:lnR>
                    <a:lnT>
                      <a:noFill/>
                    </a:lnT>
                    <a:lnB>
                      <a:noFill/>
                    </a:lnB>
                  </a:tcPr>
                </a:tc>
                <a:tc>
                  <a:txBody>
                    <a:bodyPr/>
                    <a:lstStyle/>
                    <a:p>
                      <a:pPr algn="l" fontAlgn="b"/>
                      <a:r>
                        <a:rPr lang="en-IN" sz="1100" b="0" i="0" u="none" strike="noStrike">
                          <a:solidFill>
                            <a:srgbClr val="000000"/>
                          </a:solidFill>
                          <a:effectLst/>
                          <a:latin typeface="Calibri" panose="020F0502020204030204" pitchFamily="34" charset="0"/>
                        </a:rPr>
                        <a:t>CO</a:t>
                      </a:r>
                    </a:p>
                  </a:txBody>
                  <a:tcPr marL="7620" marR="7620" marT="7620" marB="0" anchor="b">
                    <a:lnL>
                      <a:noFill/>
                    </a:lnL>
                    <a:lnR>
                      <a:noFill/>
                    </a:lnR>
                    <a:lnT>
                      <a:noFill/>
                    </a:lnT>
                    <a:lnB>
                      <a:noFill/>
                    </a:lnB>
                  </a:tcPr>
                </a:tc>
                <a:extLst>
                  <a:ext uri="{0D108BD9-81ED-4DB2-BD59-A6C34878D82A}">
                    <a16:rowId xmlns:a16="http://schemas.microsoft.com/office/drawing/2014/main" val="3797552989"/>
                  </a:ext>
                </a:extLst>
              </a:tr>
              <a:tr h="182880">
                <a:tc>
                  <a:txBody>
                    <a:bodyPr/>
                    <a:lstStyle/>
                    <a:p>
                      <a:pPr algn="r" fontAlgn="b"/>
                      <a:r>
                        <a:rPr lang="en-IN" sz="1100" b="0" i="0" u="none" strike="noStrike">
                          <a:solidFill>
                            <a:srgbClr val="000000"/>
                          </a:solidFill>
                          <a:effectLst/>
                          <a:latin typeface="Calibri" panose="020F0502020204030204" pitchFamily="34" charset="0"/>
                        </a:rPr>
                        <a:t>13-06-2017 00:00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20.25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7.83</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13.02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34.24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0.77</a:t>
                      </a:r>
                    </a:p>
                  </a:txBody>
                  <a:tcPr marL="7620" marR="7620" marT="7620" marB="0" anchor="b">
                    <a:lnL>
                      <a:noFill/>
                    </a:lnL>
                    <a:lnR>
                      <a:noFill/>
                    </a:lnR>
                    <a:lnT>
                      <a:noFill/>
                    </a:lnT>
                    <a:lnB>
                      <a:noFill/>
                    </a:lnB>
                  </a:tcPr>
                </a:tc>
                <a:extLst>
                  <a:ext uri="{0D108BD9-81ED-4DB2-BD59-A6C34878D82A}">
                    <a16:rowId xmlns:a16="http://schemas.microsoft.com/office/drawing/2014/main" val="4065045189"/>
                  </a:ext>
                </a:extLst>
              </a:tr>
              <a:tr h="182880">
                <a:tc>
                  <a:txBody>
                    <a:bodyPr/>
                    <a:lstStyle/>
                    <a:p>
                      <a:pPr algn="r" fontAlgn="b"/>
                      <a:r>
                        <a:rPr lang="en-IN" sz="1100" b="0" i="0" u="none" strike="noStrike">
                          <a:solidFill>
                            <a:srgbClr val="000000"/>
                          </a:solidFill>
                          <a:effectLst/>
                          <a:latin typeface="Calibri" panose="020F0502020204030204" pitchFamily="34" charset="0"/>
                        </a:rPr>
                        <a:t>14-06-2017 00:00</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40.21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18.94</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13.61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43.56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13.66</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0.87</a:t>
                      </a:r>
                    </a:p>
                  </a:txBody>
                  <a:tcPr marL="7620" marR="7620" marT="7620" marB="0" anchor="b">
                    <a:lnL>
                      <a:noFill/>
                    </a:lnL>
                    <a:lnR>
                      <a:noFill/>
                    </a:lnR>
                    <a:lnT>
                      <a:noFill/>
                    </a:lnT>
                    <a:lnB>
                      <a:noFill/>
                    </a:lnB>
                  </a:tcPr>
                </a:tc>
                <a:extLst>
                  <a:ext uri="{0D108BD9-81ED-4DB2-BD59-A6C34878D82A}">
                    <a16:rowId xmlns:a16="http://schemas.microsoft.com/office/drawing/2014/main" val="2797816407"/>
                  </a:ext>
                </a:extLst>
              </a:tr>
              <a:tr h="182880">
                <a:tc>
                  <a:txBody>
                    <a:bodyPr/>
                    <a:lstStyle/>
                    <a:p>
                      <a:pPr algn="r" fontAlgn="b"/>
                      <a:r>
                        <a:rPr lang="en-IN" sz="1100" b="0" i="0" u="none" strike="noStrike">
                          <a:solidFill>
                            <a:srgbClr val="000000"/>
                          </a:solidFill>
                          <a:effectLst/>
                          <a:latin typeface="Calibri" panose="020F0502020204030204" pitchFamily="34" charset="0"/>
                        </a:rPr>
                        <a:t>15-06-2017 00:00</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30.21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11.81</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15.52</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36.35</a:t>
                      </a:r>
                    </a:p>
                  </a:txBody>
                  <a:tcPr marL="7620" marR="7620" marT="762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12.95</a:t>
                      </a:r>
                    </a:p>
                  </a:txBody>
                  <a:tcPr marL="7620" marR="7620" marT="762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0.75</a:t>
                      </a:r>
                    </a:p>
                  </a:txBody>
                  <a:tcPr marL="7620" marR="7620" marT="7620" marB="0" anchor="b">
                    <a:lnL>
                      <a:noFill/>
                    </a:lnL>
                    <a:lnR>
                      <a:noFill/>
                    </a:lnR>
                    <a:lnT>
                      <a:noFill/>
                    </a:lnT>
                    <a:lnB>
                      <a:noFill/>
                    </a:lnB>
                  </a:tcPr>
                </a:tc>
                <a:extLst>
                  <a:ext uri="{0D108BD9-81ED-4DB2-BD59-A6C34878D82A}">
                    <a16:rowId xmlns:a16="http://schemas.microsoft.com/office/drawing/2014/main" val="244691708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71" name="Google Shape;171;p11" descr="Image result for lstm"/>
          <p:cNvPicPr preferRelativeResize="0"/>
          <p:nvPr/>
        </p:nvPicPr>
        <p:blipFill rotWithShape="1">
          <a:blip r:embed="rId3">
            <a:alphaModFix/>
          </a:blip>
          <a:srcRect/>
          <a:stretch/>
        </p:blipFill>
        <p:spPr>
          <a:xfrm>
            <a:off x="7388154" y="1254864"/>
            <a:ext cx="4202596" cy="1762756"/>
          </a:xfrm>
          <a:prstGeom prst="rect">
            <a:avLst/>
          </a:prstGeom>
          <a:noFill/>
          <a:ln>
            <a:noFill/>
          </a:ln>
        </p:spPr>
      </p:pic>
      <p:sp>
        <p:nvSpPr>
          <p:cNvPr id="167" name="Google Shape;167;p11"/>
          <p:cNvSpPr txBox="1">
            <a:spLocks noGrp="1"/>
          </p:cNvSpPr>
          <p:nvPr>
            <p:ph type="title"/>
          </p:nvPr>
        </p:nvSpPr>
        <p:spPr>
          <a:xfrm>
            <a:off x="824907" y="351033"/>
            <a:ext cx="9385200" cy="1218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Clr>
                <a:srgbClr val="687F00"/>
              </a:buClr>
              <a:buSzPts val="2400"/>
              <a:buFont typeface="Corbel"/>
              <a:buNone/>
            </a:pPr>
            <a:r>
              <a:rPr lang="en-US" sz="5000" i="0"/>
              <a:t>METHODOLOGY</a:t>
            </a:r>
            <a:endParaRPr/>
          </a:p>
        </p:txBody>
      </p:sp>
      <p:sp>
        <p:nvSpPr>
          <p:cNvPr id="168" name="Google Shape;168;p11"/>
          <p:cNvSpPr txBox="1">
            <a:spLocks noGrp="1"/>
          </p:cNvSpPr>
          <p:nvPr>
            <p:ph type="body" idx="1"/>
          </p:nvPr>
        </p:nvSpPr>
        <p:spPr>
          <a:xfrm>
            <a:off x="958072" y="1449684"/>
            <a:ext cx="6517383" cy="2058800"/>
          </a:xfrm>
          <a:prstGeom prst="rect">
            <a:avLst/>
          </a:prstGeom>
          <a:noFill/>
          <a:ln>
            <a:noFill/>
          </a:ln>
        </p:spPr>
        <p:txBody>
          <a:bodyPr spcFirstLastPara="1" wrap="square" lIns="121900" tIns="121900" rIns="121900" bIns="121900" anchor="t" anchorCtr="0">
            <a:noAutofit/>
          </a:bodyPr>
          <a:lstStyle/>
          <a:p>
            <a:pPr marL="0" lvl="0" indent="0" rtl="0">
              <a:lnSpc>
                <a:spcPct val="100000"/>
              </a:lnSpc>
              <a:spcBef>
                <a:spcPts val="0"/>
              </a:spcBef>
              <a:spcAft>
                <a:spcPts val="0"/>
              </a:spcAft>
              <a:buClr>
                <a:schemeClr val="dk1"/>
              </a:buClr>
              <a:buSzPts val="1300"/>
              <a:buNone/>
            </a:pPr>
            <a:r>
              <a:rPr lang="en-US" dirty="0">
                <a:solidFill>
                  <a:schemeClr val="bg2"/>
                </a:solidFill>
                <a:latin typeface="+mn-lt"/>
              </a:rPr>
              <a:t>Long short-term memory (LSTM) is an artificial </a:t>
            </a:r>
            <a:r>
              <a:rPr lang="en-US" dirty="0">
                <a:solidFill>
                  <a:schemeClr val="bg2"/>
                </a:solidFill>
                <a:uFill>
                  <a:noFill/>
                </a:uFill>
                <a:latin typeface="+mn-lt"/>
              </a:rPr>
              <a:t>recurrent neural network</a:t>
            </a:r>
            <a:r>
              <a:rPr lang="en-US" dirty="0">
                <a:solidFill>
                  <a:schemeClr val="bg2"/>
                </a:solidFill>
                <a:latin typeface="+mn-lt"/>
              </a:rPr>
              <a:t> (RNN) architecture used in the field of deep learning. It can not only process single data points (such as images), but also entire sequences of data (such as speech or video). </a:t>
            </a:r>
            <a:endParaRPr dirty="0">
              <a:solidFill>
                <a:schemeClr val="bg2"/>
              </a:solidFill>
              <a:latin typeface="+mn-lt"/>
            </a:endParaRPr>
          </a:p>
          <a:p>
            <a:pPr marL="0" lvl="0" indent="0" algn="l" rtl="0">
              <a:lnSpc>
                <a:spcPct val="90000"/>
              </a:lnSpc>
              <a:spcBef>
                <a:spcPts val="2133"/>
              </a:spcBef>
              <a:spcAft>
                <a:spcPts val="2133"/>
              </a:spcAft>
              <a:buClr>
                <a:schemeClr val="dk1"/>
              </a:buClr>
              <a:buSzPts val="1300"/>
              <a:buNone/>
            </a:pPr>
            <a:endParaRPr dirty="0">
              <a:solidFill>
                <a:srgbClr val="E6B8AF"/>
              </a:solidFill>
            </a:endParaRPr>
          </a:p>
        </p:txBody>
      </p:sp>
      <p:sp>
        <p:nvSpPr>
          <p:cNvPr id="169" name="Google Shape;169;p11"/>
          <p:cNvSpPr txBox="1"/>
          <p:nvPr/>
        </p:nvSpPr>
        <p:spPr>
          <a:xfrm>
            <a:off x="958072" y="3577735"/>
            <a:ext cx="5869600" cy="2058800"/>
          </a:xfrm>
          <a:prstGeom prst="rect">
            <a:avLst/>
          </a:prstGeom>
          <a:noFill/>
          <a:ln>
            <a:noFill/>
          </a:ln>
        </p:spPr>
        <p:txBody>
          <a:bodyPr spcFirstLastPara="1" wrap="square" lIns="121900" tIns="121900" rIns="121900" bIns="121900" anchor="t" anchorCtr="0">
            <a:noAutofit/>
          </a:bodyPr>
          <a:lstStyle/>
          <a:p>
            <a:pPr marL="0" marR="0" lvl="0" indent="0" rtl="0">
              <a:lnSpc>
                <a:spcPct val="112000"/>
              </a:lnSpc>
              <a:spcBef>
                <a:spcPts val="0"/>
              </a:spcBef>
              <a:spcAft>
                <a:spcPts val="0"/>
              </a:spcAft>
              <a:buClr>
                <a:schemeClr val="dk1"/>
              </a:buClr>
              <a:buSzPts val="1300"/>
              <a:buFont typeface="Arial"/>
              <a:buNone/>
            </a:pPr>
            <a:r>
              <a:rPr lang="en-US" sz="2200" dirty="0">
                <a:solidFill>
                  <a:schemeClr val="bg2"/>
                </a:solidFill>
                <a:latin typeface="+mn-lt"/>
                <a:ea typeface="Corbel"/>
                <a:cs typeface="Corbel"/>
                <a:sym typeface="Corbel"/>
              </a:rPr>
              <a:t>We are using PM</a:t>
            </a:r>
            <a:r>
              <a:rPr lang="en-US" sz="2200" baseline="-25000" dirty="0">
                <a:solidFill>
                  <a:schemeClr val="bg2"/>
                </a:solidFill>
                <a:latin typeface="+mn-lt"/>
                <a:ea typeface="Corbel"/>
                <a:cs typeface="Corbel"/>
                <a:sym typeface="Corbel"/>
              </a:rPr>
              <a:t>2.5</a:t>
            </a:r>
            <a:r>
              <a:rPr lang="en-US" sz="2200" dirty="0">
                <a:solidFill>
                  <a:schemeClr val="bg2"/>
                </a:solidFill>
                <a:latin typeface="+mn-lt"/>
                <a:ea typeface="Corbel"/>
                <a:cs typeface="Corbel"/>
                <a:sym typeface="Corbel"/>
              </a:rPr>
              <a:t> as our primary parameter and representing it using 6 layers by taking 6 environmental pollutants such as PM</a:t>
            </a:r>
            <a:r>
              <a:rPr lang="en-US" sz="2200" baseline="-25000" dirty="0">
                <a:solidFill>
                  <a:schemeClr val="bg2"/>
                </a:solidFill>
                <a:latin typeface="+mn-lt"/>
                <a:ea typeface="Corbel"/>
                <a:cs typeface="Corbel"/>
                <a:sym typeface="Corbel"/>
              </a:rPr>
              <a:t>10</a:t>
            </a:r>
            <a:r>
              <a:rPr lang="en-US" sz="2200" dirty="0">
                <a:solidFill>
                  <a:schemeClr val="bg2"/>
                </a:solidFill>
                <a:latin typeface="+mn-lt"/>
                <a:ea typeface="Corbel"/>
                <a:cs typeface="Corbel"/>
                <a:sym typeface="Corbel"/>
              </a:rPr>
              <a:t> , CO, O</a:t>
            </a:r>
            <a:r>
              <a:rPr lang="en-US" sz="2200" baseline="-25000" dirty="0">
                <a:solidFill>
                  <a:schemeClr val="bg2"/>
                </a:solidFill>
                <a:latin typeface="+mn-lt"/>
                <a:ea typeface="Corbel"/>
                <a:cs typeface="Corbel"/>
                <a:sym typeface="Corbel"/>
              </a:rPr>
              <a:t>3</a:t>
            </a:r>
            <a:r>
              <a:rPr lang="en-US" sz="2200" dirty="0">
                <a:solidFill>
                  <a:schemeClr val="bg2"/>
                </a:solidFill>
                <a:latin typeface="+mn-lt"/>
                <a:ea typeface="Corbel"/>
                <a:cs typeface="Corbel"/>
                <a:sym typeface="Corbel"/>
              </a:rPr>
              <a:t>, SO</a:t>
            </a:r>
            <a:r>
              <a:rPr lang="en-US" sz="2200" baseline="-25000" dirty="0">
                <a:solidFill>
                  <a:schemeClr val="bg2"/>
                </a:solidFill>
                <a:latin typeface="+mn-lt"/>
                <a:ea typeface="Corbel"/>
                <a:cs typeface="Corbel"/>
                <a:sym typeface="Corbel"/>
              </a:rPr>
              <a:t>2</a:t>
            </a:r>
            <a:r>
              <a:rPr lang="en-US" sz="2200" dirty="0">
                <a:solidFill>
                  <a:schemeClr val="bg2"/>
                </a:solidFill>
                <a:latin typeface="+mn-lt"/>
                <a:ea typeface="Corbel"/>
                <a:cs typeface="Corbel"/>
                <a:sym typeface="Corbel"/>
              </a:rPr>
              <a:t>, NO</a:t>
            </a:r>
            <a:r>
              <a:rPr lang="en-US" sz="2200" baseline="-25000" dirty="0">
                <a:solidFill>
                  <a:schemeClr val="bg2"/>
                </a:solidFill>
                <a:latin typeface="+mn-lt"/>
                <a:ea typeface="Corbel"/>
                <a:cs typeface="Corbel"/>
                <a:sym typeface="Corbel"/>
              </a:rPr>
              <a:t>2</a:t>
            </a:r>
            <a:r>
              <a:rPr lang="en-US" sz="2200" dirty="0">
                <a:solidFill>
                  <a:schemeClr val="bg2"/>
                </a:solidFill>
                <a:latin typeface="+mn-lt"/>
                <a:ea typeface="Corbel"/>
                <a:cs typeface="Corbel"/>
                <a:sym typeface="Corbel"/>
              </a:rPr>
              <a:t> and PM</a:t>
            </a:r>
            <a:r>
              <a:rPr lang="en-US" sz="2200" baseline="-25000" dirty="0">
                <a:solidFill>
                  <a:schemeClr val="bg2"/>
                </a:solidFill>
                <a:latin typeface="+mn-lt"/>
                <a:ea typeface="Corbel"/>
                <a:cs typeface="Corbel"/>
                <a:sym typeface="Corbel"/>
              </a:rPr>
              <a:t>2.5</a:t>
            </a:r>
            <a:endParaRPr sz="2200" baseline="-25000" dirty="0">
              <a:solidFill>
                <a:schemeClr val="bg2"/>
              </a:solidFill>
              <a:latin typeface="+mn-lt"/>
            </a:endParaRPr>
          </a:p>
          <a:p>
            <a:pPr marL="0" marR="0" lvl="0" indent="0" algn="l" rtl="0">
              <a:lnSpc>
                <a:spcPct val="112000"/>
              </a:lnSpc>
              <a:spcBef>
                <a:spcPts val="2133"/>
              </a:spcBef>
              <a:spcAft>
                <a:spcPts val="2133"/>
              </a:spcAft>
              <a:buClr>
                <a:srgbClr val="705A43"/>
              </a:buClr>
              <a:buSzPts val="1300"/>
              <a:buFont typeface="Arial"/>
              <a:buNone/>
            </a:pPr>
            <a:endParaRPr sz="2000" dirty="0">
              <a:solidFill>
                <a:srgbClr val="E6B8AF"/>
              </a:solidFill>
              <a:latin typeface="Corbel"/>
              <a:ea typeface="Corbel"/>
              <a:cs typeface="Corbel"/>
              <a:sym typeface="Corbel"/>
            </a:endParaRPr>
          </a:p>
        </p:txBody>
      </p:sp>
      <p:pic>
        <p:nvPicPr>
          <p:cNvPr id="170" name="Google Shape;170;p11" descr="Image result for simple lstm diagram&quot;"/>
          <p:cNvPicPr preferRelativeResize="0"/>
          <p:nvPr/>
        </p:nvPicPr>
        <p:blipFill rotWithShape="1">
          <a:blip r:embed="rId4">
            <a:alphaModFix/>
          </a:blip>
          <a:srcRect/>
          <a:stretch/>
        </p:blipFill>
        <p:spPr>
          <a:xfrm>
            <a:off x="8020433" y="3133404"/>
            <a:ext cx="2938035" cy="25735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2"/>
          <p:cNvSpPr txBox="1">
            <a:spLocks noGrp="1"/>
          </p:cNvSpPr>
          <p:nvPr>
            <p:ph type="title"/>
          </p:nvPr>
        </p:nvSpPr>
        <p:spPr>
          <a:xfrm>
            <a:off x="910375" y="341025"/>
            <a:ext cx="9385200" cy="121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687F00"/>
              </a:buClr>
              <a:buSzPts val="2400"/>
              <a:buFont typeface="Corbel"/>
              <a:buNone/>
            </a:pPr>
            <a:r>
              <a:rPr lang="en-US" sz="5000" dirty="0"/>
              <a:t>EXPERIMENTAL SETUP</a:t>
            </a:r>
            <a:endParaRPr sz="5000" dirty="0"/>
          </a:p>
        </p:txBody>
      </p:sp>
      <p:sp>
        <p:nvSpPr>
          <p:cNvPr id="177" name="Google Shape;177;p12"/>
          <p:cNvSpPr txBox="1">
            <a:spLocks noGrp="1"/>
          </p:cNvSpPr>
          <p:nvPr>
            <p:ph type="body" idx="1"/>
          </p:nvPr>
        </p:nvSpPr>
        <p:spPr>
          <a:xfrm>
            <a:off x="402189" y="1559925"/>
            <a:ext cx="10547400" cy="4846800"/>
          </a:xfrm>
          <a:prstGeom prst="rect">
            <a:avLst/>
          </a:prstGeom>
          <a:noFill/>
          <a:ln>
            <a:noFill/>
          </a:ln>
        </p:spPr>
        <p:txBody>
          <a:bodyPr spcFirstLastPara="1" wrap="square" lIns="91425" tIns="91425" rIns="91425" bIns="91425" anchor="t" anchorCtr="0">
            <a:noAutofit/>
          </a:bodyPr>
          <a:lstStyle/>
          <a:p>
            <a:pPr marL="609584" lvl="0" indent="0" algn="l" rtl="0">
              <a:lnSpc>
                <a:spcPct val="90000"/>
              </a:lnSpc>
              <a:spcBef>
                <a:spcPts val="0"/>
              </a:spcBef>
              <a:spcAft>
                <a:spcPts val="0"/>
              </a:spcAft>
              <a:buNone/>
            </a:pPr>
            <a:r>
              <a:rPr lang="en-US" dirty="0">
                <a:latin typeface="+mn-lt"/>
              </a:rPr>
              <a:t>We have taken 684 samples for training our algorithm and 417 samples for testing purposes</a:t>
            </a:r>
            <a:endParaRPr dirty="0">
              <a:latin typeface="+mn-lt"/>
            </a:endParaRPr>
          </a:p>
          <a:p>
            <a:pPr marL="609584" lvl="0" indent="0" algn="l" rtl="0">
              <a:lnSpc>
                <a:spcPct val="90000"/>
              </a:lnSpc>
              <a:spcBef>
                <a:spcPts val="0"/>
              </a:spcBef>
              <a:spcAft>
                <a:spcPts val="0"/>
              </a:spcAft>
              <a:buNone/>
            </a:pPr>
            <a:endParaRPr dirty="0">
              <a:latin typeface="+mn-lt"/>
            </a:endParaRPr>
          </a:p>
          <a:p>
            <a:pPr marL="609584" lvl="0" indent="0" algn="l" rtl="0">
              <a:lnSpc>
                <a:spcPct val="90000"/>
              </a:lnSpc>
              <a:spcBef>
                <a:spcPts val="0"/>
              </a:spcBef>
              <a:spcAft>
                <a:spcPts val="0"/>
              </a:spcAft>
              <a:buNone/>
            </a:pPr>
            <a:r>
              <a:rPr lang="en-US" b="1" dirty="0">
                <a:latin typeface="+mn-lt"/>
              </a:rPr>
              <a:t>For First Iteration:</a:t>
            </a:r>
            <a:endParaRPr b="1" dirty="0">
              <a:latin typeface="+mn-lt"/>
            </a:endParaRPr>
          </a:p>
          <a:p>
            <a:pPr marL="609584" lvl="0" indent="0" algn="l" rtl="0">
              <a:lnSpc>
                <a:spcPct val="90000"/>
              </a:lnSpc>
              <a:spcBef>
                <a:spcPts val="0"/>
              </a:spcBef>
              <a:spcAft>
                <a:spcPts val="0"/>
              </a:spcAft>
              <a:buNone/>
            </a:pPr>
            <a:r>
              <a:rPr lang="en-US" dirty="0">
                <a:latin typeface="+mn-lt"/>
              </a:rPr>
              <a:t>684/684 [==============================] - 4s 6ms/step - </a:t>
            </a:r>
            <a:r>
              <a:rPr lang="en-US" dirty="0">
                <a:solidFill>
                  <a:srgbClr val="FF0000"/>
                </a:solidFill>
                <a:latin typeface="+mn-lt"/>
              </a:rPr>
              <a:t>loss: 0.0407</a:t>
            </a:r>
            <a:endParaRPr dirty="0">
              <a:solidFill>
                <a:srgbClr val="FF0000"/>
              </a:solidFill>
              <a:latin typeface="+mn-lt"/>
            </a:endParaRPr>
          </a:p>
          <a:p>
            <a:pPr marL="609584" lvl="0" indent="0" algn="l" rtl="0">
              <a:lnSpc>
                <a:spcPct val="90000"/>
              </a:lnSpc>
              <a:spcBef>
                <a:spcPts val="0"/>
              </a:spcBef>
              <a:spcAft>
                <a:spcPts val="0"/>
              </a:spcAft>
              <a:buNone/>
            </a:pPr>
            <a:r>
              <a:rPr lang="en-US" dirty="0">
                <a:latin typeface="+mn-lt"/>
              </a:rPr>
              <a:t>Epoch 1/200</a:t>
            </a:r>
            <a:endParaRPr dirty="0">
              <a:latin typeface="+mn-lt"/>
            </a:endParaRPr>
          </a:p>
          <a:p>
            <a:pPr marL="609584" lvl="0" indent="0" algn="l" rtl="0">
              <a:lnSpc>
                <a:spcPct val="90000"/>
              </a:lnSpc>
              <a:spcBef>
                <a:spcPts val="0"/>
              </a:spcBef>
              <a:spcAft>
                <a:spcPts val="0"/>
              </a:spcAft>
              <a:buNone/>
            </a:pPr>
            <a:endParaRPr dirty="0">
              <a:latin typeface="+mn-lt"/>
            </a:endParaRPr>
          </a:p>
          <a:p>
            <a:pPr marL="609584" lvl="0" indent="0" algn="l" rtl="0">
              <a:lnSpc>
                <a:spcPct val="90000"/>
              </a:lnSpc>
              <a:spcBef>
                <a:spcPts val="0"/>
              </a:spcBef>
              <a:spcAft>
                <a:spcPts val="0"/>
              </a:spcAft>
              <a:buNone/>
            </a:pPr>
            <a:r>
              <a:rPr lang="en-US" b="1" dirty="0">
                <a:latin typeface="+mn-lt"/>
              </a:rPr>
              <a:t>For Last Iteration:</a:t>
            </a:r>
            <a:endParaRPr b="1" dirty="0">
              <a:latin typeface="+mn-lt"/>
            </a:endParaRPr>
          </a:p>
          <a:p>
            <a:pPr marL="609584" lvl="0" indent="0" algn="l" rtl="0">
              <a:lnSpc>
                <a:spcPct val="90000"/>
              </a:lnSpc>
              <a:spcBef>
                <a:spcPts val="0"/>
              </a:spcBef>
              <a:spcAft>
                <a:spcPts val="0"/>
              </a:spcAft>
              <a:buNone/>
            </a:pPr>
            <a:r>
              <a:rPr lang="en-US" dirty="0">
                <a:latin typeface="+mn-lt"/>
              </a:rPr>
              <a:t>Epoch 200/200</a:t>
            </a:r>
            <a:endParaRPr dirty="0">
              <a:latin typeface="+mn-lt"/>
            </a:endParaRPr>
          </a:p>
          <a:p>
            <a:pPr marL="609584" lvl="0" indent="0" algn="l" rtl="0">
              <a:lnSpc>
                <a:spcPct val="90000"/>
              </a:lnSpc>
              <a:spcBef>
                <a:spcPts val="0"/>
              </a:spcBef>
              <a:spcAft>
                <a:spcPts val="0"/>
              </a:spcAft>
              <a:buNone/>
            </a:pPr>
            <a:r>
              <a:rPr lang="en-US" dirty="0">
                <a:latin typeface="+mn-lt"/>
              </a:rPr>
              <a:t>684/684 [==============================] - 2s 3ms/step - </a:t>
            </a:r>
            <a:r>
              <a:rPr lang="en-US" dirty="0">
                <a:solidFill>
                  <a:srgbClr val="00B050"/>
                </a:solidFill>
                <a:latin typeface="+mn-lt"/>
              </a:rPr>
              <a:t>loss: 0.0023</a:t>
            </a:r>
            <a:endParaRPr dirty="0">
              <a:solidFill>
                <a:srgbClr val="00B050"/>
              </a:solidFill>
              <a:latin typeface="+mn-lt"/>
            </a:endParaRPr>
          </a:p>
          <a:p>
            <a:pPr marL="609584" lvl="0" indent="0" algn="l" rtl="0">
              <a:lnSpc>
                <a:spcPct val="90000"/>
              </a:lnSpc>
              <a:spcBef>
                <a:spcPts val="0"/>
              </a:spcBef>
              <a:spcAft>
                <a:spcPts val="0"/>
              </a:spcAft>
              <a:buNone/>
            </a:pPr>
            <a:endParaRPr dirty="0">
              <a:solidFill>
                <a:srgbClr val="00B050"/>
              </a:solidFill>
              <a:latin typeface="+mn-lt"/>
            </a:endParaRPr>
          </a:p>
          <a:p>
            <a:pPr marL="609584" lvl="0" indent="0" algn="l" rtl="0">
              <a:lnSpc>
                <a:spcPct val="90000"/>
              </a:lnSpc>
              <a:spcBef>
                <a:spcPts val="0"/>
              </a:spcBef>
              <a:spcAft>
                <a:spcPts val="0"/>
              </a:spcAft>
              <a:buNone/>
            </a:pPr>
            <a:r>
              <a:rPr lang="en-US" dirty="0">
                <a:latin typeface="+mn-lt"/>
              </a:rPr>
              <a:t>We have reduced the mean squared error by </a:t>
            </a:r>
            <a:r>
              <a:rPr lang="en-US" dirty="0">
                <a:solidFill>
                  <a:srgbClr val="00B050"/>
                </a:solidFill>
                <a:latin typeface="+mn-lt"/>
              </a:rPr>
              <a:t>~6% </a:t>
            </a:r>
            <a:r>
              <a:rPr lang="en-US" dirty="0">
                <a:solidFill>
                  <a:srgbClr val="000000"/>
                </a:solidFill>
                <a:latin typeface="+mn-lt"/>
              </a:rPr>
              <a:t>from the first iteration to the last iteration.</a:t>
            </a:r>
            <a:endParaRPr dirty="0">
              <a:solidFill>
                <a:srgbClr val="000000"/>
              </a:solidFill>
              <a:latin typeface="+mn-lt"/>
            </a:endParaRPr>
          </a:p>
          <a:p>
            <a:pPr marL="609584" lvl="0" indent="0" algn="l" rtl="0">
              <a:lnSpc>
                <a:spcPct val="90000"/>
              </a:lnSpc>
              <a:spcBef>
                <a:spcPts val="0"/>
              </a:spcBef>
              <a:spcAft>
                <a:spcPts val="0"/>
              </a:spcAft>
              <a:buNone/>
            </a:pPr>
            <a:endParaRPr dirty="0"/>
          </a:p>
          <a:p>
            <a:pPr marL="609585" lvl="0" indent="-332305" algn="l" rtl="0">
              <a:lnSpc>
                <a:spcPct val="90000"/>
              </a:lnSpc>
              <a:spcBef>
                <a:spcPts val="0"/>
              </a:spcBef>
              <a:spcAft>
                <a:spcPts val="0"/>
              </a:spcAft>
              <a:buClr>
                <a:schemeClr val="dk1"/>
              </a:buClr>
              <a:buSzPts val="13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3"/>
          <p:cNvSpPr txBox="1">
            <a:spLocks noGrp="1"/>
          </p:cNvSpPr>
          <p:nvPr>
            <p:ph type="title"/>
          </p:nvPr>
        </p:nvSpPr>
        <p:spPr>
          <a:xfrm>
            <a:off x="910689" y="444496"/>
            <a:ext cx="9385200" cy="1218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Clr>
                <a:srgbClr val="687F00"/>
              </a:buClr>
              <a:buSzPts val="2400"/>
              <a:buFont typeface="Corbel"/>
              <a:buNone/>
            </a:pPr>
            <a:r>
              <a:rPr lang="en-US" sz="5000" i="0"/>
              <a:t>RESULT</a:t>
            </a:r>
            <a:endParaRPr sz="5000" i="0"/>
          </a:p>
        </p:txBody>
      </p:sp>
      <p:pic>
        <p:nvPicPr>
          <p:cNvPr id="184" name="Google Shape;184;p13"/>
          <p:cNvPicPr preferRelativeResize="0"/>
          <p:nvPr/>
        </p:nvPicPr>
        <p:blipFill rotWithShape="1">
          <a:blip r:embed="rId3">
            <a:alphaModFix/>
          </a:blip>
          <a:srcRect/>
          <a:stretch/>
        </p:blipFill>
        <p:spPr>
          <a:xfrm>
            <a:off x="910711" y="1663297"/>
            <a:ext cx="4903317" cy="3531405"/>
          </a:xfrm>
          <a:prstGeom prst="rect">
            <a:avLst/>
          </a:prstGeom>
          <a:noFill/>
          <a:ln>
            <a:noFill/>
          </a:ln>
        </p:spPr>
      </p:pic>
      <p:pic>
        <p:nvPicPr>
          <p:cNvPr id="185" name="Google Shape;185;p13"/>
          <p:cNvPicPr preferRelativeResize="0"/>
          <p:nvPr/>
        </p:nvPicPr>
        <p:blipFill rotWithShape="1">
          <a:blip r:embed="rId4">
            <a:alphaModFix/>
          </a:blip>
          <a:srcRect/>
          <a:stretch/>
        </p:blipFill>
        <p:spPr>
          <a:xfrm>
            <a:off x="6552625" y="1663302"/>
            <a:ext cx="4903317" cy="3531405"/>
          </a:xfrm>
          <a:prstGeom prst="rect">
            <a:avLst/>
          </a:prstGeom>
          <a:noFill/>
          <a:ln>
            <a:noFill/>
          </a:ln>
        </p:spPr>
      </p:pic>
      <p:graphicFrame>
        <p:nvGraphicFramePr>
          <p:cNvPr id="186" name="Google Shape;186;p13"/>
          <p:cNvGraphicFramePr/>
          <p:nvPr/>
        </p:nvGraphicFramePr>
        <p:xfrm>
          <a:off x="910689" y="5514083"/>
          <a:ext cx="5844775" cy="741700"/>
        </p:xfrm>
        <a:graphic>
          <a:graphicData uri="http://schemas.openxmlformats.org/drawingml/2006/table">
            <a:tbl>
              <a:tblPr firstRow="1" bandRow="1">
                <a:noFill/>
                <a:tableStyleId>{D7741C24-FBA1-4E1E-8E29-0BAC0ABBFDC4}</a:tableStyleId>
              </a:tblPr>
              <a:tblGrid>
                <a:gridCol w="1120275">
                  <a:extLst>
                    <a:ext uri="{9D8B030D-6E8A-4147-A177-3AD203B41FA5}">
                      <a16:colId xmlns:a16="http://schemas.microsoft.com/office/drawing/2014/main" val="20000"/>
                    </a:ext>
                  </a:extLst>
                </a:gridCol>
                <a:gridCol w="47245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a:t>Predicted </a:t>
                      </a:r>
                      <a:endParaRPr sz="1800"/>
                    </a:p>
                  </a:txBody>
                  <a:tcPr marL="91450" marR="91450" marT="45725" marB="45725">
                    <a:solidFill>
                      <a:srgbClr val="00B050"/>
                    </a:solidFill>
                  </a:tcPr>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Actual</a:t>
                      </a: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14"/>
          <p:cNvPicPr preferRelativeResize="0"/>
          <p:nvPr/>
        </p:nvPicPr>
        <p:blipFill rotWithShape="1">
          <a:blip r:embed="rId3">
            <a:alphaModFix/>
          </a:blip>
          <a:srcRect/>
          <a:stretch/>
        </p:blipFill>
        <p:spPr>
          <a:xfrm>
            <a:off x="6096000" y="1370333"/>
            <a:ext cx="4903317" cy="3531405"/>
          </a:xfrm>
          <a:prstGeom prst="rect">
            <a:avLst/>
          </a:prstGeom>
          <a:noFill/>
          <a:ln>
            <a:noFill/>
          </a:ln>
        </p:spPr>
      </p:pic>
      <p:pic>
        <p:nvPicPr>
          <p:cNvPr id="192" name="Google Shape;192;p14"/>
          <p:cNvPicPr preferRelativeResize="0"/>
          <p:nvPr/>
        </p:nvPicPr>
        <p:blipFill rotWithShape="1">
          <a:blip r:embed="rId4">
            <a:alphaModFix/>
          </a:blip>
          <a:srcRect/>
          <a:stretch/>
        </p:blipFill>
        <p:spPr>
          <a:xfrm>
            <a:off x="794608" y="1370334"/>
            <a:ext cx="4903317" cy="3531405"/>
          </a:xfrm>
          <a:prstGeom prst="rect">
            <a:avLst/>
          </a:prstGeom>
          <a:noFill/>
          <a:ln>
            <a:noFill/>
          </a:ln>
        </p:spPr>
      </p:pic>
      <p:graphicFrame>
        <p:nvGraphicFramePr>
          <p:cNvPr id="193" name="Google Shape;193;p14"/>
          <p:cNvGraphicFramePr/>
          <p:nvPr/>
        </p:nvGraphicFramePr>
        <p:xfrm>
          <a:off x="1128114" y="5514083"/>
          <a:ext cx="5844775" cy="741700"/>
        </p:xfrm>
        <a:graphic>
          <a:graphicData uri="http://schemas.openxmlformats.org/drawingml/2006/table">
            <a:tbl>
              <a:tblPr firstRow="1" bandRow="1">
                <a:noFill/>
                <a:tableStyleId>{D7741C24-FBA1-4E1E-8E29-0BAC0ABBFDC4}</a:tableStyleId>
              </a:tblPr>
              <a:tblGrid>
                <a:gridCol w="1120275">
                  <a:extLst>
                    <a:ext uri="{9D8B030D-6E8A-4147-A177-3AD203B41FA5}">
                      <a16:colId xmlns:a16="http://schemas.microsoft.com/office/drawing/2014/main" val="20000"/>
                    </a:ext>
                  </a:extLst>
                </a:gridCol>
                <a:gridCol w="47245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a:t>Predicted </a:t>
                      </a:r>
                      <a:endParaRPr sz="1800"/>
                    </a:p>
                  </a:txBody>
                  <a:tcPr marL="91450" marR="91450" marT="45725" marB="45725">
                    <a:solidFill>
                      <a:srgbClr val="00B050"/>
                    </a:solidFill>
                  </a:tcPr>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Actual</a:t>
                      </a:r>
                      <a:endParaRPr sz="1800"/>
                    </a:p>
                  </a:txBody>
                  <a:tcPr marL="91450" marR="91450" marT="45725" marB="45725">
                    <a:solidFill>
                      <a:srgbClr val="C00000"/>
                    </a:solidFill>
                  </a:tcPr>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5"/>
          <p:cNvSpPr txBox="1">
            <a:spLocks noGrp="1"/>
          </p:cNvSpPr>
          <p:nvPr>
            <p:ph type="title"/>
          </p:nvPr>
        </p:nvSpPr>
        <p:spPr>
          <a:xfrm>
            <a:off x="886621" y="471734"/>
            <a:ext cx="9385200" cy="1218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Clr>
                <a:srgbClr val="687F00"/>
              </a:buClr>
              <a:buSzPts val="2400"/>
              <a:buFont typeface="Corbel"/>
              <a:buNone/>
            </a:pPr>
            <a:r>
              <a:rPr lang="en-US" sz="5000" i="0" dirty="0"/>
              <a:t>MEASURES TO CONTROL</a:t>
            </a:r>
            <a:endParaRPr sz="5000" i="0" dirty="0"/>
          </a:p>
        </p:txBody>
      </p:sp>
      <p:sp>
        <p:nvSpPr>
          <p:cNvPr id="199" name="Google Shape;199;p15"/>
          <p:cNvSpPr txBox="1">
            <a:spLocks noGrp="1"/>
          </p:cNvSpPr>
          <p:nvPr>
            <p:ph type="body" idx="1"/>
          </p:nvPr>
        </p:nvSpPr>
        <p:spPr>
          <a:xfrm>
            <a:off x="886621" y="1690534"/>
            <a:ext cx="9385200" cy="3881600"/>
          </a:xfrm>
          <a:prstGeom prst="rect">
            <a:avLst/>
          </a:prstGeom>
          <a:noFill/>
          <a:ln>
            <a:noFill/>
          </a:ln>
        </p:spPr>
        <p:txBody>
          <a:bodyPr spcFirstLastPara="1" wrap="square" lIns="121900" tIns="121900" rIns="121900" bIns="121900" anchor="t" anchorCtr="0">
            <a:noAutofit/>
          </a:bodyPr>
          <a:lstStyle/>
          <a:p>
            <a:pPr marL="342900" lvl="0" indent="-288000" algn="l" rtl="0">
              <a:lnSpc>
                <a:spcPct val="50000"/>
              </a:lnSpc>
              <a:spcBef>
                <a:spcPts val="0"/>
              </a:spcBef>
              <a:spcAft>
                <a:spcPts val="0"/>
              </a:spcAft>
              <a:buClr>
                <a:schemeClr val="dk1"/>
              </a:buClr>
              <a:buSzPts val="1300"/>
              <a:buFont typeface="Noto Sans Symbols"/>
              <a:buChar char="❑"/>
            </a:pPr>
            <a:r>
              <a:rPr lang="en-US" dirty="0">
                <a:solidFill>
                  <a:schemeClr val="bg2"/>
                </a:solidFill>
                <a:latin typeface="+mn-lt"/>
              </a:rPr>
              <a:t>Measures to check vehicular emission</a:t>
            </a:r>
            <a:endParaRPr dirty="0">
              <a:solidFill>
                <a:schemeClr val="bg2"/>
              </a:solidFill>
              <a:latin typeface="+mn-lt"/>
            </a:endParaRPr>
          </a:p>
          <a:p>
            <a:pPr marL="662850" lvl="1" indent="-285750">
              <a:lnSpc>
                <a:spcPct val="50000"/>
              </a:lnSpc>
              <a:spcBef>
                <a:spcPts val="2733"/>
              </a:spcBef>
              <a:buSzPct val="70000"/>
              <a:buFont typeface="Arial" panose="020B0604020202020204" pitchFamily="34" charset="0"/>
              <a:buChar char="•"/>
            </a:pPr>
            <a:r>
              <a:rPr lang="en-US" dirty="0">
                <a:solidFill>
                  <a:schemeClr val="bg2"/>
                </a:solidFill>
                <a:latin typeface="+mn-lt"/>
              </a:rPr>
              <a:t>Increase distribution of electric and hybrid vehicles.</a:t>
            </a:r>
            <a:endParaRPr dirty="0">
              <a:solidFill>
                <a:schemeClr val="bg2"/>
              </a:solidFill>
              <a:latin typeface="+mn-lt"/>
            </a:endParaRPr>
          </a:p>
          <a:p>
            <a:pPr marL="662850" lvl="1" indent="-285750">
              <a:lnSpc>
                <a:spcPct val="100000"/>
              </a:lnSpc>
              <a:spcBef>
                <a:spcPts val="1800"/>
              </a:spcBef>
              <a:buSzPct val="70000"/>
              <a:buFont typeface="Arial" panose="020B0604020202020204" pitchFamily="34" charset="0"/>
              <a:buChar char="•"/>
            </a:pPr>
            <a:r>
              <a:rPr lang="en-US" dirty="0">
                <a:solidFill>
                  <a:schemeClr val="bg2"/>
                </a:solidFill>
                <a:latin typeface="+mn-lt"/>
              </a:rPr>
              <a:t>Switch to Ultra Low Sulphur Diesel(ULSD) and implement Bharat VI standards for engine emission.</a:t>
            </a:r>
            <a:endParaRPr dirty="0">
              <a:solidFill>
                <a:schemeClr val="bg2"/>
              </a:solidFill>
              <a:latin typeface="+mn-lt"/>
            </a:endParaRPr>
          </a:p>
          <a:p>
            <a:pPr marL="397800" lvl="0" indent="-342900" algn="l" rtl="0">
              <a:lnSpc>
                <a:spcPct val="50000"/>
              </a:lnSpc>
              <a:spcBef>
                <a:spcPts val="1200"/>
              </a:spcBef>
              <a:spcAft>
                <a:spcPts val="0"/>
              </a:spcAft>
              <a:buClr>
                <a:schemeClr val="dk1"/>
              </a:buClr>
              <a:buSzPts val="1300"/>
              <a:buFont typeface="Noto Sans Symbols"/>
              <a:buChar char="❑"/>
            </a:pPr>
            <a:r>
              <a:rPr lang="en-US" dirty="0">
                <a:solidFill>
                  <a:schemeClr val="bg2"/>
                </a:solidFill>
                <a:latin typeface="+mn-lt"/>
              </a:rPr>
              <a:t>Reduce emission by optimizing power sector.</a:t>
            </a:r>
            <a:endParaRPr dirty="0">
              <a:solidFill>
                <a:schemeClr val="bg2"/>
              </a:solidFill>
              <a:latin typeface="+mn-lt"/>
            </a:endParaRPr>
          </a:p>
          <a:p>
            <a:pPr marL="397800" lvl="0" indent="-342900" algn="l" rtl="0">
              <a:lnSpc>
                <a:spcPct val="50000"/>
              </a:lnSpc>
              <a:spcBef>
                <a:spcPts val="2133"/>
              </a:spcBef>
              <a:spcAft>
                <a:spcPts val="0"/>
              </a:spcAft>
              <a:buClr>
                <a:schemeClr val="dk1"/>
              </a:buClr>
              <a:buSzPts val="1300"/>
              <a:buFont typeface="Noto Sans Symbols"/>
              <a:buChar char="❑"/>
            </a:pPr>
            <a:r>
              <a:rPr lang="en-US" dirty="0">
                <a:solidFill>
                  <a:schemeClr val="bg2"/>
                </a:solidFill>
                <a:latin typeface="+mn-lt"/>
              </a:rPr>
              <a:t>Regulatory framework for industrial Air pollution.</a:t>
            </a:r>
            <a:endParaRPr dirty="0">
              <a:solidFill>
                <a:schemeClr val="bg2"/>
              </a:solidFill>
              <a:latin typeface="+mn-lt"/>
            </a:endParaRPr>
          </a:p>
          <a:p>
            <a:pPr marL="397800" lvl="0" indent="-342900" algn="l" rtl="0">
              <a:lnSpc>
                <a:spcPct val="50000"/>
              </a:lnSpc>
              <a:spcBef>
                <a:spcPts val="2133"/>
              </a:spcBef>
              <a:spcAft>
                <a:spcPts val="0"/>
              </a:spcAft>
              <a:buClr>
                <a:schemeClr val="dk1"/>
              </a:buClr>
              <a:buSzPts val="1300"/>
              <a:buFont typeface="Noto Sans Symbols"/>
              <a:buChar char="❑"/>
            </a:pPr>
            <a:r>
              <a:rPr lang="en-US" dirty="0">
                <a:solidFill>
                  <a:schemeClr val="bg2"/>
                </a:solidFill>
                <a:latin typeface="+mn-lt"/>
              </a:rPr>
              <a:t>Cleaner construction practice.</a:t>
            </a:r>
            <a:endParaRPr dirty="0">
              <a:solidFill>
                <a:schemeClr val="bg2"/>
              </a:solidFill>
              <a:latin typeface="+mn-lt"/>
            </a:endParaRPr>
          </a:p>
          <a:p>
            <a:pPr marL="397800" lvl="0" indent="-342900" algn="l" rtl="0">
              <a:lnSpc>
                <a:spcPct val="50000"/>
              </a:lnSpc>
              <a:spcBef>
                <a:spcPts val="2133"/>
              </a:spcBef>
              <a:spcAft>
                <a:spcPts val="0"/>
              </a:spcAft>
              <a:buClr>
                <a:schemeClr val="dk1"/>
              </a:buClr>
              <a:buSzPts val="1300"/>
              <a:buFont typeface="Noto Sans Symbols"/>
              <a:buChar char="❑"/>
            </a:pPr>
            <a:r>
              <a:rPr lang="en-US" dirty="0">
                <a:solidFill>
                  <a:schemeClr val="bg2"/>
                </a:solidFill>
                <a:latin typeface="+mn-lt"/>
              </a:rPr>
              <a:t>Business models to reduce crop residue.</a:t>
            </a:r>
            <a:endParaRPr dirty="0">
              <a:solidFill>
                <a:schemeClr val="bg2"/>
              </a:solidFill>
              <a:latin typeface="+mn-lt"/>
            </a:endParaRPr>
          </a:p>
          <a:p>
            <a:pPr marL="397800" lvl="0" indent="-342900" algn="l" rtl="0">
              <a:lnSpc>
                <a:spcPct val="50000"/>
              </a:lnSpc>
              <a:spcBef>
                <a:spcPts val="2133"/>
              </a:spcBef>
              <a:spcAft>
                <a:spcPts val="0"/>
              </a:spcAft>
              <a:buClr>
                <a:schemeClr val="dk1"/>
              </a:buClr>
              <a:buSzPts val="1300"/>
              <a:buFont typeface="Noto Sans Symbols"/>
              <a:buChar char="❑"/>
            </a:pPr>
            <a:r>
              <a:rPr lang="en-US" dirty="0">
                <a:solidFill>
                  <a:schemeClr val="bg2"/>
                </a:solidFill>
                <a:latin typeface="+mn-lt"/>
              </a:rPr>
              <a:t>Integrated waste management policy.</a:t>
            </a:r>
            <a:endParaRPr dirty="0">
              <a:solidFill>
                <a:schemeClr val="bg2"/>
              </a:solidFill>
              <a:latin typeface="+mn-lt"/>
            </a:endParaRPr>
          </a:p>
          <a:p>
            <a:pPr marL="397800" lvl="0" indent="-260350" algn="l" rtl="0">
              <a:lnSpc>
                <a:spcPct val="50000"/>
              </a:lnSpc>
              <a:spcBef>
                <a:spcPts val="2133"/>
              </a:spcBef>
              <a:spcAft>
                <a:spcPts val="0"/>
              </a:spcAft>
              <a:buClr>
                <a:schemeClr val="dk1"/>
              </a:buClr>
              <a:buSzPts val="1300"/>
              <a:buFont typeface="Noto Sans Symbols"/>
              <a:buNone/>
            </a:pPr>
            <a:endParaRPr dirty="0"/>
          </a:p>
          <a:p>
            <a:pPr marL="664485" lvl="1" indent="0" algn="l" rtl="0">
              <a:lnSpc>
                <a:spcPct val="50000"/>
              </a:lnSpc>
              <a:spcBef>
                <a:spcPts val="4266"/>
              </a:spcBef>
              <a:spcAft>
                <a:spcPts val="2133"/>
              </a:spcAft>
              <a:buClr>
                <a:schemeClr val="dk1"/>
              </a:buClr>
              <a:buSzPts val="1100"/>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6"/>
          <p:cNvSpPr txBox="1">
            <a:spLocks noGrp="1"/>
          </p:cNvSpPr>
          <p:nvPr>
            <p:ph type="title"/>
          </p:nvPr>
        </p:nvSpPr>
        <p:spPr>
          <a:xfrm>
            <a:off x="833355" y="374080"/>
            <a:ext cx="9385200" cy="1218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Clr>
                <a:srgbClr val="687F00"/>
              </a:buClr>
              <a:buSzPts val="2400"/>
              <a:buFont typeface="Corbel"/>
              <a:buNone/>
            </a:pPr>
            <a:r>
              <a:rPr lang="en-US" sz="5000" i="0" dirty="0"/>
              <a:t>CONCLUSION AND FUTURE WORK</a:t>
            </a:r>
            <a:endParaRPr sz="5000" i="0" dirty="0"/>
          </a:p>
        </p:txBody>
      </p:sp>
      <p:sp>
        <p:nvSpPr>
          <p:cNvPr id="205" name="Google Shape;205;p16"/>
          <p:cNvSpPr txBox="1">
            <a:spLocks noGrp="1"/>
          </p:cNvSpPr>
          <p:nvPr>
            <p:ph type="body" idx="1"/>
          </p:nvPr>
        </p:nvSpPr>
        <p:spPr>
          <a:xfrm>
            <a:off x="922131" y="1992375"/>
            <a:ext cx="9385200" cy="3881600"/>
          </a:xfrm>
          <a:prstGeom prst="rect">
            <a:avLst/>
          </a:prstGeom>
          <a:noFill/>
          <a:ln>
            <a:noFill/>
          </a:ln>
        </p:spPr>
        <p:txBody>
          <a:bodyPr spcFirstLastPara="1" wrap="square" lIns="121900" tIns="121900" rIns="121900" bIns="121900" anchor="t" anchorCtr="0">
            <a:noAutofit/>
          </a:bodyPr>
          <a:lstStyle/>
          <a:p>
            <a:pPr marL="285750" indent="-285750">
              <a:lnSpc>
                <a:spcPct val="100000"/>
              </a:lnSpc>
              <a:spcAft>
                <a:spcPts val="2133"/>
              </a:spcAft>
            </a:pPr>
            <a:r>
              <a:rPr lang="en-US" sz="2000" dirty="0">
                <a:solidFill>
                  <a:schemeClr val="bg2"/>
                </a:solidFill>
                <a:latin typeface="+mn-lt"/>
              </a:rPr>
              <a:t>Since our model is capable of predicting the current data with high accuracy it will successfully predict the upcoming air quality index of any particular data within a given region.</a:t>
            </a:r>
          </a:p>
          <a:p>
            <a:pPr marL="285750" indent="-285750">
              <a:lnSpc>
                <a:spcPct val="100000"/>
              </a:lnSpc>
              <a:spcAft>
                <a:spcPts val="2133"/>
              </a:spcAft>
            </a:pPr>
            <a:r>
              <a:rPr lang="en-US" sz="2000" dirty="0">
                <a:solidFill>
                  <a:schemeClr val="bg2"/>
                </a:solidFill>
                <a:latin typeface="+mn-lt"/>
              </a:rPr>
              <a:t> With this model we can forecast the AQI and alert the respected region of the country also it a progressive learning model it is capable of tracing back to the particular location needed attention provided the time series data of every possible region needed attention. </a:t>
            </a:r>
          </a:p>
          <a:p>
            <a:pPr marL="285750" indent="-285750">
              <a:lnSpc>
                <a:spcPct val="100000"/>
              </a:lnSpc>
              <a:spcAft>
                <a:spcPts val="2133"/>
              </a:spcAft>
            </a:pPr>
            <a:r>
              <a:rPr lang="en-US" sz="2000" dirty="0">
                <a:solidFill>
                  <a:schemeClr val="bg2"/>
                </a:solidFill>
                <a:latin typeface="+mn-lt"/>
              </a:rPr>
              <a:t>There is also a possibility of further refinement in the results if additional metrological parameters are also included in the daily experimental data.</a:t>
            </a:r>
            <a:endParaRPr sz="2000" dirty="0">
              <a:solidFill>
                <a:schemeClr val="bg2"/>
              </a:solidFill>
              <a:latin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7"/>
          <p:cNvSpPr txBox="1">
            <a:spLocks noGrp="1"/>
          </p:cNvSpPr>
          <p:nvPr>
            <p:ph type="title"/>
          </p:nvPr>
        </p:nvSpPr>
        <p:spPr>
          <a:xfrm>
            <a:off x="958088" y="187711"/>
            <a:ext cx="9371949" cy="118356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687F00"/>
              </a:buClr>
              <a:buSzPts val="5000"/>
              <a:buFont typeface="Corbel"/>
              <a:buNone/>
            </a:pPr>
            <a:r>
              <a:rPr lang="en-US" sz="5000"/>
              <a:t>REFERENCE</a:t>
            </a:r>
            <a:endParaRPr/>
          </a:p>
        </p:txBody>
      </p:sp>
      <p:sp>
        <p:nvSpPr>
          <p:cNvPr id="211" name="Google Shape;211;p17"/>
          <p:cNvSpPr txBox="1">
            <a:spLocks noGrp="1"/>
          </p:cNvSpPr>
          <p:nvPr>
            <p:ph type="body" idx="1"/>
          </p:nvPr>
        </p:nvSpPr>
        <p:spPr>
          <a:xfrm>
            <a:off x="705013" y="1583757"/>
            <a:ext cx="10781973" cy="4620682"/>
          </a:xfrm>
          <a:prstGeom prst="rect">
            <a:avLst/>
          </a:prstGeom>
          <a:noFill/>
          <a:ln>
            <a:noFill/>
          </a:ln>
        </p:spPr>
        <p:txBody>
          <a:bodyPr spcFirstLastPara="1" wrap="square" lIns="91425" tIns="45700" rIns="91425" bIns="45700" anchor="t" anchorCtr="0">
            <a:normAutofit/>
          </a:bodyPr>
          <a:lstStyle/>
          <a:p>
            <a:pPr marL="210312" lvl="0" indent="-210312" algn="l" rtl="0">
              <a:lnSpc>
                <a:spcPct val="90000"/>
              </a:lnSpc>
              <a:spcBef>
                <a:spcPts val="0"/>
              </a:spcBef>
              <a:spcAft>
                <a:spcPts val="0"/>
              </a:spcAft>
              <a:buClr>
                <a:schemeClr val="dk1"/>
              </a:buClr>
              <a:buSzPts val="1600"/>
              <a:buChar char="•"/>
            </a:pPr>
            <a:r>
              <a:rPr lang="en-US" sz="1600" dirty="0">
                <a:solidFill>
                  <a:schemeClr val="bg2"/>
                </a:solidFill>
                <a:latin typeface="Arial"/>
                <a:ea typeface="Arial"/>
                <a:cs typeface="Arial"/>
                <a:sym typeface="Arial"/>
              </a:rPr>
              <a:t>H. Wang, et al., “Air Quality Index Forecast Based on Fuzzy Time Series Models”, Journal of Residuals Science &amp; Technology, Vol. 13, No. 5, 2016</a:t>
            </a:r>
            <a:endParaRPr dirty="0">
              <a:solidFill>
                <a:schemeClr val="bg2"/>
              </a:solidFill>
            </a:endParaRPr>
          </a:p>
          <a:p>
            <a:pPr marL="210312" lvl="0" indent="-210312" algn="l" rtl="0">
              <a:lnSpc>
                <a:spcPct val="90000"/>
              </a:lnSpc>
              <a:spcBef>
                <a:spcPts val="1100"/>
              </a:spcBef>
              <a:spcAft>
                <a:spcPts val="0"/>
              </a:spcAft>
              <a:buClr>
                <a:schemeClr val="dk1"/>
              </a:buClr>
              <a:buSzPts val="1600"/>
              <a:buChar char="•"/>
            </a:pPr>
            <a:r>
              <a:rPr lang="en-US" sz="1600" dirty="0">
                <a:solidFill>
                  <a:schemeClr val="bg2"/>
                </a:solidFill>
                <a:latin typeface="Arial"/>
                <a:ea typeface="Arial"/>
                <a:cs typeface="Arial"/>
                <a:sym typeface="Arial"/>
              </a:rPr>
              <a:t>C. Zhang, et al., “Understanding deep learning requires rethinking generalization”, ICLR, 2017</a:t>
            </a:r>
            <a:endParaRPr dirty="0">
              <a:solidFill>
                <a:schemeClr val="bg2"/>
              </a:solidFill>
            </a:endParaRPr>
          </a:p>
          <a:p>
            <a:pPr marL="210312" lvl="0" indent="-210312" algn="l" rtl="0">
              <a:lnSpc>
                <a:spcPct val="90000"/>
              </a:lnSpc>
              <a:spcBef>
                <a:spcPts val="1100"/>
              </a:spcBef>
              <a:spcAft>
                <a:spcPts val="0"/>
              </a:spcAft>
              <a:buClr>
                <a:schemeClr val="dk1"/>
              </a:buClr>
              <a:buSzPts val="1600"/>
              <a:buChar char="•"/>
            </a:pPr>
            <a:r>
              <a:rPr lang="en-US" sz="1600" dirty="0">
                <a:solidFill>
                  <a:schemeClr val="bg2"/>
                </a:solidFill>
                <a:latin typeface="Arial"/>
                <a:ea typeface="Arial"/>
                <a:cs typeface="Arial"/>
                <a:sym typeface="Arial"/>
              </a:rPr>
              <a:t>Q. Feng, “Improving Neural Network Prediction Accuracy for PM10 Individual Air Quality Index Pollution Levels”, Environmental Engineering Science, 30(12): 725–732, 2013</a:t>
            </a:r>
            <a:endParaRPr dirty="0">
              <a:solidFill>
                <a:schemeClr val="bg2"/>
              </a:solidFill>
            </a:endParaRPr>
          </a:p>
          <a:p>
            <a:pPr marL="210312" lvl="0" indent="-210312" algn="l" rtl="0">
              <a:lnSpc>
                <a:spcPct val="90000"/>
              </a:lnSpc>
              <a:spcBef>
                <a:spcPts val="1100"/>
              </a:spcBef>
              <a:spcAft>
                <a:spcPts val="0"/>
              </a:spcAft>
              <a:buClr>
                <a:schemeClr val="dk1"/>
              </a:buClr>
              <a:buSzPts val="1600"/>
              <a:buChar char="•"/>
            </a:pPr>
            <a:r>
              <a:rPr lang="en-US" sz="1600" dirty="0">
                <a:solidFill>
                  <a:schemeClr val="bg2"/>
                </a:solidFill>
                <a:latin typeface="Arial"/>
                <a:ea typeface="Arial"/>
                <a:cs typeface="Arial"/>
                <a:sym typeface="Arial"/>
              </a:rPr>
              <a:t>Gokhale Sharad and Namita </a:t>
            </a:r>
            <a:r>
              <a:rPr lang="en-US" sz="1600" dirty="0" err="1">
                <a:solidFill>
                  <a:schemeClr val="bg2"/>
                </a:solidFill>
                <a:latin typeface="Arial"/>
                <a:ea typeface="Arial"/>
                <a:cs typeface="Arial"/>
                <a:sym typeface="Arial"/>
              </a:rPr>
              <a:t>Raokhande</a:t>
            </a:r>
            <a:r>
              <a:rPr lang="en-US" sz="1600" dirty="0">
                <a:solidFill>
                  <a:schemeClr val="bg2"/>
                </a:solidFill>
                <a:latin typeface="Arial"/>
                <a:ea typeface="Arial"/>
                <a:cs typeface="Arial"/>
                <a:sym typeface="Arial"/>
              </a:rPr>
              <a:t>, “Performance evaluation of air quality models for predicting PM10 and PM2.5 concentrations at urban traffic intersection during winter period”, Science of the total environment 394.1(2008): 9-24.</a:t>
            </a:r>
            <a:endParaRPr dirty="0">
              <a:solidFill>
                <a:schemeClr val="bg2"/>
              </a:solidFill>
            </a:endParaRPr>
          </a:p>
          <a:p>
            <a:pPr marL="210312" lvl="0" indent="-210312" algn="l" rtl="0">
              <a:lnSpc>
                <a:spcPct val="90000"/>
              </a:lnSpc>
              <a:spcBef>
                <a:spcPts val="1100"/>
              </a:spcBef>
              <a:spcAft>
                <a:spcPts val="0"/>
              </a:spcAft>
              <a:buClr>
                <a:schemeClr val="dk1"/>
              </a:buClr>
              <a:buSzPts val="1600"/>
              <a:buChar char="•"/>
            </a:pPr>
            <a:r>
              <a:rPr lang="en-US" sz="1600" dirty="0">
                <a:solidFill>
                  <a:schemeClr val="bg2"/>
                </a:solidFill>
                <a:latin typeface="Arial"/>
                <a:ea typeface="Arial"/>
                <a:cs typeface="Arial"/>
                <a:sym typeface="Arial"/>
              </a:rPr>
              <a:t>Air Pollution – Monitoring, Modelling and Health, Edited by Mukesh </a:t>
            </a:r>
            <a:r>
              <a:rPr lang="en-US" sz="1600" dirty="0" err="1">
                <a:solidFill>
                  <a:schemeClr val="bg2"/>
                </a:solidFill>
                <a:latin typeface="Arial"/>
                <a:ea typeface="Arial"/>
                <a:cs typeface="Arial"/>
                <a:sym typeface="Arial"/>
              </a:rPr>
              <a:t>Khare</a:t>
            </a:r>
            <a:r>
              <a:rPr lang="en-US" sz="1600" dirty="0">
                <a:solidFill>
                  <a:schemeClr val="bg2"/>
                </a:solidFill>
                <a:latin typeface="Arial"/>
                <a:ea typeface="Arial"/>
                <a:cs typeface="Arial"/>
                <a:sym typeface="Arial"/>
              </a:rPr>
              <a:t> p. cm. ISBN 978-953-51-0424-7, </a:t>
            </a:r>
            <a:r>
              <a:rPr lang="en-US" sz="1600" dirty="0" err="1">
                <a:solidFill>
                  <a:schemeClr val="bg2"/>
                </a:solidFill>
                <a:latin typeface="Arial"/>
                <a:ea typeface="Arial"/>
                <a:cs typeface="Arial"/>
                <a:sym typeface="Arial"/>
              </a:rPr>
              <a:t>InTech</a:t>
            </a:r>
            <a:r>
              <a:rPr lang="en-US" sz="1600" dirty="0">
                <a:solidFill>
                  <a:schemeClr val="bg2"/>
                </a:solidFill>
                <a:latin typeface="Arial"/>
                <a:ea typeface="Arial"/>
                <a:cs typeface="Arial"/>
                <a:sym typeface="Arial"/>
              </a:rPr>
              <a:t> </a:t>
            </a:r>
            <a:r>
              <a:rPr lang="en-US" sz="1600" dirty="0" err="1">
                <a:solidFill>
                  <a:schemeClr val="bg2"/>
                </a:solidFill>
                <a:latin typeface="Arial"/>
                <a:ea typeface="Arial"/>
                <a:cs typeface="Arial"/>
                <a:sym typeface="Arial"/>
              </a:rPr>
              <a:t>Janeza</a:t>
            </a:r>
            <a:r>
              <a:rPr lang="en-US" sz="1600" dirty="0">
                <a:solidFill>
                  <a:schemeClr val="bg2"/>
                </a:solidFill>
                <a:latin typeface="Arial"/>
                <a:ea typeface="Arial"/>
                <a:cs typeface="Arial"/>
                <a:sym typeface="Arial"/>
              </a:rPr>
              <a:t> </a:t>
            </a:r>
            <a:r>
              <a:rPr lang="en-US" sz="1600" dirty="0" err="1">
                <a:solidFill>
                  <a:schemeClr val="bg2"/>
                </a:solidFill>
                <a:latin typeface="Arial"/>
                <a:ea typeface="Arial"/>
                <a:cs typeface="Arial"/>
                <a:sym typeface="Arial"/>
              </a:rPr>
              <a:t>Trdine</a:t>
            </a:r>
            <a:r>
              <a:rPr lang="en-US" sz="1600" dirty="0">
                <a:solidFill>
                  <a:schemeClr val="bg2"/>
                </a:solidFill>
                <a:latin typeface="Arial"/>
                <a:ea typeface="Arial"/>
                <a:cs typeface="Arial"/>
                <a:sym typeface="Arial"/>
              </a:rPr>
              <a:t> 9, 51000 Rijeka, Croatia</a:t>
            </a:r>
            <a:endParaRPr dirty="0">
              <a:solidFill>
                <a:schemeClr val="bg2"/>
              </a:solidFill>
            </a:endParaRPr>
          </a:p>
          <a:p>
            <a:pPr marL="210312" lvl="0" indent="-210312" algn="l" rtl="0">
              <a:lnSpc>
                <a:spcPct val="90000"/>
              </a:lnSpc>
              <a:spcBef>
                <a:spcPts val="1100"/>
              </a:spcBef>
              <a:spcAft>
                <a:spcPts val="0"/>
              </a:spcAft>
              <a:buClr>
                <a:schemeClr val="dk1"/>
              </a:buClr>
              <a:buSzPts val="1600"/>
              <a:buChar char="•"/>
            </a:pPr>
            <a:r>
              <a:rPr lang="en-US" sz="1600" dirty="0" err="1">
                <a:solidFill>
                  <a:schemeClr val="bg2"/>
                </a:solidFill>
                <a:latin typeface="Arial"/>
                <a:ea typeface="Arial"/>
                <a:cs typeface="Arial"/>
                <a:sym typeface="Arial"/>
              </a:rPr>
              <a:t>Finardi</a:t>
            </a:r>
            <a:r>
              <a:rPr lang="en-US" sz="1600" dirty="0">
                <a:solidFill>
                  <a:schemeClr val="bg2"/>
                </a:solidFill>
                <a:latin typeface="Arial"/>
                <a:ea typeface="Arial"/>
                <a:cs typeface="Arial"/>
                <a:sym typeface="Arial"/>
              </a:rPr>
              <a:t>, S.; de Maria, R.; </a:t>
            </a:r>
            <a:r>
              <a:rPr lang="en-US" sz="1600" dirty="0" err="1">
                <a:solidFill>
                  <a:schemeClr val="bg2"/>
                </a:solidFill>
                <a:latin typeface="Arial"/>
                <a:ea typeface="Arial"/>
                <a:cs typeface="Arial"/>
                <a:sym typeface="Arial"/>
              </a:rPr>
              <a:t>D’Allura</a:t>
            </a:r>
            <a:r>
              <a:rPr lang="en-US" sz="1600" dirty="0">
                <a:solidFill>
                  <a:schemeClr val="bg2"/>
                </a:solidFill>
                <a:latin typeface="Arial"/>
                <a:ea typeface="Arial"/>
                <a:cs typeface="Arial"/>
                <a:sym typeface="Arial"/>
              </a:rPr>
              <a:t>, A.; </a:t>
            </a:r>
            <a:r>
              <a:rPr lang="en-US" sz="1600" dirty="0" err="1">
                <a:solidFill>
                  <a:schemeClr val="bg2"/>
                </a:solidFill>
                <a:latin typeface="Arial"/>
                <a:ea typeface="Arial"/>
                <a:cs typeface="Arial"/>
                <a:sym typeface="Arial"/>
              </a:rPr>
              <a:t>Cascone</a:t>
            </a:r>
            <a:r>
              <a:rPr lang="en-US" sz="1600" dirty="0">
                <a:solidFill>
                  <a:schemeClr val="bg2"/>
                </a:solidFill>
                <a:latin typeface="Arial"/>
                <a:ea typeface="Arial"/>
                <a:cs typeface="Arial"/>
                <a:sym typeface="Arial"/>
              </a:rPr>
              <a:t>, C.; </a:t>
            </a:r>
            <a:r>
              <a:rPr lang="en-US" sz="1600" dirty="0" err="1">
                <a:solidFill>
                  <a:schemeClr val="bg2"/>
                </a:solidFill>
                <a:latin typeface="Arial"/>
                <a:ea typeface="Arial"/>
                <a:cs typeface="Arial"/>
                <a:sym typeface="Arial"/>
              </a:rPr>
              <a:t>Calori</a:t>
            </a:r>
            <a:r>
              <a:rPr lang="en-US" sz="1600" dirty="0">
                <a:solidFill>
                  <a:schemeClr val="bg2"/>
                </a:solidFill>
                <a:latin typeface="Arial"/>
                <a:ea typeface="Arial"/>
                <a:cs typeface="Arial"/>
                <a:sym typeface="Arial"/>
              </a:rPr>
              <a:t>, G.; Lollobrigida, F. A deterministic air quality forecasting system for Torino urban area, Italy. Environ. Model. </a:t>
            </a:r>
            <a:r>
              <a:rPr lang="en-US" sz="1600" dirty="0" err="1">
                <a:solidFill>
                  <a:schemeClr val="bg2"/>
                </a:solidFill>
                <a:latin typeface="Arial"/>
                <a:ea typeface="Arial"/>
                <a:cs typeface="Arial"/>
                <a:sym typeface="Arial"/>
              </a:rPr>
              <a:t>Softw</a:t>
            </a:r>
            <a:r>
              <a:rPr lang="en-US" sz="1600" dirty="0">
                <a:solidFill>
                  <a:schemeClr val="bg2"/>
                </a:solidFill>
                <a:latin typeface="Arial"/>
                <a:ea typeface="Arial"/>
                <a:cs typeface="Arial"/>
                <a:sym typeface="Arial"/>
              </a:rPr>
              <a:t>. 2008, 23, 344–355.</a:t>
            </a:r>
            <a:endParaRPr dirty="0">
              <a:solidFill>
                <a:schemeClr val="bg2"/>
              </a:solidFill>
            </a:endParaRPr>
          </a:p>
          <a:p>
            <a:pPr marL="210312" lvl="0" indent="-210312" algn="l" rtl="0">
              <a:lnSpc>
                <a:spcPct val="90000"/>
              </a:lnSpc>
              <a:spcBef>
                <a:spcPts val="1100"/>
              </a:spcBef>
              <a:spcAft>
                <a:spcPts val="0"/>
              </a:spcAft>
              <a:buClr>
                <a:schemeClr val="dk1"/>
              </a:buClr>
              <a:buSzPts val="1600"/>
              <a:buChar char="•"/>
            </a:pPr>
            <a:r>
              <a:rPr lang="en-US" sz="1600" dirty="0" err="1">
                <a:solidFill>
                  <a:schemeClr val="bg2"/>
                </a:solidFill>
                <a:latin typeface="Arial"/>
                <a:ea typeface="Arial"/>
                <a:cs typeface="Arial"/>
                <a:sym typeface="Arial"/>
              </a:rPr>
              <a:t>Grivas</a:t>
            </a:r>
            <a:r>
              <a:rPr lang="en-US" sz="1600" dirty="0">
                <a:solidFill>
                  <a:schemeClr val="bg2"/>
                </a:solidFill>
                <a:latin typeface="Arial"/>
                <a:ea typeface="Arial"/>
                <a:cs typeface="Arial"/>
                <a:sym typeface="Arial"/>
              </a:rPr>
              <a:t>, G.; </a:t>
            </a:r>
            <a:r>
              <a:rPr lang="en-US" sz="1600" dirty="0" err="1">
                <a:solidFill>
                  <a:schemeClr val="bg2"/>
                </a:solidFill>
                <a:latin typeface="Arial"/>
                <a:ea typeface="Arial"/>
                <a:cs typeface="Arial"/>
                <a:sym typeface="Arial"/>
              </a:rPr>
              <a:t>Chaloulakou</a:t>
            </a:r>
            <a:r>
              <a:rPr lang="en-US" sz="1600" dirty="0">
                <a:solidFill>
                  <a:schemeClr val="bg2"/>
                </a:solidFill>
                <a:latin typeface="Arial"/>
                <a:ea typeface="Arial"/>
                <a:cs typeface="Arial"/>
                <a:sym typeface="Arial"/>
              </a:rPr>
              <a:t>, A. Artificial neural network models for prediction of PM10 hourly concentrations, in the Greater Area of Athens, Greece. Atmos. Environ. 2006, 40, 1216–1229.</a:t>
            </a:r>
            <a:endParaRPr sz="1600" dirty="0">
              <a:solidFill>
                <a:schemeClr val="bg2"/>
              </a:solidFill>
              <a:latin typeface="Arial"/>
              <a:ea typeface="Arial"/>
              <a:cs typeface="Arial"/>
              <a:sym typeface="Arial"/>
            </a:endParaRPr>
          </a:p>
        </p:txBody>
      </p:sp>
      <p:sp>
        <p:nvSpPr>
          <p:cNvPr id="214" name="Google Shape;214;p17"/>
          <p:cNvSpPr txBox="1">
            <a:spLocks noGrp="1"/>
          </p:cNvSpPr>
          <p:nvPr>
            <p:ph type="ftr" idx="11"/>
          </p:nvPr>
        </p:nvSpPr>
        <p:spPr>
          <a:xfrm>
            <a:off x="1637716" y="6629400"/>
            <a:ext cx="9144259" cy="228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ARCS 4.0 - Fourth Annual Research on Cities Summit International Conference on Cities for People – Plans, Programs and Policies</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8"/>
          <p:cNvSpPr txBox="1">
            <a:spLocks noGrp="1"/>
          </p:cNvSpPr>
          <p:nvPr>
            <p:ph type="title"/>
          </p:nvPr>
        </p:nvSpPr>
        <p:spPr>
          <a:xfrm>
            <a:off x="1751777" y="2263913"/>
            <a:ext cx="6949440" cy="3143393"/>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6000"/>
              <a:buFont typeface="Corbel"/>
              <a:buNone/>
            </a:pPr>
            <a:r>
              <a:rPr lang="en-US"/>
              <a:t>FEEDBACK</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297C19-0073-48D7-92D2-7EBD950AF348}"/>
              </a:ext>
            </a:extLst>
          </p:cNvPr>
          <p:cNvSpPr>
            <a:spLocks noGrp="1"/>
          </p:cNvSpPr>
          <p:nvPr>
            <p:ph type="body" idx="1"/>
          </p:nvPr>
        </p:nvSpPr>
        <p:spPr>
          <a:xfrm>
            <a:off x="1574276" y="2290712"/>
            <a:ext cx="7352906" cy="4100661"/>
          </a:xfrm>
        </p:spPr>
        <p:txBody>
          <a:bodyPr numCol="2">
            <a:normAutofit fontScale="47500" lnSpcReduction="20000"/>
          </a:bodyPr>
          <a:lstStyle/>
          <a:p>
            <a:pPr marL="571500" indent="-342900">
              <a:lnSpc>
                <a:spcPct val="120000"/>
              </a:lnSpc>
              <a:buFont typeface="Arial" panose="020B0604020202020204" pitchFamily="34" charset="0"/>
              <a:buChar char="•"/>
            </a:pPr>
            <a:r>
              <a:rPr lang="en-IN" sz="4400" dirty="0">
                <a:latin typeface="+mn-lt"/>
              </a:rPr>
              <a:t>Introduction</a:t>
            </a:r>
          </a:p>
          <a:p>
            <a:pPr marL="571500" indent="-342900">
              <a:lnSpc>
                <a:spcPct val="120000"/>
              </a:lnSpc>
              <a:buFont typeface="Arial" panose="020B0604020202020204" pitchFamily="34" charset="0"/>
              <a:buChar char="•"/>
            </a:pPr>
            <a:r>
              <a:rPr lang="en-IN" sz="4400" dirty="0">
                <a:latin typeface="+mn-lt"/>
              </a:rPr>
              <a:t>Air Quality Sources</a:t>
            </a:r>
          </a:p>
          <a:p>
            <a:pPr marL="571500" indent="-342900">
              <a:lnSpc>
                <a:spcPct val="120000"/>
              </a:lnSpc>
              <a:buFont typeface="Arial" panose="020B0604020202020204" pitchFamily="34" charset="0"/>
              <a:buChar char="•"/>
            </a:pPr>
            <a:r>
              <a:rPr lang="en-IN" sz="4400" dirty="0">
                <a:latin typeface="+mn-lt"/>
              </a:rPr>
              <a:t>Particulate Matter: What is it?</a:t>
            </a:r>
          </a:p>
          <a:p>
            <a:pPr marL="571500" indent="-342900">
              <a:lnSpc>
                <a:spcPct val="120000"/>
              </a:lnSpc>
              <a:buFont typeface="Arial" panose="020B0604020202020204" pitchFamily="34" charset="0"/>
              <a:buChar char="•"/>
            </a:pPr>
            <a:r>
              <a:rPr lang="en-IN" sz="4400" dirty="0">
                <a:latin typeface="+mn-lt"/>
              </a:rPr>
              <a:t>Effects</a:t>
            </a:r>
          </a:p>
          <a:p>
            <a:pPr marL="1028700" lvl="1" indent="-342900">
              <a:lnSpc>
                <a:spcPct val="120000"/>
              </a:lnSpc>
              <a:buFont typeface="Arial" panose="020B0604020202020204" pitchFamily="34" charset="0"/>
              <a:buChar char="•"/>
            </a:pPr>
            <a:r>
              <a:rPr lang="en-IN" sz="4400" dirty="0">
                <a:solidFill>
                  <a:schemeClr val="bg1"/>
                </a:solidFill>
                <a:latin typeface="+mn-lt"/>
              </a:rPr>
              <a:t>Effect on Health</a:t>
            </a:r>
          </a:p>
          <a:p>
            <a:pPr marL="1028700" lvl="1" indent="-342900">
              <a:lnSpc>
                <a:spcPct val="120000"/>
              </a:lnSpc>
              <a:buFont typeface="Arial" panose="020B0604020202020204" pitchFamily="34" charset="0"/>
              <a:buChar char="•"/>
            </a:pPr>
            <a:r>
              <a:rPr lang="en-IN" sz="4400" dirty="0">
                <a:solidFill>
                  <a:schemeClr val="bg1"/>
                </a:solidFill>
                <a:latin typeface="+mn-lt"/>
              </a:rPr>
              <a:t>Effect on Business</a:t>
            </a:r>
          </a:p>
          <a:p>
            <a:pPr marL="571500" indent="-342900">
              <a:lnSpc>
                <a:spcPct val="120000"/>
              </a:lnSpc>
              <a:buFont typeface="Arial" panose="020B0604020202020204" pitchFamily="34" charset="0"/>
              <a:buChar char="•"/>
            </a:pPr>
            <a:r>
              <a:rPr lang="en-IN" sz="4400" dirty="0">
                <a:solidFill>
                  <a:schemeClr val="bg1"/>
                </a:solidFill>
                <a:latin typeface="+mn-lt"/>
              </a:rPr>
              <a:t>Motivation</a:t>
            </a:r>
          </a:p>
          <a:p>
            <a:pPr marL="571500" indent="-342900">
              <a:lnSpc>
                <a:spcPct val="120000"/>
              </a:lnSpc>
              <a:buFont typeface="Arial" panose="020B0604020202020204" pitchFamily="34" charset="0"/>
              <a:buChar char="•"/>
            </a:pPr>
            <a:r>
              <a:rPr lang="en-IN" sz="4400" dirty="0">
                <a:solidFill>
                  <a:schemeClr val="bg1"/>
                </a:solidFill>
                <a:latin typeface="+mn-lt"/>
              </a:rPr>
              <a:t>Contribution</a:t>
            </a:r>
          </a:p>
          <a:p>
            <a:pPr marL="571500" indent="-342900">
              <a:lnSpc>
                <a:spcPct val="120000"/>
              </a:lnSpc>
              <a:buFont typeface="Arial" panose="020B0604020202020204" pitchFamily="34" charset="0"/>
              <a:buChar char="•"/>
            </a:pPr>
            <a:r>
              <a:rPr lang="en-IN" sz="4400" dirty="0">
                <a:solidFill>
                  <a:schemeClr val="bg1"/>
                </a:solidFill>
                <a:latin typeface="+mn-lt"/>
              </a:rPr>
              <a:t>Data</a:t>
            </a:r>
          </a:p>
          <a:p>
            <a:pPr marL="228600" indent="0">
              <a:lnSpc>
                <a:spcPct val="120000"/>
              </a:lnSpc>
            </a:pPr>
            <a:endParaRPr lang="en-IN" sz="4400" dirty="0">
              <a:solidFill>
                <a:schemeClr val="bg1"/>
              </a:solidFill>
              <a:latin typeface="+mn-lt"/>
            </a:endParaRPr>
          </a:p>
          <a:p>
            <a:pPr marL="228600" indent="0">
              <a:lnSpc>
                <a:spcPct val="120000"/>
              </a:lnSpc>
            </a:pPr>
            <a:endParaRPr lang="en-IN" sz="4400" dirty="0">
              <a:solidFill>
                <a:schemeClr val="bg1"/>
              </a:solidFill>
              <a:latin typeface="+mn-lt"/>
            </a:endParaRPr>
          </a:p>
          <a:p>
            <a:pPr marL="571500" indent="-342900">
              <a:lnSpc>
                <a:spcPct val="120000"/>
              </a:lnSpc>
              <a:buFont typeface="Arial" panose="020B0604020202020204" pitchFamily="34" charset="0"/>
              <a:buChar char="•"/>
            </a:pPr>
            <a:r>
              <a:rPr lang="en-IN" sz="4400" dirty="0">
                <a:solidFill>
                  <a:schemeClr val="bg1"/>
                </a:solidFill>
                <a:latin typeface="+mn-lt"/>
              </a:rPr>
              <a:t>Methodology</a:t>
            </a:r>
          </a:p>
          <a:p>
            <a:pPr marL="571500" indent="-342900">
              <a:lnSpc>
                <a:spcPct val="120000"/>
              </a:lnSpc>
              <a:buFont typeface="Arial" panose="020B0604020202020204" pitchFamily="34" charset="0"/>
              <a:buChar char="•"/>
            </a:pPr>
            <a:r>
              <a:rPr lang="en-IN" sz="4400" dirty="0">
                <a:solidFill>
                  <a:schemeClr val="bg1"/>
                </a:solidFill>
                <a:latin typeface="+mn-lt"/>
              </a:rPr>
              <a:t>Experimental Setup</a:t>
            </a:r>
          </a:p>
          <a:p>
            <a:pPr marL="571500" indent="-342900">
              <a:lnSpc>
                <a:spcPct val="120000"/>
              </a:lnSpc>
              <a:buFont typeface="Arial" panose="020B0604020202020204" pitchFamily="34" charset="0"/>
              <a:buChar char="•"/>
            </a:pPr>
            <a:r>
              <a:rPr lang="en-IN" sz="4400" dirty="0">
                <a:solidFill>
                  <a:schemeClr val="bg1"/>
                </a:solidFill>
                <a:latin typeface="+mn-lt"/>
              </a:rPr>
              <a:t>Result</a:t>
            </a:r>
          </a:p>
          <a:p>
            <a:pPr marL="571500" indent="-342900">
              <a:lnSpc>
                <a:spcPct val="120000"/>
              </a:lnSpc>
              <a:buFont typeface="Arial" panose="020B0604020202020204" pitchFamily="34" charset="0"/>
              <a:buChar char="•"/>
            </a:pPr>
            <a:r>
              <a:rPr lang="en-IN" sz="4400" dirty="0">
                <a:solidFill>
                  <a:schemeClr val="bg1"/>
                </a:solidFill>
                <a:latin typeface="+mn-lt"/>
              </a:rPr>
              <a:t>Measures to Control</a:t>
            </a:r>
          </a:p>
          <a:p>
            <a:pPr marL="571500" indent="-342900">
              <a:lnSpc>
                <a:spcPct val="120000"/>
              </a:lnSpc>
              <a:buFont typeface="Arial" panose="020B0604020202020204" pitchFamily="34" charset="0"/>
              <a:buChar char="•"/>
            </a:pPr>
            <a:r>
              <a:rPr lang="en-IN" sz="4400" dirty="0">
                <a:solidFill>
                  <a:schemeClr val="bg1"/>
                </a:solidFill>
                <a:latin typeface="+mn-lt"/>
              </a:rPr>
              <a:t>Conclusion and Future Work</a:t>
            </a:r>
          </a:p>
          <a:p>
            <a:pPr marL="571500" indent="-342900">
              <a:lnSpc>
                <a:spcPct val="120000"/>
              </a:lnSpc>
              <a:buFont typeface="Arial" panose="020B0604020202020204" pitchFamily="34" charset="0"/>
              <a:buChar char="•"/>
            </a:pPr>
            <a:r>
              <a:rPr lang="en-IN" sz="4400" dirty="0">
                <a:solidFill>
                  <a:schemeClr val="bg1"/>
                </a:solidFill>
                <a:latin typeface="+mn-lt"/>
              </a:rPr>
              <a:t>Reference</a:t>
            </a:r>
          </a:p>
          <a:p>
            <a:pPr marL="571500" indent="-342900">
              <a:lnSpc>
                <a:spcPct val="120000"/>
              </a:lnSpc>
              <a:buFont typeface="Arial" panose="020B0604020202020204" pitchFamily="34" charset="0"/>
              <a:buChar char="•"/>
            </a:pPr>
            <a:r>
              <a:rPr lang="en-IN" sz="4400" dirty="0">
                <a:solidFill>
                  <a:schemeClr val="bg1"/>
                </a:solidFill>
                <a:latin typeface="+mn-lt"/>
              </a:rPr>
              <a:t>Feedback</a:t>
            </a:r>
          </a:p>
          <a:p>
            <a:pPr marL="228600" indent="0"/>
            <a:endParaRPr lang="en-IN" dirty="0">
              <a:solidFill>
                <a:schemeClr val="bg1"/>
              </a:solidFill>
            </a:endParaRPr>
          </a:p>
          <a:p>
            <a:pPr marL="571500" indent="-342900">
              <a:buFont typeface="Arial" panose="020B0604020202020204" pitchFamily="34" charset="0"/>
              <a:buChar char="•"/>
            </a:pPr>
            <a:endParaRPr lang="en-IN" dirty="0">
              <a:solidFill>
                <a:schemeClr val="bg1"/>
              </a:solidFill>
            </a:endParaRPr>
          </a:p>
          <a:p>
            <a:pPr marL="571500" indent="-342900">
              <a:buFont typeface="Arial" panose="020B0604020202020204" pitchFamily="34" charset="0"/>
              <a:buChar char="•"/>
            </a:pPr>
            <a:endParaRPr lang="en-IN" dirty="0">
              <a:solidFill>
                <a:schemeClr val="bg1"/>
              </a:solidFill>
            </a:endParaRPr>
          </a:p>
          <a:p>
            <a:pPr marL="571500" indent="-342900">
              <a:buFont typeface="Arial" panose="020B0604020202020204" pitchFamily="34" charset="0"/>
              <a:buChar char="•"/>
            </a:pPr>
            <a:endParaRPr lang="en-IN" dirty="0">
              <a:solidFill>
                <a:schemeClr val="bg1"/>
              </a:solidFill>
            </a:endParaRPr>
          </a:p>
          <a:p>
            <a:pPr marL="571500" indent="-342900">
              <a:buFont typeface="Arial" panose="020B0604020202020204" pitchFamily="34" charset="0"/>
              <a:buChar char="•"/>
            </a:pPr>
            <a:endParaRPr lang="en-IN" dirty="0">
              <a:solidFill>
                <a:schemeClr val="bg1"/>
              </a:solidFill>
            </a:endParaRPr>
          </a:p>
          <a:p>
            <a:pPr marL="571500" indent="-342900">
              <a:buFont typeface="Arial" panose="020B0604020202020204" pitchFamily="34" charset="0"/>
              <a:buChar char="•"/>
            </a:pPr>
            <a:endParaRPr lang="en-IN" dirty="0">
              <a:solidFill>
                <a:schemeClr val="bg1"/>
              </a:solidFill>
            </a:endParaRPr>
          </a:p>
          <a:p>
            <a:pPr marL="571500" indent="-342900">
              <a:buFont typeface="Arial" panose="020B0604020202020204" pitchFamily="34" charset="0"/>
              <a:buChar char="•"/>
            </a:pPr>
            <a:endParaRPr lang="en-IN" dirty="0">
              <a:solidFill>
                <a:schemeClr val="bg1"/>
              </a:solidFill>
            </a:endParaRPr>
          </a:p>
          <a:p>
            <a:pPr marL="1028700" lvl="1" indent="-342900">
              <a:buFont typeface="Arial" panose="020B0604020202020204" pitchFamily="34" charset="0"/>
              <a:buChar char="•"/>
            </a:pPr>
            <a:endParaRPr lang="en-IN" dirty="0">
              <a:solidFill>
                <a:schemeClr val="bg1"/>
              </a:solidFill>
            </a:endParaRPr>
          </a:p>
          <a:p>
            <a:pPr marL="571500" indent="-342900">
              <a:buFont typeface="Arial" panose="020B0604020202020204" pitchFamily="34" charset="0"/>
              <a:buChar char="•"/>
            </a:pPr>
            <a:endParaRPr lang="en-IN" dirty="0"/>
          </a:p>
        </p:txBody>
      </p:sp>
      <p:sp>
        <p:nvSpPr>
          <p:cNvPr id="6" name="Google Shape;109;p3">
            <a:extLst>
              <a:ext uri="{FF2B5EF4-FFF2-40B4-BE49-F238E27FC236}">
                <a16:creationId xmlns:a16="http://schemas.microsoft.com/office/drawing/2014/main" id="{C2F401BC-6417-46C7-AC06-97A41F7454D6}"/>
              </a:ext>
            </a:extLst>
          </p:cNvPr>
          <p:cNvSpPr txBox="1">
            <a:spLocks noGrp="1"/>
          </p:cNvSpPr>
          <p:nvPr>
            <p:ph type="title"/>
          </p:nvPr>
        </p:nvSpPr>
        <p:spPr>
          <a:xfrm>
            <a:off x="872567" y="129405"/>
            <a:ext cx="10058400" cy="1371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87F00"/>
              </a:buClr>
              <a:buSzPts val="5000"/>
              <a:buFont typeface="Corbel"/>
              <a:buNone/>
            </a:pPr>
            <a:r>
              <a:rPr lang="en-US" sz="5000" i="0" cap="none" dirty="0">
                <a:solidFill>
                  <a:schemeClr val="accent1"/>
                </a:solidFill>
              </a:rPr>
              <a:t>INDEX</a:t>
            </a:r>
            <a:r>
              <a:rPr lang="en-US" sz="5000" i="0" cap="none" dirty="0"/>
              <a:t>UALITY SOURCES</a:t>
            </a:r>
            <a:endParaRPr dirty="0"/>
          </a:p>
        </p:txBody>
      </p:sp>
    </p:spTree>
    <p:extLst>
      <p:ext uri="{BB962C8B-B14F-4D97-AF65-F5344CB8AC3E}">
        <p14:creationId xmlns:p14="http://schemas.microsoft.com/office/powerpoint/2010/main" val="389600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933903" y="170005"/>
            <a:ext cx="9385200" cy="1218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Clr>
                <a:srgbClr val="687F00"/>
              </a:buClr>
              <a:buSzPts val="2400"/>
              <a:buFont typeface="Corbel"/>
              <a:buNone/>
            </a:pPr>
            <a:r>
              <a:rPr lang="en-US" sz="5000" i="0" dirty="0"/>
              <a:t>INTRODUCTION</a:t>
            </a:r>
            <a:endParaRPr sz="5000" i="0" dirty="0"/>
          </a:p>
        </p:txBody>
      </p:sp>
      <p:sp>
        <p:nvSpPr>
          <p:cNvPr id="103" name="Google Shape;103;p2"/>
          <p:cNvSpPr txBox="1">
            <a:spLocks noGrp="1"/>
          </p:cNvSpPr>
          <p:nvPr>
            <p:ph type="body" idx="1"/>
          </p:nvPr>
        </p:nvSpPr>
        <p:spPr>
          <a:xfrm>
            <a:off x="120400" y="1388799"/>
            <a:ext cx="11387700" cy="5235000"/>
          </a:xfrm>
          <a:prstGeom prst="rect">
            <a:avLst/>
          </a:prstGeom>
          <a:noFill/>
          <a:ln>
            <a:noFill/>
          </a:ln>
        </p:spPr>
        <p:txBody>
          <a:bodyPr spcFirstLastPara="1" wrap="square" lIns="121900" tIns="121900" rIns="121900" bIns="121900" anchor="t" anchorCtr="0">
            <a:noAutofit/>
          </a:bodyPr>
          <a:lstStyle/>
          <a:p>
            <a:pPr marL="895335" lvl="0" indent="-285750">
              <a:lnSpc>
                <a:spcPct val="100000"/>
              </a:lnSpc>
              <a:spcBef>
                <a:spcPts val="1333"/>
              </a:spcBef>
            </a:pPr>
            <a:r>
              <a:rPr lang="en-US" sz="2000" dirty="0">
                <a:solidFill>
                  <a:schemeClr val="bg2"/>
                </a:solidFill>
                <a:latin typeface="+mn-lt"/>
              </a:rPr>
              <a:t>The health effects of air pollution imperil human lives. This fact is well-documented.</a:t>
            </a:r>
          </a:p>
          <a:p>
            <a:pPr marL="895335" lvl="0" indent="-285750" rtl="0">
              <a:lnSpc>
                <a:spcPct val="100000"/>
              </a:lnSpc>
              <a:spcBef>
                <a:spcPts val="1333"/>
              </a:spcBef>
              <a:spcAft>
                <a:spcPts val="0"/>
              </a:spcAft>
              <a:buClr>
                <a:schemeClr val="dk1"/>
              </a:buClr>
              <a:buSzPts val="1300"/>
              <a:buChar char="●"/>
            </a:pPr>
            <a:r>
              <a:rPr lang="en-US" sz="2000" dirty="0">
                <a:solidFill>
                  <a:schemeClr val="bg2"/>
                </a:solidFill>
                <a:latin typeface="+mn-lt"/>
              </a:rPr>
              <a:t>Air pollution is a serious challenge for human health and annually millions of tons toxic pollutants due to human activities are released into the atmosphere . </a:t>
            </a:r>
            <a:endParaRPr sz="2000" dirty="0">
              <a:solidFill>
                <a:schemeClr val="bg2"/>
              </a:solidFill>
              <a:latin typeface="+mn-lt"/>
            </a:endParaRPr>
          </a:p>
          <a:p>
            <a:pPr marL="895335" lvl="0" indent="-285750" rtl="0">
              <a:lnSpc>
                <a:spcPct val="100000"/>
              </a:lnSpc>
              <a:spcBef>
                <a:spcPts val="2133"/>
              </a:spcBef>
              <a:spcAft>
                <a:spcPts val="0"/>
              </a:spcAft>
              <a:buClr>
                <a:schemeClr val="dk1"/>
              </a:buClr>
              <a:buSzPts val="1300"/>
              <a:buChar char="●"/>
            </a:pPr>
            <a:r>
              <a:rPr lang="en-US" sz="2000" dirty="0">
                <a:solidFill>
                  <a:schemeClr val="bg2"/>
                </a:solidFill>
                <a:latin typeface="+mn-lt"/>
              </a:rPr>
              <a:t>As the largest growing industrial nation, India is producing record amount of pollutants specifically CO</a:t>
            </a:r>
            <a:r>
              <a:rPr lang="en-US" sz="2000" baseline="-25000" dirty="0">
                <a:solidFill>
                  <a:schemeClr val="bg2"/>
                </a:solidFill>
                <a:latin typeface="+mn-lt"/>
              </a:rPr>
              <a:t>2</a:t>
            </a:r>
            <a:r>
              <a:rPr lang="en-US" sz="2000" dirty="0">
                <a:solidFill>
                  <a:schemeClr val="bg2"/>
                </a:solidFill>
                <a:latin typeface="+mn-lt"/>
              </a:rPr>
              <a:t>, PM</a:t>
            </a:r>
            <a:r>
              <a:rPr lang="en-US" sz="2000" baseline="-25000" dirty="0">
                <a:solidFill>
                  <a:schemeClr val="bg2"/>
                </a:solidFill>
                <a:latin typeface="+mn-lt"/>
              </a:rPr>
              <a:t>2.5</a:t>
            </a:r>
            <a:r>
              <a:rPr lang="en-US" sz="2000" dirty="0">
                <a:solidFill>
                  <a:schemeClr val="bg2"/>
                </a:solidFill>
                <a:latin typeface="+mn-lt"/>
              </a:rPr>
              <a:t> etc. and other harmful aerial contaminants. </a:t>
            </a:r>
          </a:p>
          <a:p>
            <a:pPr marL="895335" lvl="0" indent="-285750" rtl="0">
              <a:lnSpc>
                <a:spcPct val="100000"/>
              </a:lnSpc>
              <a:spcBef>
                <a:spcPts val="2133"/>
              </a:spcBef>
              <a:spcAft>
                <a:spcPts val="0"/>
              </a:spcAft>
              <a:buClr>
                <a:schemeClr val="dk1"/>
              </a:buClr>
              <a:buSzPts val="1300"/>
              <a:buChar char="●"/>
            </a:pPr>
            <a:r>
              <a:rPr lang="en-US" sz="2000" dirty="0">
                <a:solidFill>
                  <a:schemeClr val="bg2"/>
                </a:solidFill>
                <a:latin typeface="+mn-lt"/>
              </a:rPr>
              <a:t>The alarming rise in the air pollution level can be defined as one of the most threatening problem in urban settlements in the current scenario. The different pollutants present in the atmosphere can be observed dispersed or concentrated during varied time periods. As per the previous studies the data of ambient air quality can be framed as stochastic time series, thereby helpful in estimating a short-term forecast on the basis of previously collected historical data.</a:t>
            </a:r>
            <a:endParaRPr sz="2000" dirty="0">
              <a:solidFill>
                <a:schemeClr val="bg2"/>
              </a:solidFill>
              <a:latin typeface="+mn-lt"/>
            </a:endParaRPr>
          </a:p>
          <a:p>
            <a:pPr marL="609585" lvl="0" indent="0" algn="l" rtl="0">
              <a:lnSpc>
                <a:spcPct val="100000"/>
              </a:lnSpc>
              <a:spcBef>
                <a:spcPts val="2133"/>
              </a:spcBef>
              <a:spcAft>
                <a:spcPts val="0"/>
              </a:spcAft>
              <a:buClr>
                <a:schemeClr val="dk1"/>
              </a:buClr>
              <a:buSzPts val="1300"/>
              <a:buNone/>
            </a:pPr>
            <a:endParaRPr sz="1800" dirty="0"/>
          </a:p>
          <a:p>
            <a:pPr marL="609585" lvl="0" indent="0" algn="l" rtl="0">
              <a:lnSpc>
                <a:spcPct val="100000"/>
              </a:lnSpc>
              <a:spcBef>
                <a:spcPts val="2133"/>
              </a:spcBef>
              <a:spcAft>
                <a:spcPts val="0"/>
              </a:spcAft>
              <a:buClr>
                <a:schemeClr val="dk1"/>
              </a:buClr>
              <a:buSzPts val="1300"/>
              <a:buNone/>
            </a:pPr>
            <a:endParaRPr sz="1467" dirty="0"/>
          </a:p>
          <a:p>
            <a:pPr marL="609585" lvl="0" indent="0" algn="l" rtl="0">
              <a:lnSpc>
                <a:spcPct val="100000"/>
              </a:lnSpc>
              <a:spcBef>
                <a:spcPts val="2133"/>
              </a:spcBef>
              <a:spcAft>
                <a:spcPts val="2133"/>
              </a:spcAft>
              <a:buClr>
                <a:schemeClr val="dk1"/>
              </a:buClr>
              <a:buSzPts val="1300"/>
              <a:buNone/>
            </a:pPr>
            <a:endParaRPr sz="146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872567" y="129405"/>
            <a:ext cx="10058400" cy="1371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87F00"/>
              </a:buClr>
              <a:buSzPts val="5000"/>
              <a:buFont typeface="Corbel"/>
              <a:buNone/>
            </a:pPr>
            <a:r>
              <a:rPr lang="en-US" sz="5000" i="0" cap="none" dirty="0"/>
              <a:t>AIR QUALITY SOURCES</a:t>
            </a:r>
            <a:endParaRPr dirty="0"/>
          </a:p>
        </p:txBody>
      </p:sp>
      <p:sp>
        <p:nvSpPr>
          <p:cNvPr id="110" name="Google Shape;110;p3"/>
          <p:cNvSpPr txBox="1">
            <a:spLocks noGrp="1"/>
          </p:cNvSpPr>
          <p:nvPr>
            <p:ph type="body" idx="1"/>
          </p:nvPr>
        </p:nvSpPr>
        <p:spPr>
          <a:xfrm>
            <a:off x="943589" y="1951313"/>
            <a:ext cx="4663440" cy="37490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200"/>
              <a:buNone/>
            </a:pPr>
            <a:r>
              <a:rPr lang="en-US" sz="2000" dirty="0">
                <a:solidFill>
                  <a:schemeClr val="bg2"/>
                </a:solidFill>
                <a:latin typeface="+mn-lt"/>
              </a:rPr>
              <a:t>What contributes to air pollution:</a:t>
            </a:r>
            <a:endParaRPr sz="2000" dirty="0">
              <a:solidFill>
                <a:schemeClr val="bg2"/>
              </a:solidFill>
              <a:latin typeface="+mn-lt"/>
            </a:endParaRPr>
          </a:p>
          <a:p>
            <a:pPr marL="36000" lvl="0" indent="-36000" algn="l" rtl="0">
              <a:lnSpc>
                <a:spcPct val="100000"/>
              </a:lnSpc>
              <a:spcBef>
                <a:spcPts val="1800"/>
              </a:spcBef>
              <a:spcAft>
                <a:spcPts val="0"/>
              </a:spcAft>
              <a:buClr>
                <a:schemeClr val="dk1"/>
              </a:buClr>
              <a:buSzPts val="2200"/>
              <a:buChar char="•"/>
            </a:pPr>
            <a:r>
              <a:rPr lang="en-US" sz="2000" dirty="0">
                <a:solidFill>
                  <a:schemeClr val="bg2"/>
                </a:solidFill>
                <a:latin typeface="+mn-lt"/>
              </a:rPr>
              <a:t>Motor vehicles</a:t>
            </a:r>
            <a:endParaRPr sz="2000" dirty="0">
              <a:solidFill>
                <a:schemeClr val="bg2"/>
              </a:solidFill>
              <a:latin typeface="+mn-lt"/>
            </a:endParaRPr>
          </a:p>
          <a:p>
            <a:pPr marL="36000" lvl="0" indent="-36000" algn="l" rtl="0">
              <a:lnSpc>
                <a:spcPct val="100000"/>
              </a:lnSpc>
              <a:spcBef>
                <a:spcPts val="1800"/>
              </a:spcBef>
              <a:spcAft>
                <a:spcPts val="0"/>
              </a:spcAft>
              <a:buClr>
                <a:schemeClr val="dk1"/>
              </a:buClr>
              <a:buSzPts val="2200"/>
              <a:buChar char="•"/>
            </a:pPr>
            <a:r>
              <a:rPr lang="en-US" sz="2000" dirty="0">
                <a:solidFill>
                  <a:schemeClr val="bg2"/>
                </a:solidFill>
                <a:latin typeface="+mn-lt"/>
              </a:rPr>
              <a:t>Power plants</a:t>
            </a:r>
            <a:endParaRPr sz="2000" dirty="0">
              <a:solidFill>
                <a:schemeClr val="bg2"/>
              </a:solidFill>
              <a:latin typeface="+mn-lt"/>
            </a:endParaRPr>
          </a:p>
          <a:p>
            <a:pPr marL="36000" lvl="0" indent="-36000" algn="l" rtl="0">
              <a:lnSpc>
                <a:spcPct val="100000"/>
              </a:lnSpc>
              <a:spcBef>
                <a:spcPts val="1800"/>
              </a:spcBef>
              <a:spcAft>
                <a:spcPts val="0"/>
              </a:spcAft>
              <a:buClr>
                <a:schemeClr val="dk1"/>
              </a:buClr>
              <a:buSzPts val="2200"/>
              <a:buChar char="•"/>
            </a:pPr>
            <a:r>
              <a:rPr lang="en-US" sz="2000" dirty="0">
                <a:solidFill>
                  <a:schemeClr val="bg2"/>
                </a:solidFill>
                <a:latin typeface="+mn-lt"/>
              </a:rPr>
              <a:t>Factories</a:t>
            </a:r>
            <a:endParaRPr sz="2000" dirty="0">
              <a:solidFill>
                <a:schemeClr val="bg2"/>
              </a:solidFill>
              <a:latin typeface="+mn-lt"/>
            </a:endParaRPr>
          </a:p>
          <a:p>
            <a:pPr marL="36000" lvl="0" indent="-36000" algn="l" rtl="0">
              <a:lnSpc>
                <a:spcPct val="100000"/>
              </a:lnSpc>
              <a:spcBef>
                <a:spcPts val="1800"/>
              </a:spcBef>
              <a:spcAft>
                <a:spcPts val="0"/>
              </a:spcAft>
              <a:buClr>
                <a:schemeClr val="dk1"/>
              </a:buClr>
              <a:buSzPts val="2200"/>
              <a:buChar char="•"/>
            </a:pPr>
            <a:r>
              <a:rPr lang="en-US" sz="2000" dirty="0">
                <a:solidFill>
                  <a:schemeClr val="bg2"/>
                </a:solidFill>
                <a:latin typeface="+mn-lt"/>
              </a:rPr>
              <a:t>Consumer &amp; commercial products</a:t>
            </a:r>
            <a:endParaRPr sz="2000" dirty="0">
              <a:solidFill>
                <a:schemeClr val="bg2"/>
              </a:solidFill>
              <a:latin typeface="+mn-lt"/>
            </a:endParaRPr>
          </a:p>
          <a:p>
            <a:pPr marL="36000" lvl="0" indent="-36000" algn="l" rtl="0">
              <a:lnSpc>
                <a:spcPct val="100000"/>
              </a:lnSpc>
              <a:spcBef>
                <a:spcPts val="1800"/>
              </a:spcBef>
              <a:spcAft>
                <a:spcPts val="0"/>
              </a:spcAft>
              <a:buClr>
                <a:schemeClr val="dk1"/>
              </a:buClr>
              <a:buSzPts val="2200"/>
              <a:buChar char="•"/>
            </a:pPr>
            <a:r>
              <a:rPr lang="en-US" sz="2000" dirty="0">
                <a:solidFill>
                  <a:schemeClr val="bg2"/>
                </a:solidFill>
                <a:latin typeface="+mn-lt"/>
              </a:rPr>
              <a:t>Fuel combustion processes</a:t>
            </a:r>
            <a:endParaRPr sz="2000" dirty="0">
              <a:solidFill>
                <a:schemeClr val="bg2"/>
              </a:solidFill>
              <a:latin typeface="+mn-lt"/>
            </a:endParaRPr>
          </a:p>
          <a:p>
            <a:pPr marL="210312" lvl="0" indent="-70611" algn="l" rtl="0">
              <a:lnSpc>
                <a:spcPct val="90000"/>
              </a:lnSpc>
              <a:spcBef>
                <a:spcPts val="2300"/>
              </a:spcBef>
              <a:spcAft>
                <a:spcPts val="0"/>
              </a:spcAft>
              <a:buClr>
                <a:schemeClr val="dk1"/>
              </a:buClr>
              <a:buSzPts val="2200"/>
              <a:buNone/>
            </a:pPr>
            <a:endParaRPr dirty="0">
              <a:latin typeface="+mn-lt"/>
            </a:endParaRPr>
          </a:p>
        </p:txBody>
      </p:sp>
      <p:sp>
        <p:nvSpPr>
          <p:cNvPr id="111" name="Google Shape;111;p3"/>
          <p:cNvSpPr/>
          <p:nvPr/>
        </p:nvSpPr>
        <p:spPr>
          <a:xfrm>
            <a:off x="6006042" y="1907812"/>
            <a:ext cx="6096000" cy="2323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dirty="0">
                <a:solidFill>
                  <a:schemeClr val="bg2"/>
                </a:solidFill>
                <a:latin typeface="+mn-lt"/>
                <a:ea typeface="Corbel"/>
                <a:cs typeface="Corbel"/>
                <a:sym typeface="Corbel"/>
              </a:rPr>
              <a:t>Primary air pollutants which pose health risks:</a:t>
            </a:r>
            <a:endParaRPr dirty="0">
              <a:solidFill>
                <a:schemeClr val="bg2"/>
              </a:solidFill>
              <a:latin typeface="+mn-lt"/>
            </a:endParaRPr>
          </a:p>
          <a:p>
            <a:pPr marL="342900" marR="0" lvl="0" indent="-342900" algn="l" rtl="0">
              <a:spcBef>
                <a:spcPts val="640"/>
              </a:spcBef>
              <a:spcAft>
                <a:spcPts val="0"/>
              </a:spcAft>
              <a:buClr>
                <a:srgbClr val="000000"/>
              </a:buClr>
              <a:buSzPts val="1979"/>
              <a:buFont typeface="Arial"/>
              <a:buChar char="•"/>
            </a:pPr>
            <a:r>
              <a:rPr lang="en-US" sz="2000" b="0" i="0" u="none" strike="noStrike" cap="none" dirty="0">
                <a:solidFill>
                  <a:schemeClr val="bg2"/>
                </a:solidFill>
                <a:latin typeface="+mn-lt"/>
                <a:ea typeface="Corbel"/>
                <a:cs typeface="Corbel"/>
                <a:sym typeface="Corbel"/>
              </a:rPr>
              <a:t>Carbon monoxide</a:t>
            </a:r>
            <a:endParaRPr dirty="0">
              <a:solidFill>
                <a:schemeClr val="bg2"/>
              </a:solidFill>
              <a:latin typeface="+mn-lt"/>
            </a:endParaRPr>
          </a:p>
          <a:p>
            <a:pPr marL="342900" marR="0" lvl="0" indent="-342900" algn="l" rtl="0">
              <a:spcBef>
                <a:spcPts val="640"/>
              </a:spcBef>
              <a:spcAft>
                <a:spcPts val="0"/>
              </a:spcAft>
              <a:buClr>
                <a:srgbClr val="000000"/>
              </a:buClr>
              <a:buSzPts val="1979"/>
              <a:buFont typeface="Arial"/>
              <a:buChar char="•"/>
            </a:pPr>
            <a:r>
              <a:rPr lang="en-US" sz="2000" b="0" i="0" u="none" strike="noStrike" cap="none" dirty="0">
                <a:solidFill>
                  <a:schemeClr val="bg2"/>
                </a:solidFill>
                <a:latin typeface="+mn-lt"/>
                <a:ea typeface="Corbel"/>
                <a:cs typeface="Corbel"/>
                <a:sym typeface="Corbel"/>
              </a:rPr>
              <a:t>Volatile organic compounds</a:t>
            </a:r>
            <a:endParaRPr dirty="0">
              <a:solidFill>
                <a:schemeClr val="bg2"/>
              </a:solidFill>
              <a:latin typeface="+mn-lt"/>
            </a:endParaRPr>
          </a:p>
          <a:p>
            <a:pPr marL="342900" marR="0" lvl="0" indent="-342900" algn="l" rtl="0">
              <a:spcBef>
                <a:spcPts val="640"/>
              </a:spcBef>
              <a:spcAft>
                <a:spcPts val="0"/>
              </a:spcAft>
              <a:buClr>
                <a:srgbClr val="000000"/>
              </a:buClr>
              <a:buSzPts val="1979"/>
              <a:buFont typeface="Arial"/>
              <a:buChar char="•"/>
            </a:pPr>
            <a:r>
              <a:rPr lang="en-US" sz="2000" b="0" i="0" u="none" strike="noStrike" cap="none" dirty="0">
                <a:solidFill>
                  <a:schemeClr val="bg2"/>
                </a:solidFill>
                <a:latin typeface="+mn-lt"/>
                <a:ea typeface="Corbel"/>
                <a:cs typeface="Corbel"/>
                <a:sym typeface="Corbel"/>
              </a:rPr>
              <a:t>Particulate matter</a:t>
            </a:r>
            <a:endParaRPr dirty="0">
              <a:solidFill>
                <a:schemeClr val="bg2"/>
              </a:solidFill>
              <a:latin typeface="+mn-lt"/>
            </a:endParaRPr>
          </a:p>
          <a:p>
            <a:pPr marL="342900" marR="0" lvl="0" indent="-342900" algn="l" rtl="0">
              <a:spcBef>
                <a:spcPts val="640"/>
              </a:spcBef>
              <a:spcAft>
                <a:spcPts val="0"/>
              </a:spcAft>
              <a:buClr>
                <a:srgbClr val="000000"/>
              </a:buClr>
              <a:buSzPts val="1979"/>
              <a:buFont typeface="Arial"/>
              <a:buChar char="•"/>
            </a:pPr>
            <a:r>
              <a:rPr lang="en-US" sz="2000" b="0" i="0" u="none" strike="noStrike" cap="none" dirty="0">
                <a:solidFill>
                  <a:schemeClr val="bg2"/>
                </a:solidFill>
                <a:latin typeface="+mn-lt"/>
                <a:ea typeface="Corbel"/>
                <a:cs typeface="Corbel"/>
                <a:sym typeface="Corbel"/>
              </a:rPr>
              <a:t>Sulfur dioxide</a:t>
            </a:r>
            <a:endParaRPr dirty="0">
              <a:solidFill>
                <a:schemeClr val="bg2"/>
              </a:solidFill>
              <a:latin typeface="+mn-lt"/>
            </a:endParaRPr>
          </a:p>
          <a:p>
            <a:pPr marL="342900" marR="0" lvl="0" indent="-342900" algn="l" rtl="0">
              <a:spcBef>
                <a:spcPts val="640"/>
              </a:spcBef>
              <a:spcAft>
                <a:spcPts val="0"/>
              </a:spcAft>
              <a:buClr>
                <a:srgbClr val="000000"/>
              </a:buClr>
              <a:buSzPts val="1979"/>
              <a:buFont typeface="Arial"/>
              <a:buChar char="•"/>
            </a:pPr>
            <a:r>
              <a:rPr lang="en-US" sz="2000" b="0" i="0" u="none" strike="noStrike" cap="none" dirty="0">
                <a:solidFill>
                  <a:schemeClr val="bg2"/>
                </a:solidFill>
                <a:latin typeface="+mn-lt"/>
                <a:ea typeface="Corbel"/>
                <a:cs typeface="Corbel"/>
                <a:sym typeface="Corbel"/>
              </a:rPr>
              <a:t>Nitrogen oxides</a:t>
            </a:r>
            <a:endParaRPr dirty="0">
              <a:solidFill>
                <a:schemeClr val="bg2"/>
              </a:solidFill>
              <a:latin typeface="+mn-lt"/>
            </a:endParaRPr>
          </a:p>
        </p:txBody>
      </p:sp>
      <p:sp>
        <p:nvSpPr>
          <p:cNvPr id="112" name="Google Shape;112;p3"/>
          <p:cNvSpPr/>
          <p:nvPr/>
        </p:nvSpPr>
        <p:spPr>
          <a:xfrm>
            <a:off x="5972789" y="4231525"/>
            <a:ext cx="6096000" cy="10926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dirty="0">
                <a:solidFill>
                  <a:schemeClr val="bg2"/>
                </a:solidFill>
                <a:latin typeface="+mn-lt"/>
                <a:ea typeface="Corbel"/>
                <a:cs typeface="Corbel"/>
                <a:sym typeface="Corbel"/>
              </a:rPr>
              <a:t>Secondary air pollutants mix together and react with sunlight to form new compounds</a:t>
            </a:r>
            <a:endParaRPr sz="2000" dirty="0">
              <a:solidFill>
                <a:schemeClr val="bg2"/>
              </a:solidFill>
              <a:latin typeface="+mn-lt"/>
            </a:endParaRPr>
          </a:p>
          <a:p>
            <a:pPr marL="342900" marR="0" lvl="0" indent="-342900" algn="l" rtl="0">
              <a:spcBef>
                <a:spcPts val="640"/>
              </a:spcBef>
              <a:spcAft>
                <a:spcPts val="0"/>
              </a:spcAft>
              <a:buClr>
                <a:srgbClr val="000000"/>
              </a:buClr>
              <a:buSzPts val="1979"/>
              <a:buFont typeface="Arial"/>
              <a:buChar char="•"/>
            </a:pPr>
            <a:r>
              <a:rPr lang="en-US" sz="2000" b="0" i="0" u="none" strike="noStrike" cap="none" dirty="0">
                <a:solidFill>
                  <a:schemeClr val="bg2"/>
                </a:solidFill>
                <a:latin typeface="+mn-lt"/>
                <a:ea typeface="Corbel"/>
                <a:cs typeface="Corbel"/>
                <a:sym typeface="Corbel"/>
              </a:rPr>
              <a:t>Ozone</a:t>
            </a:r>
            <a:endParaRPr sz="2000" dirty="0">
              <a:solidFill>
                <a:schemeClr val="bg2"/>
              </a:solidFill>
              <a:latin typeface="+mn-lt"/>
            </a:endParaRPr>
          </a:p>
        </p:txBody>
      </p:sp>
      <p:sp>
        <p:nvSpPr>
          <p:cNvPr id="2" name="Footer Placeholder 1">
            <a:extLst>
              <a:ext uri="{FF2B5EF4-FFF2-40B4-BE49-F238E27FC236}">
                <a16:creationId xmlns:a16="http://schemas.microsoft.com/office/drawing/2014/main" id="{7E20C2A2-18C2-449D-AD5D-43705C0514B3}"/>
              </a:ext>
            </a:extLst>
          </p:cNvPr>
          <p:cNvSpPr>
            <a:spLocks noGrp="1"/>
          </p:cNvSpPr>
          <p:nvPr>
            <p:ph type="ftr" idx="11"/>
          </p:nvPr>
        </p:nvSpPr>
        <p:spPr/>
        <p:txBody>
          <a:bodyPr/>
          <a:lstStyle/>
          <a:p>
            <a:r>
              <a:rPr lang="en-US"/>
              <a:t>ARCS 4.0 - Fourth Annual Research on Cities Summit International Conference on Cities for People – Plans, Programs and Policies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20" name="Google Shape;120;p4" descr="Image result for particulate matter&quot;"/>
          <p:cNvPicPr preferRelativeResize="0"/>
          <p:nvPr/>
        </p:nvPicPr>
        <p:blipFill rotWithShape="1">
          <a:blip r:embed="rId3">
            <a:alphaModFix/>
          </a:blip>
          <a:srcRect/>
          <a:stretch/>
        </p:blipFill>
        <p:spPr>
          <a:xfrm>
            <a:off x="4900474" y="976543"/>
            <a:ext cx="6773662" cy="4904913"/>
          </a:xfrm>
          <a:prstGeom prst="rect">
            <a:avLst/>
          </a:prstGeom>
          <a:noFill/>
          <a:ln>
            <a:noFill/>
          </a:ln>
        </p:spPr>
      </p:pic>
      <p:sp>
        <p:nvSpPr>
          <p:cNvPr id="118" name="Google Shape;118;p4"/>
          <p:cNvSpPr txBox="1">
            <a:spLocks noGrp="1"/>
          </p:cNvSpPr>
          <p:nvPr>
            <p:ph type="title"/>
          </p:nvPr>
        </p:nvSpPr>
        <p:spPr>
          <a:xfrm>
            <a:off x="667303" y="184625"/>
            <a:ext cx="10058400" cy="13716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rgbClr val="687F00"/>
              </a:buClr>
              <a:buSzPts val="5040"/>
              <a:buFont typeface="Corbel"/>
              <a:buNone/>
            </a:pPr>
            <a:r>
              <a:rPr lang="en-US" sz="5040" i="0" dirty="0"/>
              <a:t>PARTICULATE MATTER: WHAT IS IT?</a:t>
            </a:r>
            <a:br>
              <a:rPr lang="en-US" sz="3060" dirty="0"/>
            </a:br>
            <a:endParaRPr sz="3060" cap="none" dirty="0"/>
          </a:p>
        </p:txBody>
      </p:sp>
      <p:sp>
        <p:nvSpPr>
          <p:cNvPr id="119" name="Google Shape;119;p4"/>
          <p:cNvSpPr/>
          <p:nvPr/>
        </p:nvSpPr>
        <p:spPr>
          <a:xfrm>
            <a:off x="667303" y="1400454"/>
            <a:ext cx="4444753" cy="48012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bg2"/>
                </a:solidFill>
                <a:latin typeface="+mn-lt"/>
                <a:ea typeface="Corbel"/>
                <a:cs typeface="Corbel"/>
                <a:sym typeface="Corbel"/>
              </a:rPr>
              <a:t>Particulate matter is the sum of all solid and liquid particles suspended in air many of which are hazardous. This complex mixture includes both organic and inorganic particles, such as dust, pollen, soot, smoke, and liquid droplets. These particles vary greatly in size, composition, and origin.</a:t>
            </a:r>
            <a:endParaRPr sz="1800" dirty="0">
              <a:solidFill>
                <a:schemeClr val="bg2"/>
              </a:solidFill>
              <a:latin typeface="+mn-lt"/>
            </a:endParaRPr>
          </a:p>
          <a:p>
            <a:pPr marL="0" marR="0" lvl="0" indent="0" algn="l" rtl="0">
              <a:spcBef>
                <a:spcPts val="0"/>
              </a:spcBef>
              <a:spcAft>
                <a:spcPts val="0"/>
              </a:spcAft>
              <a:buNone/>
            </a:pPr>
            <a:endParaRPr sz="1800" dirty="0">
              <a:solidFill>
                <a:schemeClr val="bg2"/>
              </a:solidFill>
              <a:latin typeface="+mn-lt"/>
              <a:ea typeface="Corbel"/>
              <a:cs typeface="Corbel"/>
              <a:sym typeface="Corbel"/>
            </a:endParaRPr>
          </a:p>
          <a:p>
            <a:pPr marL="0" marR="0" lvl="0" indent="0" algn="l" rtl="0">
              <a:spcBef>
                <a:spcPts val="0"/>
              </a:spcBef>
              <a:spcAft>
                <a:spcPts val="0"/>
              </a:spcAft>
              <a:buNone/>
            </a:pPr>
            <a:r>
              <a:rPr lang="en-US" sz="1800" dirty="0">
                <a:solidFill>
                  <a:schemeClr val="bg2"/>
                </a:solidFill>
                <a:latin typeface="+mn-lt"/>
                <a:ea typeface="Corbel"/>
                <a:cs typeface="Corbel"/>
                <a:sym typeface="Corbel"/>
              </a:rPr>
              <a:t>Particles in air are either:</a:t>
            </a:r>
            <a:endParaRPr sz="1800" dirty="0">
              <a:solidFill>
                <a:schemeClr val="bg2"/>
              </a:solidFill>
              <a:latin typeface="+mn-lt"/>
            </a:endParaRPr>
          </a:p>
          <a:p>
            <a:pPr marL="285750" marR="0" lvl="0" indent="-285750" algn="l" rtl="0">
              <a:spcBef>
                <a:spcPts val="0"/>
              </a:spcBef>
              <a:spcAft>
                <a:spcPts val="0"/>
              </a:spcAft>
              <a:buClr>
                <a:schemeClr val="dk1"/>
              </a:buClr>
              <a:buSzPts val="1600"/>
              <a:buFont typeface="Arial"/>
              <a:buChar char="•"/>
            </a:pPr>
            <a:r>
              <a:rPr lang="en-US" sz="1800" dirty="0">
                <a:solidFill>
                  <a:schemeClr val="bg2"/>
                </a:solidFill>
                <a:latin typeface="+mn-lt"/>
                <a:ea typeface="Corbel"/>
                <a:cs typeface="Corbel"/>
                <a:sym typeface="Corbel"/>
              </a:rPr>
              <a:t>directly emitted, for instance when fuel is burnt and when dust is carried by wind, </a:t>
            </a:r>
            <a:endParaRPr sz="1800" dirty="0">
              <a:solidFill>
                <a:schemeClr val="bg2"/>
              </a:solidFill>
              <a:latin typeface="+mn-lt"/>
            </a:endParaRPr>
          </a:p>
          <a:p>
            <a:pPr marL="285750" marR="0" lvl="0" indent="-285750" algn="l" rtl="0">
              <a:spcBef>
                <a:spcPts val="0"/>
              </a:spcBef>
              <a:spcAft>
                <a:spcPts val="0"/>
              </a:spcAft>
              <a:buClr>
                <a:schemeClr val="dk1"/>
              </a:buClr>
              <a:buSzPts val="1600"/>
              <a:buFont typeface="Arial"/>
              <a:buChar char="•"/>
            </a:pPr>
            <a:r>
              <a:rPr lang="en-US" sz="1800" dirty="0">
                <a:solidFill>
                  <a:schemeClr val="bg2"/>
                </a:solidFill>
                <a:latin typeface="+mn-lt"/>
                <a:ea typeface="Corbel"/>
                <a:cs typeface="Corbel"/>
                <a:sym typeface="Corbel"/>
              </a:rPr>
              <a:t>or indirectly formed, when gaseous pollutants previously emitted to air turn into particulate matter.</a:t>
            </a:r>
            <a:endParaRPr sz="1800" dirty="0">
              <a:solidFill>
                <a:schemeClr val="bg2"/>
              </a:solidFill>
              <a:latin typeface="+mn-lt"/>
            </a:endParaRPr>
          </a:p>
          <a:p>
            <a:pPr marL="0" marR="0" lvl="0" indent="0" algn="l" rtl="0">
              <a:spcBef>
                <a:spcPts val="0"/>
              </a:spcBef>
              <a:spcAft>
                <a:spcPts val="0"/>
              </a:spcAft>
              <a:buNone/>
            </a:pPr>
            <a:r>
              <a:rPr lang="en-US" sz="1800" dirty="0">
                <a:solidFill>
                  <a:srgbClr val="92D050"/>
                </a:solidFill>
                <a:latin typeface="Corbel"/>
                <a:ea typeface="Corbel"/>
                <a:cs typeface="Corbel"/>
                <a:sym typeface="Corbel"/>
              </a:rPr>
              <a:t>.</a:t>
            </a:r>
            <a:endParaRPr sz="1800" dirty="0">
              <a:solidFill>
                <a:schemeClr val="dk1"/>
              </a:solidFill>
              <a:latin typeface="Corbel"/>
              <a:ea typeface="Corbel"/>
              <a:cs typeface="Corbel"/>
              <a:sym typeface="Corbel"/>
            </a:endParaRPr>
          </a:p>
        </p:txBody>
      </p:sp>
      <p:sp>
        <p:nvSpPr>
          <p:cNvPr id="2" name="Footer Placeholder 1">
            <a:extLst>
              <a:ext uri="{FF2B5EF4-FFF2-40B4-BE49-F238E27FC236}">
                <a16:creationId xmlns:a16="http://schemas.microsoft.com/office/drawing/2014/main" id="{8D404832-3A9B-44E8-A5B2-CCF454F015A5}"/>
              </a:ext>
            </a:extLst>
          </p:cNvPr>
          <p:cNvSpPr>
            <a:spLocks noGrp="1"/>
          </p:cNvSpPr>
          <p:nvPr>
            <p:ph type="ftr" idx="11"/>
          </p:nvPr>
        </p:nvSpPr>
        <p:spPr/>
        <p:txBody>
          <a:bodyPr/>
          <a:lstStyle/>
          <a:p>
            <a:r>
              <a:rPr lang="en-US"/>
              <a:t>ARCS 4.0 - Fourth Annual Research on Cities Summit International Conference on Cities for People – Plans, Programs and Policies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3074" name="Picture 2" descr="Image result for deaths by different disease air pollution">
            <a:extLst>
              <a:ext uri="{FF2B5EF4-FFF2-40B4-BE49-F238E27FC236}">
                <a16:creationId xmlns:a16="http://schemas.microsoft.com/office/drawing/2014/main" id="{D41D9258-0BDF-47DC-A3D5-A3B7EB9DB9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20" t="39975" r="1721" b="1241"/>
          <a:stretch/>
        </p:blipFill>
        <p:spPr bwMode="auto">
          <a:xfrm>
            <a:off x="7506402" y="1808887"/>
            <a:ext cx="4096718" cy="366053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deaths by different disease air pollution">
            <a:extLst>
              <a:ext uri="{FF2B5EF4-FFF2-40B4-BE49-F238E27FC236}">
                <a16:creationId xmlns:a16="http://schemas.microsoft.com/office/drawing/2014/main" id="{40D14F07-DFF0-43B5-9CE5-4989F45ED5D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0863"/>
          <a:stretch/>
        </p:blipFill>
        <p:spPr bwMode="auto">
          <a:xfrm>
            <a:off x="6259398" y="5706441"/>
            <a:ext cx="4642701" cy="888477"/>
          </a:xfrm>
          <a:prstGeom prst="rect">
            <a:avLst/>
          </a:prstGeom>
          <a:noFill/>
          <a:extLst>
            <a:ext uri="{909E8E84-426E-40DD-AFC4-6F175D3DCCD1}">
              <a14:hiddenFill xmlns:a14="http://schemas.microsoft.com/office/drawing/2010/main">
                <a:solidFill>
                  <a:srgbClr val="FFFFFF"/>
                </a:solidFill>
              </a14:hiddenFill>
            </a:ext>
          </a:extLst>
        </p:spPr>
      </p:pic>
      <p:sp>
        <p:nvSpPr>
          <p:cNvPr id="125" name="Google Shape;125;p5"/>
          <p:cNvSpPr txBox="1">
            <a:spLocks noGrp="1"/>
          </p:cNvSpPr>
          <p:nvPr>
            <p:ph type="title"/>
          </p:nvPr>
        </p:nvSpPr>
        <p:spPr>
          <a:xfrm>
            <a:off x="674290" y="60313"/>
            <a:ext cx="9385200" cy="1218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Clr>
                <a:srgbClr val="687F00"/>
              </a:buClr>
              <a:buSzPts val="2400"/>
              <a:buFont typeface="Corbel"/>
              <a:buNone/>
            </a:pPr>
            <a:r>
              <a:rPr lang="en-US" sz="5000" i="0" dirty="0"/>
              <a:t>EFFECTS</a:t>
            </a:r>
            <a:br>
              <a:rPr lang="en-US" sz="5000" i="0" dirty="0"/>
            </a:br>
            <a:endParaRPr sz="5000" i="0" dirty="0"/>
          </a:p>
        </p:txBody>
      </p:sp>
      <p:sp>
        <p:nvSpPr>
          <p:cNvPr id="126" name="Google Shape;126;p5"/>
          <p:cNvSpPr txBox="1">
            <a:spLocks noGrp="1"/>
          </p:cNvSpPr>
          <p:nvPr>
            <p:ph type="body" idx="1"/>
          </p:nvPr>
        </p:nvSpPr>
        <p:spPr>
          <a:xfrm>
            <a:off x="786934" y="978095"/>
            <a:ext cx="6899055" cy="2804318"/>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Clr>
                <a:schemeClr val="dk1"/>
              </a:buClr>
              <a:buSzPts val="1300"/>
              <a:buNone/>
            </a:pPr>
            <a:r>
              <a:rPr lang="en-US" dirty="0">
                <a:solidFill>
                  <a:schemeClr val="bg2"/>
                </a:solidFill>
                <a:latin typeface="+mn-lt"/>
              </a:rPr>
              <a:t>Health Hazards :</a:t>
            </a:r>
            <a:endParaRPr dirty="0">
              <a:solidFill>
                <a:schemeClr val="bg2"/>
              </a:solidFill>
              <a:latin typeface="+mn-lt"/>
            </a:endParaRPr>
          </a:p>
          <a:p>
            <a:pPr marL="609585" lvl="0" indent="-414855" algn="l" rtl="0">
              <a:lnSpc>
                <a:spcPct val="90000"/>
              </a:lnSpc>
              <a:spcBef>
                <a:spcPts val="2133"/>
              </a:spcBef>
              <a:spcAft>
                <a:spcPts val="0"/>
              </a:spcAft>
              <a:buClr>
                <a:schemeClr val="dk1"/>
              </a:buClr>
              <a:buSzPts val="1300"/>
              <a:buFont typeface="Noto Sans Symbols"/>
              <a:buChar char="❑"/>
            </a:pPr>
            <a:r>
              <a:rPr lang="en-US" sz="1800" b="1" dirty="0">
                <a:solidFill>
                  <a:schemeClr val="bg2"/>
                </a:solidFill>
                <a:latin typeface="+mn-lt"/>
              </a:rPr>
              <a:t>Ambient air pollution health effects:</a:t>
            </a:r>
            <a:endParaRPr dirty="0">
              <a:solidFill>
                <a:schemeClr val="bg2"/>
              </a:solidFill>
              <a:latin typeface="+mn-lt"/>
            </a:endParaRPr>
          </a:p>
          <a:p>
            <a:pPr marL="609585" lvl="0" indent="-332305" algn="l" rtl="0">
              <a:lnSpc>
                <a:spcPct val="90000"/>
              </a:lnSpc>
              <a:spcBef>
                <a:spcPts val="0"/>
              </a:spcBef>
              <a:spcAft>
                <a:spcPts val="0"/>
              </a:spcAft>
              <a:buClr>
                <a:schemeClr val="dk1"/>
              </a:buClr>
              <a:buSzPts val="1300"/>
              <a:buFont typeface="Noto Sans Symbols"/>
              <a:buNone/>
            </a:pPr>
            <a:endParaRPr sz="1800" dirty="0">
              <a:solidFill>
                <a:schemeClr val="bg2"/>
              </a:solidFill>
              <a:latin typeface="+mn-lt"/>
            </a:endParaRPr>
          </a:p>
          <a:p>
            <a:pPr marL="609585" lvl="0" indent="-414855" algn="l" rtl="0">
              <a:lnSpc>
                <a:spcPct val="90000"/>
              </a:lnSpc>
              <a:spcBef>
                <a:spcPts val="0"/>
              </a:spcBef>
              <a:spcAft>
                <a:spcPts val="0"/>
              </a:spcAft>
              <a:buClr>
                <a:schemeClr val="dk1"/>
              </a:buClr>
              <a:buSzPts val="1300"/>
              <a:buChar char="●"/>
            </a:pPr>
            <a:r>
              <a:rPr lang="en-US" sz="1800" dirty="0">
                <a:solidFill>
                  <a:schemeClr val="bg2"/>
                </a:solidFill>
                <a:latin typeface="+mn-lt"/>
              </a:rPr>
              <a:t>In children and adults, both short- and long-term exposure to ambient air pollution can lead to </a:t>
            </a:r>
            <a:r>
              <a:rPr lang="en-US" sz="1800" b="1" dirty="0">
                <a:solidFill>
                  <a:schemeClr val="bg2"/>
                </a:solidFill>
                <a:latin typeface="+mn-lt"/>
              </a:rPr>
              <a:t>reduced lung function</a:t>
            </a:r>
            <a:r>
              <a:rPr lang="en-US" sz="1800" dirty="0">
                <a:solidFill>
                  <a:schemeClr val="bg2"/>
                </a:solidFill>
                <a:latin typeface="+mn-lt"/>
              </a:rPr>
              <a:t>, </a:t>
            </a:r>
            <a:r>
              <a:rPr lang="en-US" sz="1800" b="1" dirty="0">
                <a:solidFill>
                  <a:schemeClr val="bg2"/>
                </a:solidFill>
                <a:latin typeface="+mn-lt"/>
              </a:rPr>
              <a:t>respiratory infections </a:t>
            </a:r>
            <a:r>
              <a:rPr lang="en-US" sz="1800" dirty="0">
                <a:solidFill>
                  <a:schemeClr val="bg2"/>
                </a:solidFill>
                <a:latin typeface="+mn-lt"/>
              </a:rPr>
              <a:t>and </a:t>
            </a:r>
            <a:r>
              <a:rPr lang="en-US" sz="1800" b="1" dirty="0">
                <a:solidFill>
                  <a:schemeClr val="bg2"/>
                </a:solidFill>
                <a:latin typeface="+mn-lt"/>
              </a:rPr>
              <a:t>aggravated asthma</a:t>
            </a:r>
            <a:endParaRPr dirty="0">
              <a:solidFill>
                <a:schemeClr val="bg2"/>
              </a:solidFill>
              <a:latin typeface="+mn-lt"/>
            </a:endParaRPr>
          </a:p>
          <a:p>
            <a:pPr marL="609585" lvl="0" indent="-414855" algn="l" rtl="0">
              <a:lnSpc>
                <a:spcPct val="90000"/>
              </a:lnSpc>
              <a:spcBef>
                <a:spcPts val="0"/>
              </a:spcBef>
              <a:spcAft>
                <a:spcPts val="0"/>
              </a:spcAft>
              <a:buClr>
                <a:schemeClr val="dk1"/>
              </a:buClr>
              <a:buSzPts val="1300"/>
              <a:buChar char="●"/>
            </a:pPr>
            <a:r>
              <a:rPr lang="en-US" sz="1800" dirty="0">
                <a:solidFill>
                  <a:schemeClr val="bg2"/>
                </a:solidFill>
                <a:latin typeface="+mn-lt"/>
              </a:rPr>
              <a:t>Maternal exposure to ambient air pollution is associated with </a:t>
            </a:r>
            <a:r>
              <a:rPr lang="en-US" sz="1800" b="1" dirty="0">
                <a:solidFill>
                  <a:schemeClr val="bg2"/>
                </a:solidFill>
                <a:latin typeface="+mn-lt"/>
              </a:rPr>
              <a:t>adverse birth outcomes</a:t>
            </a:r>
            <a:r>
              <a:rPr lang="en-US" sz="1800" dirty="0">
                <a:solidFill>
                  <a:schemeClr val="bg2"/>
                </a:solidFill>
                <a:latin typeface="+mn-lt"/>
              </a:rPr>
              <a:t>, such as low birth weight, pre-term birth and small gestational age births</a:t>
            </a:r>
            <a:endParaRPr dirty="0">
              <a:solidFill>
                <a:schemeClr val="bg2"/>
              </a:solidFill>
              <a:latin typeface="+mn-lt"/>
            </a:endParaRPr>
          </a:p>
          <a:p>
            <a:pPr marL="194729" lvl="0" indent="0" algn="l" rtl="0">
              <a:lnSpc>
                <a:spcPct val="90000"/>
              </a:lnSpc>
              <a:spcBef>
                <a:spcPts val="0"/>
              </a:spcBef>
              <a:spcAft>
                <a:spcPts val="0"/>
              </a:spcAft>
              <a:buClr>
                <a:schemeClr val="dk1"/>
              </a:buClr>
              <a:buSzPts val="1300"/>
              <a:buNone/>
            </a:pPr>
            <a:endParaRPr sz="1800" dirty="0"/>
          </a:p>
          <a:p>
            <a:pPr marL="342900" lvl="0" indent="-260350" algn="l" rtl="0">
              <a:lnSpc>
                <a:spcPct val="90000"/>
              </a:lnSpc>
              <a:spcBef>
                <a:spcPts val="0"/>
              </a:spcBef>
              <a:spcAft>
                <a:spcPts val="2133"/>
              </a:spcAft>
              <a:buClr>
                <a:schemeClr val="dk1"/>
              </a:buClr>
              <a:buSzPts val="1300"/>
              <a:buFont typeface="Arial"/>
              <a:buNone/>
            </a:pPr>
            <a:endParaRPr dirty="0"/>
          </a:p>
        </p:txBody>
      </p:sp>
      <p:pic>
        <p:nvPicPr>
          <p:cNvPr id="3078" name="Picture 6" descr="Image result for deaths by different disease air pollution">
            <a:extLst>
              <a:ext uri="{FF2B5EF4-FFF2-40B4-BE49-F238E27FC236}">
                <a16:creationId xmlns:a16="http://schemas.microsoft.com/office/drawing/2014/main" id="{B8705AE2-DF4F-4BB7-B873-208EDE9F59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5937" y="3639153"/>
            <a:ext cx="4873461" cy="29557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body" idx="1"/>
          </p:nvPr>
        </p:nvSpPr>
        <p:spPr>
          <a:xfrm>
            <a:off x="1090808" y="1473693"/>
            <a:ext cx="9385200" cy="4375501"/>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Clr>
                <a:schemeClr val="dk1"/>
              </a:buClr>
              <a:buSzPts val="1300"/>
              <a:buNone/>
            </a:pPr>
            <a:r>
              <a:rPr lang="en-US" b="1" dirty="0">
                <a:solidFill>
                  <a:schemeClr val="bg2"/>
                </a:solidFill>
                <a:latin typeface="+mn-lt"/>
              </a:rPr>
              <a:t>Effect on Business:</a:t>
            </a:r>
            <a:endParaRPr dirty="0">
              <a:solidFill>
                <a:schemeClr val="bg2"/>
              </a:solidFill>
              <a:latin typeface="+mn-lt"/>
            </a:endParaRPr>
          </a:p>
          <a:p>
            <a:pPr marL="0" lvl="0" indent="0" algn="l" rtl="0">
              <a:lnSpc>
                <a:spcPct val="90000"/>
              </a:lnSpc>
              <a:spcBef>
                <a:spcPts val="0"/>
              </a:spcBef>
              <a:spcAft>
                <a:spcPts val="0"/>
              </a:spcAft>
              <a:buClr>
                <a:schemeClr val="dk1"/>
              </a:buClr>
              <a:buSzPts val="1300"/>
              <a:buNone/>
            </a:pPr>
            <a:endParaRPr dirty="0">
              <a:solidFill>
                <a:schemeClr val="bg2"/>
              </a:solidFill>
              <a:latin typeface="+mn-lt"/>
            </a:endParaRPr>
          </a:p>
          <a:p>
            <a:pPr marL="0" lvl="0" indent="0" algn="l" rtl="0">
              <a:lnSpc>
                <a:spcPct val="90000"/>
              </a:lnSpc>
              <a:spcBef>
                <a:spcPts val="0"/>
              </a:spcBef>
              <a:spcAft>
                <a:spcPts val="0"/>
              </a:spcAft>
              <a:buClr>
                <a:schemeClr val="dk1"/>
              </a:buClr>
              <a:buSzPts val="1300"/>
              <a:buNone/>
            </a:pPr>
            <a:endParaRPr dirty="0">
              <a:solidFill>
                <a:schemeClr val="bg2"/>
              </a:solidFill>
              <a:latin typeface="+mn-lt"/>
            </a:endParaRPr>
          </a:p>
          <a:p>
            <a:pPr marL="342900" lvl="0" indent="-342900" algn="l" rtl="0">
              <a:lnSpc>
                <a:spcPct val="90000"/>
              </a:lnSpc>
              <a:spcBef>
                <a:spcPts val="0"/>
              </a:spcBef>
              <a:spcAft>
                <a:spcPts val="0"/>
              </a:spcAft>
              <a:buClr>
                <a:schemeClr val="dk1"/>
              </a:buClr>
              <a:buSzPts val="1300"/>
              <a:buChar char="●"/>
            </a:pPr>
            <a:r>
              <a:rPr lang="en-US" dirty="0">
                <a:solidFill>
                  <a:schemeClr val="bg2"/>
                </a:solidFill>
                <a:latin typeface="+mn-lt"/>
              </a:rPr>
              <a:t>Some industries might benefit from generating pollution but others might be hurt by employing sicker workers who are less productive.</a:t>
            </a:r>
          </a:p>
          <a:p>
            <a:pPr marL="0" lvl="0" indent="0" algn="l" rtl="0">
              <a:lnSpc>
                <a:spcPct val="90000"/>
              </a:lnSpc>
              <a:spcBef>
                <a:spcPts val="0"/>
              </a:spcBef>
              <a:spcAft>
                <a:spcPts val="0"/>
              </a:spcAft>
              <a:buClr>
                <a:schemeClr val="dk1"/>
              </a:buClr>
              <a:buSzPts val="1300"/>
              <a:buNone/>
            </a:pPr>
            <a:endParaRPr dirty="0">
              <a:solidFill>
                <a:schemeClr val="bg2"/>
              </a:solidFill>
              <a:latin typeface="+mn-lt"/>
            </a:endParaRPr>
          </a:p>
          <a:p>
            <a:pPr marL="342900" lvl="0" indent="-342900" algn="l" rtl="0">
              <a:lnSpc>
                <a:spcPct val="90000"/>
              </a:lnSpc>
              <a:spcBef>
                <a:spcPts val="0"/>
              </a:spcBef>
              <a:spcAft>
                <a:spcPts val="0"/>
              </a:spcAft>
              <a:buClr>
                <a:schemeClr val="dk1"/>
              </a:buClr>
              <a:buSzPts val="1300"/>
              <a:buChar char="●"/>
            </a:pPr>
            <a:r>
              <a:rPr lang="en-US" dirty="0">
                <a:solidFill>
                  <a:schemeClr val="bg2"/>
                </a:solidFill>
                <a:latin typeface="+mn-lt"/>
              </a:rPr>
              <a:t>Pollution has a negative effect in industries accounting for 61% of India’s output with some industries particularly sensitive to pollution.</a:t>
            </a:r>
          </a:p>
          <a:p>
            <a:pPr marL="0" lvl="0" indent="0" algn="l" rtl="0">
              <a:lnSpc>
                <a:spcPct val="90000"/>
              </a:lnSpc>
              <a:spcBef>
                <a:spcPts val="0"/>
              </a:spcBef>
              <a:spcAft>
                <a:spcPts val="0"/>
              </a:spcAft>
              <a:buClr>
                <a:schemeClr val="dk1"/>
              </a:buClr>
              <a:buSzPts val="1300"/>
              <a:buNone/>
            </a:pPr>
            <a:endParaRPr dirty="0">
              <a:solidFill>
                <a:schemeClr val="bg2"/>
              </a:solidFill>
              <a:latin typeface="+mn-lt"/>
            </a:endParaRPr>
          </a:p>
          <a:p>
            <a:pPr marL="342900" lvl="0" indent="-342900" algn="l" rtl="0">
              <a:lnSpc>
                <a:spcPct val="90000"/>
              </a:lnSpc>
              <a:spcBef>
                <a:spcPts val="0"/>
              </a:spcBef>
              <a:spcAft>
                <a:spcPts val="0"/>
              </a:spcAft>
              <a:buClr>
                <a:schemeClr val="dk1"/>
              </a:buClr>
              <a:buSzPts val="1300"/>
              <a:buChar char="●"/>
            </a:pPr>
            <a:r>
              <a:rPr lang="en-US" dirty="0">
                <a:solidFill>
                  <a:schemeClr val="bg2"/>
                </a:solidFill>
                <a:latin typeface="+mn-lt"/>
              </a:rPr>
              <a:t>The effects of pollution and other environmental changes can vary by industry, income and location.</a:t>
            </a:r>
            <a:endParaRPr dirty="0">
              <a:solidFill>
                <a:schemeClr val="bg2"/>
              </a:solidFill>
              <a:latin typeface="+mn-lt"/>
            </a:endParaRPr>
          </a:p>
          <a:p>
            <a:pPr marL="342900" lvl="0" indent="-260350" algn="l" rtl="0">
              <a:lnSpc>
                <a:spcPct val="90000"/>
              </a:lnSpc>
              <a:spcBef>
                <a:spcPts val="0"/>
              </a:spcBef>
              <a:spcAft>
                <a:spcPts val="0"/>
              </a:spcAft>
              <a:buClr>
                <a:schemeClr val="dk1"/>
              </a:buClr>
              <a:buSzPts val="1300"/>
              <a:buNone/>
            </a:pPr>
            <a:endParaRPr dirty="0"/>
          </a:p>
          <a:p>
            <a:pPr marL="0" lvl="0" indent="0" algn="l" rtl="0">
              <a:lnSpc>
                <a:spcPct val="90000"/>
              </a:lnSpc>
              <a:spcBef>
                <a:spcPts val="2133"/>
              </a:spcBef>
              <a:spcAft>
                <a:spcPts val="2133"/>
              </a:spcAft>
              <a:buClr>
                <a:schemeClr val="dk1"/>
              </a:buClr>
              <a:buSzPts val="13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8" descr="Image result for future amravati&quot;"/>
          <p:cNvPicPr preferRelativeResize="0"/>
          <p:nvPr/>
        </p:nvPicPr>
        <p:blipFill rotWithShape="1">
          <a:blip r:embed="rId3">
            <a:alphaModFix/>
          </a:blip>
          <a:srcRect/>
          <a:stretch/>
        </p:blipFill>
        <p:spPr>
          <a:xfrm>
            <a:off x="8878" y="0"/>
            <a:ext cx="12192000" cy="6858000"/>
          </a:xfrm>
          <a:prstGeom prst="rect">
            <a:avLst/>
          </a:prstGeom>
          <a:noFill/>
          <a:ln>
            <a:noFill/>
          </a:ln>
        </p:spPr>
      </p:pic>
      <p:sp>
        <p:nvSpPr>
          <p:cNvPr id="146" name="Google Shape;146;p8"/>
          <p:cNvSpPr txBox="1">
            <a:spLocks noGrp="1"/>
          </p:cNvSpPr>
          <p:nvPr>
            <p:ph type="title"/>
          </p:nvPr>
        </p:nvSpPr>
        <p:spPr>
          <a:xfrm>
            <a:off x="621982" y="825432"/>
            <a:ext cx="9385200" cy="1218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Clr>
                <a:srgbClr val="687F00"/>
              </a:buClr>
              <a:buSzPts val="2400"/>
              <a:buFont typeface="Corbel"/>
              <a:buNone/>
            </a:pPr>
            <a:r>
              <a:rPr lang="en-US" sz="5000" i="0" dirty="0"/>
              <a:t>MOTIVATION</a:t>
            </a:r>
            <a:endParaRPr sz="5000" i="0" dirty="0"/>
          </a:p>
        </p:txBody>
      </p:sp>
      <p:sp>
        <p:nvSpPr>
          <p:cNvPr id="147" name="Google Shape;147;p8"/>
          <p:cNvSpPr txBox="1">
            <a:spLocks noGrp="1"/>
          </p:cNvSpPr>
          <p:nvPr>
            <p:ph type="body" idx="1"/>
          </p:nvPr>
        </p:nvSpPr>
        <p:spPr>
          <a:xfrm>
            <a:off x="2922309" y="3940404"/>
            <a:ext cx="9278569" cy="2917596"/>
          </a:xfrm>
          <a:prstGeom prst="rect">
            <a:avLst/>
          </a:prstGeom>
          <a:solidFill>
            <a:schemeClr val="accent3">
              <a:alpha val="49803"/>
            </a:schemeClr>
          </a:solidFill>
          <a:ln>
            <a:noFill/>
          </a:ln>
        </p:spPr>
        <p:txBody>
          <a:bodyPr spcFirstLastPara="1" wrap="square" lIns="121900" tIns="121900" rIns="121900" bIns="121900" anchor="t" anchorCtr="0">
            <a:noAutofit/>
          </a:bodyPr>
          <a:lstStyle/>
          <a:p>
            <a:pPr marL="285750" indent="-285750">
              <a:buClr>
                <a:schemeClr val="lt1"/>
              </a:buClr>
            </a:pPr>
            <a:r>
              <a:rPr lang="en-US" sz="1800" b="1" dirty="0">
                <a:solidFill>
                  <a:schemeClr val="lt1"/>
                </a:solidFill>
                <a:latin typeface="+mn-lt"/>
              </a:rPr>
              <a:t>In recent years cities like Delhi, Mumbai and Hyderabad are facing dreadful situations due to massive air pollution and due to lack of proper measures not been taken in the past to control or avoid these situations.</a:t>
            </a:r>
          </a:p>
          <a:p>
            <a:pPr marL="285750" indent="-285750">
              <a:buClr>
                <a:schemeClr val="lt1"/>
              </a:buClr>
            </a:pPr>
            <a:endParaRPr lang="en-US" sz="1800" b="1" dirty="0">
              <a:solidFill>
                <a:schemeClr val="lt1"/>
              </a:solidFill>
              <a:latin typeface="+mn-lt"/>
            </a:endParaRPr>
          </a:p>
          <a:p>
            <a:pPr marL="285750" indent="-285750">
              <a:buClr>
                <a:schemeClr val="lt1"/>
              </a:buClr>
            </a:pPr>
            <a:r>
              <a:rPr lang="en-US" sz="1800" b="1" dirty="0">
                <a:solidFill>
                  <a:schemeClr val="lt1"/>
                </a:solidFill>
                <a:latin typeface="+mn-lt"/>
              </a:rPr>
              <a:t>The reason which motivated to work on this paper is the popularity of the city  Amravati, an emerging future city might face the same situation in near future which will lead to numerous problems being faced by metropolitan cities  such as Delhi, Mumbai and Hyderabad if the pollutants are not governed properly.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9" descr="Image result for environmental contribution&quot;"/>
          <p:cNvPicPr preferRelativeResize="0"/>
          <p:nvPr/>
        </p:nvPicPr>
        <p:blipFill rotWithShape="1">
          <a:blip r:embed="rId3">
            <a:alphaModFix/>
          </a:blip>
          <a:srcRect/>
          <a:stretch/>
        </p:blipFill>
        <p:spPr>
          <a:xfrm>
            <a:off x="8878" y="8878"/>
            <a:ext cx="12192000" cy="6888251"/>
          </a:xfrm>
          <a:prstGeom prst="rect">
            <a:avLst/>
          </a:prstGeom>
          <a:noFill/>
          <a:ln>
            <a:noFill/>
          </a:ln>
        </p:spPr>
      </p:pic>
      <p:sp>
        <p:nvSpPr>
          <p:cNvPr id="153" name="Google Shape;153;p9"/>
          <p:cNvSpPr txBox="1">
            <a:spLocks noGrp="1"/>
          </p:cNvSpPr>
          <p:nvPr>
            <p:ph type="title"/>
          </p:nvPr>
        </p:nvSpPr>
        <p:spPr>
          <a:xfrm>
            <a:off x="522378" y="886347"/>
            <a:ext cx="5754133" cy="1218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Clr>
                <a:schemeClr val="lt1"/>
              </a:buClr>
              <a:buSzPts val="2400"/>
              <a:buFont typeface="Corbel"/>
              <a:buNone/>
            </a:pPr>
            <a:r>
              <a:rPr lang="en-US" sz="5000" i="0">
                <a:solidFill>
                  <a:schemeClr val="lt1"/>
                </a:solidFill>
              </a:rPr>
              <a:t>CONTRIBUTION</a:t>
            </a:r>
            <a:endParaRPr sz="5000" i="0">
              <a:solidFill>
                <a:schemeClr val="lt1"/>
              </a:solidFill>
            </a:endParaRPr>
          </a:p>
        </p:txBody>
      </p:sp>
      <p:sp>
        <p:nvSpPr>
          <p:cNvPr id="154" name="Google Shape;154;p9"/>
          <p:cNvSpPr txBox="1">
            <a:spLocks noGrp="1"/>
          </p:cNvSpPr>
          <p:nvPr>
            <p:ph type="body" idx="1"/>
          </p:nvPr>
        </p:nvSpPr>
        <p:spPr>
          <a:xfrm>
            <a:off x="5759778" y="3841043"/>
            <a:ext cx="6658466" cy="3056086"/>
          </a:xfrm>
          <a:prstGeom prst="rect">
            <a:avLst/>
          </a:prstGeom>
          <a:noFill/>
          <a:ln>
            <a:noFill/>
          </a:ln>
        </p:spPr>
        <p:style>
          <a:lnRef idx="0">
            <a:scrgbClr r="0" g="0" b="0"/>
          </a:lnRef>
          <a:fillRef idx="0">
            <a:scrgbClr r="0" g="0" b="0"/>
          </a:fillRef>
          <a:effectRef idx="0">
            <a:scrgbClr r="0" g="0" b="0"/>
          </a:effectRef>
          <a:fontRef idx="minor">
            <a:schemeClr val="accent1"/>
          </a:fontRef>
        </p:style>
        <p:txBody>
          <a:bodyPr spcFirstLastPara="1" wrap="square" lIns="121900" tIns="121900" rIns="121900" bIns="121900" anchor="t" anchorCtr="0">
            <a:noAutofit/>
          </a:bodyPr>
          <a:lstStyle/>
          <a:p>
            <a:pPr marL="609585" lvl="0" indent="-414855" algn="l" rtl="0">
              <a:lnSpc>
                <a:spcPct val="90000"/>
              </a:lnSpc>
              <a:spcBef>
                <a:spcPts val="0"/>
              </a:spcBef>
              <a:spcAft>
                <a:spcPts val="0"/>
              </a:spcAft>
              <a:buClr>
                <a:schemeClr val="lt1"/>
              </a:buClr>
              <a:buSzPts val="1300"/>
              <a:buChar char="●"/>
            </a:pPr>
            <a:r>
              <a:rPr lang="en-US" dirty="0">
                <a:solidFill>
                  <a:schemeClr val="lt1"/>
                </a:solidFill>
                <a:latin typeface="+mn-lt"/>
              </a:rPr>
              <a:t>Predicting the AQI of different cities using Deep Learning (Long Short Term Memory (LSTM)) based on different environmental pollutants.</a:t>
            </a:r>
            <a:endParaRPr dirty="0">
              <a:latin typeface="+mn-lt"/>
            </a:endParaRPr>
          </a:p>
          <a:p>
            <a:pPr marL="609585" lvl="0" indent="-332305" algn="l" rtl="0">
              <a:lnSpc>
                <a:spcPct val="90000"/>
              </a:lnSpc>
              <a:spcBef>
                <a:spcPts val="0"/>
              </a:spcBef>
              <a:spcAft>
                <a:spcPts val="0"/>
              </a:spcAft>
              <a:buClr>
                <a:schemeClr val="dk1"/>
              </a:buClr>
              <a:buSzPts val="1300"/>
              <a:buNone/>
            </a:pPr>
            <a:endParaRPr dirty="0">
              <a:solidFill>
                <a:schemeClr val="lt1"/>
              </a:solidFill>
              <a:latin typeface="+mn-lt"/>
            </a:endParaRPr>
          </a:p>
          <a:p>
            <a:pPr marL="609585" lvl="0" indent="-414855" algn="l" rtl="0">
              <a:lnSpc>
                <a:spcPct val="90000"/>
              </a:lnSpc>
              <a:spcBef>
                <a:spcPts val="0"/>
              </a:spcBef>
              <a:spcAft>
                <a:spcPts val="0"/>
              </a:spcAft>
              <a:buClr>
                <a:schemeClr val="lt1"/>
              </a:buClr>
              <a:buSzPts val="1300"/>
              <a:buChar char="●"/>
            </a:pPr>
            <a:r>
              <a:rPr lang="en-US" dirty="0">
                <a:solidFill>
                  <a:schemeClr val="lt1"/>
                </a:solidFill>
                <a:latin typeface="+mn-lt"/>
              </a:rPr>
              <a:t>Proposing measures to avoid or control the massive air pollution for the city of Amravati</a:t>
            </a:r>
            <a:r>
              <a:rPr lang="en-US" dirty="0">
                <a:latin typeface="+mn-lt"/>
              </a:rPr>
              <a:t>.</a:t>
            </a:r>
            <a:endParaRPr dirty="0">
              <a:latin typeface="+mn-lt"/>
            </a:endParaRPr>
          </a:p>
        </p:txBody>
      </p:sp>
    </p:spTree>
  </p:cSld>
  <p:clrMapOvr>
    <a:masterClrMapping/>
  </p:clrMapOvr>
</p:sld>
</file>

<file path=ppt/theme/theme1.xml><?xml version="1.0" encoding="utf-8"?>
<a:theme xmlns:a="http://schemas.openxmlformats.org/drawingml/2006/main" name="Ecology 16x9">
  <a:themeElements>
    <a:clrScheme name="Ecology">
      <a:dk1>
        <a:srgbClr val="4D3E2F"/>
      </a:dk1>
      <a:lt1>
        <a:srgbClr val="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Ecology">
      <a:dk1>
        <a:srgbClr val="4D3E2F"/>
      </a:dk1>
      <a:lt1>
        <a:srgbClr val="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1477</Words>
  <Application>Microsoft Office PowerPoint</Application>
  <PresentationFormat>Widescreen</PresentationFormat>
  <Paragraphs>170</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Corbel</vt:lpstr>
      <vt:lpstr>Calibri</vt:lpstr>
      <vt:lpstr>Arial</vt:lpstr>
      <vt:lpstr>Noto Sans Symbols</vt:lpstr>
      <vt:lpstr>Ecology 16x9</vt:lpstr>
      <vt:lpstr>ARTIFICIAL INTELLIGENCE AIDED FORECASTING OF AIR QUALITY INDEX</vt:lpstr>
      <vt:lpstr>INDEXUALITY SOURCES</vt:lpstr>
      <vt:lpstr>INTRODUCTION</vt:lpstr>
      <vt:lpstr>AIR QUALITY SOURCES</vt:lpstr>
      <vt:lpstr>PARTICULATE MATTER: WHAT IS IT? </vt:lpstr>
      <vt:lpstr>EFFECTS </vt:lpstr>
      <vt:lpstr>PowerPoint Presentation</vt:lpstr>
      <vt:lpstr>MOTIVATION</vt:lpstr>
      <vt:lpstr>CONTRIBUTION</vt:lpstr>
      <vt:lpstr>DATA</vt:lpstr>
      <vt:lpstr>METHODOLOGY</vt:lpstr>
      <vt:lpstr>EXPERIMENTAL SETUP</vt:lpstr>
      <vt:lpstr>RESULT</vt:lpstr>
      <vt:lpstr>PowerPoint Presentation</vt:lpstr>
      <vt:lpstr>MEASURES TO CONTROL</vt:lpstr>
      <vt:lpstr>CONCLUSION AND FUTURE WORK</vt:lpstr>
      <vt:lpstr>REFERENCE</vt:lpstr>
      <vt:lpstr>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AIDED FORECASTING OF AIR QUALITY INDEX</dc:title>
  <dc:creator>Omm Patro</dc:creator>
  <cp:lastModifiedBy>Omm Patro</cp:lastModifiedBy>
  <cp:revision>15</cp:revision>
  <dcterms:created xsi:type="dcterms:W3CDTF">2020-02-05T18:50:39Z</dcterms:created>
  <dcterms:modified xsi:type="dcterms:W3CDTF">2020-02-06T13:43:32Z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