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9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90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411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40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81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8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2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8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7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6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9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Classification Transition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Company: Primetrade.ai</a:t>
            </a:r>
          </a:p>
          <a:p>
            <a:r>
              <a:rPr dirty="0"/>
              <a:t>Analyzing Day-to-Day State Transitions in a Dataset</a:t>
            </a:r>
          </a:p>
          <a:p>
            <a:r>
              <a:rPr dirty="0"/>
              <a:t>Presented by: [</a:t>
            </a:r>
            <a:r>
              <a:rPr lang="en-US" dirty="0"/>
              <a:t>Ashutosh Dwivedi</a:t>
            </a:r>
            <a:r>
              <a:rPr dirty="0"/>
              <a:t>]</a:t>
            </a:r>
          </a:p>
          <a:p>
            <a:r>
              <a:rPr dirty="0"/>
              <a:t>Date: [</a:t>
            </a:r>
            <a:r>
              <a:rPr lang="en-US" dirty="0"/>
              <a:t>23/06/2025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/>
          <a:lstStyle/>
          <a:p>
            <a:r>
              <a:rPr dirty="0"/>
              <a:t>Objective:</a:t>
            </a:r>
          </a:p>
          <a:p>
            <a:r>
              <a:rPr dirty="0"/>
              <a:t>- Understand how a classification (e.g., 'good', 'bad') changes from one day to the next.</a:t>
            </a:r>
          </a:p>
          <a:p>
            <a:r>
              <a:rPr dirty="0"/>
              <a:t>- Calculate transition counts and probabilities.</a:t>
            </a:r>
          </a:p>
          <a:p>
            <a:r>
              <a:rPr dirty="0"/>
              <a:t>Dataset:</a:t>
            </a:r>
          </a:p>
          <a:p>
            <a:r>
              <a:rPr dirty="0"/>
              <a:t>- A </a:t>
            </a:r>
            <a:r>
              <a:rPr dirty="0" err="1"/>
              <a:t>DataFrame</a:t>
            </a:r>
            <a:r>
              <a:rPr dirty="0"/>
              <a:t> with a 'classification' column showing daily states.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Add Next Day Classification</a:t>
            </a:r>
          </a:p>
          <a:p>
            <a:r>
              <a:t>- Code: df['next_classification'] = df['classification'].shift(-1)</a:t>
            </a:r>
          </a:p>
          <a:p>
            <a:r>
              <a:t>- Purpose: To compare today’s state with the next day.</a:t>
            </a:r>
          </a:p>
          <a:p>
            <a:r>
              <a:t>Step 2: Drop Last Row</a:t>
            </a:r>
          </a:p>
          <a:p>
            <a:r>
              <a:t>- Code: df.dropna(subset=['next_classification'])</a:t>
            </a:r>
          </a:p>
          <a:p>
            <a:r>
              <a:t>- Reason: Last row has no 'next day' to compare with (NaN).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Transition Count Table:</a:t>
            </a:r>
          </a:p>
          <a:p>
            <a:r>
              <a:t>- Used pd.crosstab() to create a matrix of how states transition.</a:t>
            </a:r>
          </a:p>
          <a:p>
            <a:r>
              <a:t>- Example: From 'good' to 'bad', 'bad' to 'good', etc.</a:t>
            </a:r>
          </a:p>
          <a:p>
            <a:r>
              <a:t>Transition Probability Table:</a:t>
            </a:r>
          </a:p>
          <a:p>
            <a:r>
              <a:t>- Normalized counts row-wise using .div().</a:t>
            </a:r>
          </a:p>
          <a:p>
            <a:r>
              <a:t>- Shows likelihood of each state following another.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 Methodology:</a:t>
            </a:r>
          </a:p>
          <a:p>
            <a:r>
              <a:t>- Shift + DropNaN gives accurate transition logic.</a:t>
            </a:r>
          </a:p>
          <a:p>
            <a:r>
              <a:t>Usefulness:</a:t>
            </a:r>
          </a:p>
          <a:p>
            <a:r>
              <a:t>- Helps in time-series behavior, forecasting, or understanding trends.</a:t>
            </a:r>
          </a:p>
          <a:p>
            <a:r>
              <a:t>Next Steps:</a:t>
            </a:r>
          </a:p>
          <a:p>
            <a:r>
              <a:t>- Visualize transitions (heatmap or graph).</a:t>
            </a:r>
          </a:p>
          <a:p>
            <a:r>
              <a:t>- Use probabilities for predictive modeling.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255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Classification Transition Analysis</vt:lpstr>
      <vt:lpstr>Objective &amp; Dataset</vt:lpstr>
      <vt:lpstr>Data Preparation Steps</vt:lpstr>
      <vt:lpstr>Transition Analysis</vt:lpstr>
      <vt:lpstr>Conclusion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Transition Analysis</dc:title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2025-06-23T12:00:58Z</dcterms:modified>
  <cp:category/>
</cp:coreProperties>
</file>