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E57365-FF7A-4499-BFF7-22C99CBDFC1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music" id="{044D67BE-1C02-47BA-8014-7F62149D764A}">
          <p14:sldIdLst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A42F-EF53-1E99-0054-BD5C193D5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77805-8326-27A8-0A1A-9BB78851C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760E9-8B08-CFD3-FB2B-5D0F0606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B50-BCF5-40CC-85EC-4A542C84D33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AC82F-837A-F372-BFF0-9536861D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C189-D795-2946-4FFF-BBDF6827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60C4-D12C-4F62-9399-F64061AD8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61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5AF8-B0F2-FA01-704A-E21DF9B8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14F06-9E9A-D18B-3F71-F81730CA0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46382-29E0-3588-0233-7206F73A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B50-BCF5-40CC-85EC-4A542C84D33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D86D2-C98E-DD16-D61F-1E2094BF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7394C-0D59-04AC-14FE-31D4696B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60C4-D12C-4F62-9399-F64061AD8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21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E84B0-409E-7DB7-A6BA-B9341DC9D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0A692-496A-5CC5-4E02-76E73F99E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57453-4197-5A48-3B89-41FF42FB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B50-BCF5-40CC-85EC-4A542C84D33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19676-A174-AE8C-3559-E6A434C5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620C-78C4-F8BF-EF19-A3D5171E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60C4-D12C-4F62-9399-F64061AD8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10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4C58-792D-85F9-1A18-C755DDAB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59A19-8974-7381-4879-2ED2F7A3B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AE9F-64B2-6D3D-BBCB-F78C2532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B50-BCF5-40CC-85EC-4A542C84D33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1546-2A6C-F1D0-ADB9-5EE1378F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8693E-7E90-4DFB-0E14-B2C6C26B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60C4-D12C-4F62-9399-F64061AD8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95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A5BD-1CED-1D00-18B6-284FEFEC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75C57-1F9F-E003-5B08-8D4CBFE9C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E930A-7DC1-58B8-CFDA-F4CB2E3B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B50-BCF5-40CC-85EC-4A542C84D33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4DE64-F652-B3B9-BDFF-50EE227D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8DE4-2D32-61C8-0177-587A2EDF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60C4-D12C-4F62-9399-F64061AD8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68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E501-F792-5A91-A36F-A1A290DB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FB1F6-D88F-4F6B-E43C-E958A6CB1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3757-03F5-9451-F956-74E07F1F7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F93EC-2CD9-AF57-26EE-B9CF3CBB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B50-BCF5-40CC-85EC-4A542C84D33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8E1F5-5F42-E932-84D6-DA774201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6C3A-7480-6FC5-F69B-506ADAE7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60C4-D12C-4F62-9399-F64061AD8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4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4F6F-AA5C-CA60-65F1-DDD327F9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D9A11-0E5C-1BF6-2C0F-601C2C4BA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F8E09-D3F3-2CCF-7A2A-4754506B1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63D3B-3FA6-B2D7-A94C-E88CF043D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630FD-8C20-1B32-DE99-0509D337A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DE69F-9CE6-4C5D-F4EC-43B92CB5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B50-BCF5-40CC-85EC-4A542C84D33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D43F0-C2C9-5F37-7B01-5EB066C1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AED4E-5BF7-5287-6881-BC895EB5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60C4-D12C-4F62-9399-F64061AD8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04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41CE-3C92-D528-4D5F-28D2F4A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D573B-13C6-69F0-A307-2FBCA143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B50-BCF5-40CC-85EC-4A542C84D33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B13B1-8590-7BCE-9EF1-2D4EDEB4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82B4C-F2FC-BD0B-8369-9E83E32C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60C4-D12C-4F62-9399-F64061AD8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89F53-FA43-DF24-8801-4BEC67AB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B50-BCF5-40CC-85EC-4A542C84D33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B2F62-EDA9-A40C-BC43-F9B4DAF2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AF785-36A8-FC2F-3F7B-921FE9CC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60C4-D12C-4F62-9399-F64061AD8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36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0B08-2AB9-D54C-9B83-02EEAD5F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DB41B-FAA8-464A-78C2-B1C82D6D5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FE855-3251-EA18-889D-0319C5120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8B979-B1F8-AB4C-EF7D-0458F672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B50-BCF5-40CC-85EC-4A542C84D33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89B37-B648-AAA0-0717-2CB2089C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01488-CAC5-FDE7-6D73-1392B38B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60C4-D12C-4F62-9399-F64061AD8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87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7ACA-618F-1FC3-6DE2-94CFA1A1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90F8A-9E08-21BC-008E-25D1C46BE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628F3-BBB7-D190-7378-1E35B9070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98FFF-AFE9-F63E-2633-BA0E14FB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B50-BCF5-40CC-85EC-4A542C84D33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43D40-AF31-00BD-822A-8ED210FC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16E5C-13D1-BE6A-3FB4-32FDB974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60C4-D12C-4F62-9399-F64061AD8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04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09093-FB54-01F2-AEE3-31B8E264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67F91-22DD-B873-7843-252EA251B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C7B-4D3D-A357-26A1-8A281D81A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81B50-BCF5-40CC-85EC-4A542C84D33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A3656-5FDC-0F3E-A3BC-774AE798A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EC0B-A3EC-47E2-BCF0-E3170916D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D60C4-D12C-4F62-9399-F64061AD8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13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4EA1-38BE-59C8-B10E-F89643E3B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</a:t>
            </a:r>
            <a:r>
              <a:rPr lang="en-US" dirty="0" err="1"/>
              <a:t>Welcome</a:t>
            </a:r>
            <a:r>
              <a:rPr lang="en-US" dirty="0"/>
              <a:t> to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F7D58-5F56-662D-6D26-88101DE0C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8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herzschlag</a:t>
            </a:r>
            <a:endParaRPr lang="en-IN" sz="4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8711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9091-C10F-6E82-3422-3ABFD82D9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Create a Playlist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32D44-4310-4104-073A-5B03872D0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INSERT INTO Playlists (Name) VALUES ('My Favorite Songs');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4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D4F4-9D41-39A1-41EB-D6D5CF75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Song to a Playlist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6660-9EFE-FF24-E2B7-76149FA8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</a:t>
            </a:r>
            <a:r>
              <a:rPr lang="en-US" dirty="0" err="1"/>
              <a:t>PlaylistSongs</a:t>
            </a:r>
            <a:r>
              <a:rPr lang="en-US" dirty="0"/>
              <a:t> (</a:t>
            </a:r>
            <a:r>
              <a:rPr lang="en-US" dirty="0" err="1"/>
              <a:t>PlaylistID</a:t>
            </a:r>
            <a:r>
              <a:rPr lang="en-US" dirty="0"/>
              <a:t>, </a:t>
            </a:r>
            <a:r>
              <a:rPr lang="en-US" dirty="0" err="1"/>
              <a:t>SongID</a:t>
            </a:r>
            <a:r>
              <a:rPr lang="en-US" dirty="0"/>
              <a:t>) VALUES (1, 1);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81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77F4-C522-D395-B478-8E5DFB38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All Songs in a Playlist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DC28D-D770-247B-BA7C-CCB0B1E5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</a:t>
            </a:r>
            <a:r>
              <a:rPr lang="en-IN" dirty="0" err="1"/>
              <a:t>s.Title</a:t>
            </a:r>
            <a:r>
              <a:rPr lang="en-IN" dirty="0"/>
              <a:t>, </a:t>
            </a:r>
            <a:r>
              <a:rPr lang="en-IN" dirty="0" err="1"/>
              <a:t>a.Name</a:t>
            </a:r>
            <a:r>
              <a:rPr lang="en-IN" dirty="0"/>
              <a:t> AS Artist, </a:t>
            </a:r>
            <a:r>
              <a:rPr lang="en-IN" dirty="0" err="1"/>
              <a:t>al.Title</a:t>
            </a:r>
            <a:r>
              <a:rPr lang="en-IN" dirty="0"/>
              <a:t> AS Album</a:t>
            </a:r>
          </a:p>
          <a:p>
            <a:r>
              <a:rPr lang="en-IN" dirty="0"/>
              <a:t>FROM </a:t>
            </a:r>
            <a:r>
              <a:rPr lang="en-IN" dirty="0" err="1"/>
              <a:t>PlaylistSongs</a:t>
            </a:r>
            <a:r>
              <a:rPr lang="en-IN" dirty="0"/>
              <a:t> </a:t>
            </a:r>
            <a:r>
              <a:rPr lang="en-IN" dirty="0" err="1"/>
              <a:t>ps</a:t>
            </a:r>
            <a:endParaRPr lang="en-IN" dirty="0"/>
          </a:p>
          <a:p>
            <a:r>
              <a:rPr lang="en-IN" dirty="0"/>
              <a:t>JOIN Songs s ON </a:t>
            </a:r>
            <a:r>
              <a:rPr lang="en-IN" dirty="0" err="1"/>
              <a:t>ps.SongID</a:t>
            </a:r>
            <a:r>
              <a:rPr lang="en-IN" dirty="0"/>
              <a:t> = </a:t>
            </a:r>
            <a:r>
              <a:rPr lang="en-IN" dirty="0" err="1"/>
              <a:t>s.SongID</a:t>
            </a:r>
            <a:endParaRPr lang="en-IN" dirty="0"/>
          </a:p>
          <a:p>
            <a:r>
              <a:rPr lang="en-IN" dirty="0"/>
              <a:t>JOIN Albums al ON </a:t>
            </a:r>
            <a:r>
              <a:rPr lang="en-IN" dirty="0" err="1"/>
              <a:t>s.AlbumID</a:t>
            </a:r>
            <a:r>
              <a:rPr lang="en-IN" dirty="0"/>
              <a:t> = </a:t>
            </a:r>
            <a:r>
              <a:rPr lang="en-IN" dirty="0" err="1"/>
              <a:t>al.AlbumID</a:t>
            </a:r>
            <a:endParaRPr lang="en-IN" dirty="0"/>
          </a:p>
          <a:p>
            <a:r>
              <a:rPr lang="en-IN" dirty="0"/>
              <a:t>JOIN Artists a ON </a:t>
            </a:r>
            <a:r>
              <a:rPr lang="en-IN" dirty="0" err="1"/>
              <a:t>al.ArtistID</a:t>
            </a:r>
            <a:r>
              <a:rPr lang="en-IN" dirty="0"/>
              <a:t> = </a:t>
            </a:r>
            <a:r>
              <a:rPr lang="en-IN" dirty="0" err="1"/>
              <a:t>a.ArtistID</a:t>
            </a:r>
            <a:endParaRPr lang="en-IN" dirty="0"/>
          </a:p>
          <a:p>
            <a:r>
              <a:rPr lang="en-IN" dirty="0"/>
              <a:t>WHERE </a:t>
            </a:r>
            <a:r>
              <a:rPr lang="en-IN" dirty="0" err="1"/>
              <a:t>ps.PlaylistID</a:t>
            </a:r>
            <a:r>
              <a:rPr lang="en-IN" dirty="0"/>
              <a:t> = 1;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5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2FAC53-A847-D1BE-39D7-AC56DFAFB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026648"/>
              </p:ext>
            </p:extLst>
          </p:nvPr>
        </p:nvGraphicFramePr>
        <p:xfrm>
          <a:off x="352926" y="401051"/>
          <a:ext cx="2823411" cy="188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411">
                  <a:extLst>
                    <a:ext uri="{9D8B030D-6E8A-4147-A177-3AD203B41FA5}">
                      <a16:colId xmlns:a16="http://schemas.microsoft.com/office/drawing/2014/main" val="1238056167"/>
                    </a:ext>
                  </a:extLst>
                </a:gridCol>
              </a:tblGrid>
              <a:tr h="63211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Artist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30612"/>
                  </a:ext>
                </a:extLst>
              </a:tr>
              <a:tr h="619166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err="1"/>
                        <a:t>ArtistID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439410"/>
                  </a:ext>
                </a:extLst>
              </a:tr>
              <a:tr h="63211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7464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043BC2-FFE5-A34B-3647-3BC6DAA1D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93985"/>
              </p:ext>
            </p:extLst>
          </p:nvPr>
        </p:nvGraphicFramePr>
        <p:xfrm>
          <a:off x="4154905" y="192509"/>
          <a:ext cx="2871537" cy="2607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537">
                  <a:extLst>
                    <a:ext uri="{9D8B030D-6E8A-4147-A177-3AD203B41FA5}">
                      <a16:colId xmlns:a16="http://schemas.microsoft.com/office/drawing/2014/main" val="1459330826"/>
                    </a:ext>
                  </a:extLst>
                </a:gridCol>
              </a:tblGrid>
              <a:tr h="6435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Album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92552"/>
                  </a:ext>
                </a:extLst>
              </a:tr>
              <a:tr h="119426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ysClr val="windowText" lastClr="000000"/>
                          </a:solidFill>
                        </a:rPr>
                        <a:t>AlbumID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IN" i="1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</a:p>
                    <a:p>
                      <a:pPr algn="ctr"/>
                      <a:r>
                        <a:rPr lang="en-IN" i="1" dirty="0" err="1">
                          <a:solidFill>
                            <a:sysClr val="windowText" lastClr="000000"/>
                          </a:solidFill>
                        </a:rPr>
                        <a:t>releaseYear</a:t>
                      </a:r>
                      <a:r>
                        <a:rPr lang="en-IN" i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284343"/>
                  </a:ext>
                </a:extLst>
              </a:tr>
              <a:tr h="683432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err="1">
                          <a:solidFill>
                            <a:sysClr val="windowText" lastClr="000000"/>
                          </a:solidFill>
                        </a:rPr>
                        <a:t>ArtistID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7325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1FD37E-2728-D848-F968-AE70EA23E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73849"/>
              </p:ext>
            </p:extLst>
          </p:nvPr>
        </p:nvGraphicFramePr>
        <p:xfrm>
          <a:off x="8406063" y="401052"/>
          <a:ext cx="2823410" cy="283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410">
                  <a:extLst>
                    <a:ext uri="{9D8B030D-6E8A-4147-A177-3AD203B41FA5}">
                      <a16:colId xmlns:a16="http://schemas.microsoft.com/office/drawing/2014/main" val="1881148744"/>
                    </a:ext>
                  </a:extLst>
                </a:gridCol>
              </a:tblGrid>
              <a:tr h="91689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599521"/>
                  </a:ext>
                </a:extLst>
              </a:tr>
              <a:tr h="916895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err="1"/>
                        <a:t>SongID</a:t>
                      </a:r>
                      <a:endParaRPr lang="en-IN" sz="2400" b="1" dirty="0"/>
                    </a:p>
                    <a:p>
                      <a:pPr algn="ctr"/>
                      <a:r>
                        <a:rPr lang="en-IN" sz="1800" b="0" i="1" dirty="0"/>
                        <a:t>Title</a:t>
                      </a:r>
                    </a:p>
                    <a:p>
                      <a:pPr algn="ctr"/>
                      <a:r>
                        <a:rPr lang="en-IN" sz="1800" b="0" i="1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979784"/>
                  </a:ext>
                </a:extLst>
              </a:tr>
              <a:tr h="916895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err="1"/>
                        <a:t>AlbumID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01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AAFE1A-BEA3-5176-28D6-87375698A4F5}"/>
              </a:ext>
            </a:extLst>
          </p:cNvPr>
          <p:cNvCxnSpPr/>
          <p:nvPr/>
        </p:nvCxnSpPr>
        <p:spPr>
          <a:xfrm>
            <a:off x="3176337" y="1876926"/>
            <a:ext cx="850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A35E9C-D08F-0DC7-5AE9-8A32A4788B15}"/>
              </a:ext>
            </a:extLst>
          </p:cNvPr>
          <p:cNvCxnSpPr>
            <a:cxnSpLocks/>
          </p:cNvCxnSpPr>
          <p:nvPr/>
        </p:nvCxnSpPr>
        <p:spPr>
          <a:xfrm>
            <a:off x="7026442" y="2085474"/>
            <a:ext cx="1379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D61D44-C0AB-DF8E-E549-B8AE6733D34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90673" y="2799626"/>
            <a:ext cx="8022" cy="78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770235D-9A93-45D9-5042-E61F1A1AE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31487"/>
              </p:ext>
            </p:extLst>
          </p:nvPr>
        </p:nvGraphicFramePr>
        <p:xfrm>
          <a:off x="4154905" y="3429001"/>
          <a:ext cx="2871538" cy="148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538">
                  <a:extLst>
                    <a:ext uri="{9D8B030D-6E8A-4147-A177-3AD203B41FA5}">
                      <a16:colId xmlns:a16="http://schemas.microsoft.com/office/drawing/2014/main" val="253623157"/>
                    </a:ext>
                  </a:extLst>
                </a:gridCol>
              </a:tblGrid>
              <a:tr h="569982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Playlist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76403"/>
                  </a:ext>
                </a:extLst>
              </a:tr>
              <a:tr h="433185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err="1"/>
                        <a:t>PlaylistID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795198"/>
                  </a:ext>
                </a:extLst>
              </a:tr>
              <a:tr h="433185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74697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0A672E2-01C0-881E-0E8E-E45B8867C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24579"/>
              </p:ext>
            </p:extLst>
          </p:nvPr>
        </p:nvGraphicFramePr>
        <p:xfrm>
          <a:off x="7636042" y="4925104"/>
          <a:ext cx="3240502" cy="1764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502">
                  <a:extLst>
                    <a:ext uri="{9D8B030D-6E8A-4147-A177-3AD203B41FA5}">
                      <a16:colId xmlns:a16="http://schemas.microsoft.com/office/drawing/2014/main" val="1116996297"/>
                    </a:ext>
                  </a:extLst>
                </a:gridCol>
              </a:tblGrid>
              <a:tr h="719862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err="1"/>
                        <a:t>PlaylistSong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461579"/>
                  </a:ext>
                </a:extLst>
              </a:tr>
              <a:tr h="522295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err="1"/>
                        <a:t>PlaylistID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417162"/>
                  </a:ext>
                </a:extLst>
              </a:tr>
              <a:tr h="522295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err="1"/>
                        <a:t>SongID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123458"/>
                  </a:ext>
                </a:extLst>
              </a:tr>
            </a:tbl>
          </a:graphicData>
        </a:graphic>
      </p:graphicFrame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6E7890-FBAE-5EFF-A2EB-D4C36FE7304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096000" y="4925104"/>
            <a:ext cx="1540042" cy="882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82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226612-D8C5-5733-F4A0-A4DD5CDB5D63}"/>
              </a:ext>
            </a:extLst>
          </p:cNvPr>
          <p:cNvSpPr txBox="1"/>
          <p:nvPr/>
        </p:nvSpPr>
        <p:spPr>
          <a:xfrm>
            <a:off x="128337" y="128338"/>
            <a:ext cx="11935325" cy="660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78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28B39A-6A96-BFF6-9FBC-5541B1A94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6B848E-BA4D-8310-C05D-41990D1B9B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1" y="966222"/>
            <a:ext cx="9144000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1.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Begin the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2.Initialize Music App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up the player and initialize state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3.Load Music File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file_path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 if the file exists.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exists, load file and update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current_song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not, display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9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9D98BD-7CDF-80AD-0D78-72D9AE95A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0D7A47-F7E4-1712-6566-EC3E5E67E6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1023502"/>
            <a:ext cx="591540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4.Play Music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if a song is loaded.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not, display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song is already playing, seek to the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playback_position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play.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not playing, start playback from the beginning.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5.Pause Music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if music is playing.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so, pause music and save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playback_position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92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A2A5F-9830-4DF5-E359-592918E8E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F6E9E3-AC27-EADD-E721-5A4465C98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1850" y="1566446"/>
            <a:ext cx="10515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6.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 Music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 the music if playing, reset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playback_position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clear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current_song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7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.Resume Music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if a song is loaded and not playing.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conditions met, load and play the song from the saved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playback_position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8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.Skip to Next Song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the next song from the playlist.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available, load and play the next song.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9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.End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the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37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2D3F-9463-864E-BD75-F1FEA1D0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Artists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62F9-1849-2459-EA4C-C7658E73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Artists (</a:t>
            </a:r>
          </a:p>
          <a:p>
            <a:r>
              <a:rPr lang="en-US" dirty="0"/>
              <a:t>    </a:t>
            </a:r>
            <a:r>
              <a:rPr lang="en-US" dirty="0" err="1"/>
              <a:t>ArtistID</a:t>
            </a:r>
            <a:r>
              <a:rPr lang="en-US" dirty="0"/>
              <a:t> INT PRIMARY KEY AUTO_INCREMENT,</a:t>
            </a:r>
          </a:p>
          <a:p>
            <a:r>
              <a:rPr lang="en-US" dirty="0"/>
              <a:t>    Name VARCHAR(255) NOT NULL</a:t>
            </a:r>
          </a:p>
          <a:p>
            <a:r>
              <a:rPr lang="en-US" dirty="0"/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52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5EE0-500B-1270-98DE-35487A51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Albums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2888-ED2F-7CD3-EE6D-0E2E022BD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Albums (</a:t>
            </a:r>
          </a:p>
          <a:p>
            <a:r>
              <a:rPr lang="en-US" dirty="0"/>
              <a:t>    </a:t>
            </a:r>
            <a:r>
              <a:rPr lang="en-US" dirty="0" err="1"/>
              <a:t>AlbumID</a:t>
            </a:r>
            <a:r>
              <a:rPr lang="en-US" dirty="0"/>
              <a:t> INT PRIMARY KEY AUTO_INCREMENT,</a:t>
            </a:r>
          </a:p>
          <a:p>
            <a:r>
              <a:rPr lang="en-US" dirty="0"/>
              <a:t>    Title VARCHAR(255) NOT NULL,</a:t>
            </a:r>
          </a:p>
          <a:p>
            <a:r>
              <a:rPr lang="en-US" dirty="0"/>
              <a:t>    </a:t>
            </a:r>
            <a:r>
              <a:rPr lang="en-US" dirty="0" err="1"/>
              <a:t>ReleaseYear</a:t>
            </a:r>
            <a:r>
              <a:rPr lang="en-US" dirty="0"/>
              <a:t> INT,</a:t>
            </a:r>
          </a:p>
          <a:p>
            <a:r>
              <a:rPr lang="en-US" dirty="0"/>
              <a:t>    </a:t>
            </a:r>
            <a:r>
              <a:rPr lang="en-US" dirty="0" err="1"/>
              <a:t>ArtistID</a:t>
            </a:r>
            <a:r>
              <a:rPr lang="en-US" dirty="0"/>
              <a:t> INT,</a:t>
            </a:r>
          </a:p>
          <a:p>
            <a:r>
              <a:rPr lang="en-US" dirty="0"/>
              <a:t>    FOREIGN KEY (</a:t>
            </a:r>
            <a:r>
              <a:rPr lang="en-US" dirty="0" err="1"/>
              <a:t>ArtistID</a:t>
            </a:r>
            <a:r>
              <a:rPr lang="en-US" dirty="0"/>
              <a:t>) REFERENCES Artists(</a:t>
            </a:r>
            <a:r>
              <a:rPr lang="en-US" dirty="0" err="1"/>
              <a:t>ArtistID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97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837C-B68E-513F-19B8-EEF343B0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Songs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6F96D-BCE4-C4F9-0F9E-CDE376F11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TABLE Songs (</a:t>
            </a:r>
          </a:p>
          <a:p>
            <a:r>
              <a:rPr lang="en-IN" dirty="0"/>
              <a:t>    </a:t>
            </a:r>
            <a:r>
              <a:rPr lang="en-IN" dirty="0" err="1"/>
              <a:t>SongID</a:t>
            </a:r>
            <a:r>
              <a:rPr lang="en-IN" dirty="0"/>
              <a:t> INT PRIMARY KEY AUTO_INCREMENT,</a:t>
            </a:r>
          </a:p>
          <a:p>
            <a:r>
              <a:rPr lang="en-IN" dirty="0"/>
              <a:t>    Title VARCHAR(255) NOT NULL,</a:t>
            </a:r>
          </a:p>
          <a:p>
            <a:r>
              <a:rPr lang="en-IN" dirty="0"/>
              <a:t>    Duration INT, -- Duration in seconds</a:t>
            </a:r>
          </a:p>
          <a:p>
            <a:r>
              <a:rPr lang="en-IN" dirty="0"/>
              <a:t>    </a:t>
            </a:r>
            <a:r>
              <a:rPr lang="en-IN" dirty="0" err="1"/>
              <a:t>AlbumID</a:t>
            </a:r>
            <a:r>
              <a:rPr lang="en-IN" dirty="0"/>
              <a:t> INT,</a:t>
            </a:r>
          </a:p>
          <a:p>
            <a:r>
              <a:rPr lang="en-IN" dirty="0"/>
              <a:t>    FOREIGN KEY (</a:t>
            </a:r>
            <a:r>
              <a:rPr lang="en-IN" dirty="0" err="1"/>
              <a:t>AlbumID</a:t>
            </a:r>
            <a:r>
              <a:rPr lang="en-IN" dirty="0"/>
              <a:t>) REFERENCES Albums(</a:t>
            </a:r>
            <a:r>
              <a:rPr lang="en-IN" dirty="0" err="1"/>
              <a:t>AlbumID</a:t>
            </a:r>
            <a:r>
              <a:rPr lang="en-IN" dirty="0"/>
              <a:t>)</a:t>
            </a:r>
          </a:p>
          <a:p>
            <a:r>
              <a:rPr lang="en-IN" dirty="0"/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60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024D-E7E5-FF61-020E-A102D5AE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Playlists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51382-840F-8E3C-1340-0CE3823D4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Playlists (</a:t>
            </a:r>
          </a:p>
          <a:p>
            <a:r>
              <a:rPr lang="en-US" dirty="0"/>
              <a:t>    </a:t>
            </a:r>
            <a:r>
              <a:rPr lang="en-US" dirty="0" err="1"/>
              <a:t>PlaylistID</a:t>
            </a:r>
            <a:r>
              <a:rPr lang="en-US" dirty="0"/>
              <a:t> INT PRIMARY KEY AUTO_INCREMENT,</a:t>
            </a:r>
          </a:p>
          <a:p>
            <a:r>
              <a:rPr lang="en-US" dirty="0"/>
              <a:t>    Name VARCHAR(255) NOT NULL</a:t>
            </a:r>
          </a:p>
          <a:p>
            <a:r>
              <a:rPr lang="en-US" dirty="0"/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32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B617-75CD-291D-4FEB-67BFCFEC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PlaylistSongs</a:t>
            </a:r>
            <a:r>
              <a:rPr lang="en-IN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0156-3370-AD3C-E659-C51A0759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TABLE </a:t>
            </a:r>
            <a:r>
              <a:rPr lang="en-IN" dirty="0" err="1"/>
              <a:t>PlaylistSongs</a:t>
            </a:r>
            <a:r>
              <a:rPr lang="en-IN" dirty="0"/>
              <a:t> (</a:t>
            </a:r>
          </a:p>
          <a:p>
            <a:r>
              <a:rPr lang="en-IN" dirty="0"/>
              <a:t>    </a:t>
            </a:r>
            <a:r>
              <a:rPr lang="en-IN" dirty="0" err="1"/>
              <a:t>PlaylistID</a:t>
            </a:r>
            <a:r>
              <a:rPr lang="en-IN" dirty="0"/>
              <a:t> INT,</a:t>
            </a:r>
          </a:p>
          <a:p>
            <a:r>
              <a:rPr lang="en-IN" dirty="0"/>
              <a:t>    </a:t>
            </a:r>
            <a:r>
              <a:rPr lang="en-IN" dirty="0" err="1"/>
              <a:t>SongID</a:t>
            </a:r>
            <a:r>
              <a:rPr lang="en-IN" dirty="0"/>
              <a:t> INT,</a:t>
            </a:r>
          </a:p>
          <a:p>
            <a:r>
              <a:rPr lang="en-IN" dirty="0"/>
              <a:t>    FOREIGN KEY (</a:t>
            </a:r>
            <a:r>
              <a:rPr lang="en-IN" dirty="0" err="1"/>
              <a:t>PlaylistID</a:t>
            </a:r>
            <a:r>
              <a:rPr lang="en-IN" dirty="0"/>
              <a:t>) REFERENCES Playlists(</a:t>
            </a:r>
            <a:r>
              <a:rPr lang="en-IN" dirty="0" err="1"/>
              <a:t>PlaylistID</a:t>
            </a:r>
            <a:r>
              <a:rPr lang="en-IN" dirty="0"/>
              <a:t>),</a:t>
            </a:r>
          </a:p>
          <a:p>
            <a:r>
              <a:rPr lang="en-IN" dirty="0"/>
              <a:t>    FOREIGN KEY (</a:t>
            </a:r>
            <a:r>
              <a:rPr lang="en-IN" dirty="0" err="1"/>
              <a:t>SongID</a:t>
            </a:r>
            <a:r>
              <a:rPr lang="en-IN" dirty="0"/>
              <a:t>) REFERENCES Songs(</a:t>
            </a:r>
            <a:r>
              <a:rPr lang="en-IN" dirty="0" err="1"/>
              <a:t>SongID</a:t>
            </a:r>
            <a:r>
              <a:rPr lang="en-IN" dirty="0"/>
              <a:t>),</a:t>
            </a:r>
          </a:p>
          <a:p>
            <a:r>
              <a:rPr lang="en-IN" dirty="0"/>
              <a:t>    PRIMARY KEY (</a:t>
            </a:r>
            <a:r>
              <a:rPr lang="en-IN" dirty="0" err="1"/>
              <a:t>PlaylistID</a:t>
            </a:r>
            <a:r>
              <a:rPr lang="en-IN" dirty="0"/>
              <a:t>, </a:t>
            </a:r>
            <a:r>
              <a:rPr lang="en-IN" dirty="0" err="1"/>
              <a:t>SongID</a:t>
            </a:r>
            <a:r>
              <a:rPr lang="en-IN" dirty="0"/>
              <a:t>)</a:t>
            </a:r>
          </a:p>
          <a:p>
            <a:r>
              <a:rPr lang="en-IN" dirty="0"/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37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30A3-E1B2-B99E-FC9C-FDAAE09A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an Artist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78A7-7B38-0DFD-5742-EDC93D580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Artists (Name) VALUES ('The Beatles');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2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C722-8BC7-1639-2725-6566994AE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Insert an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FFD55-01E7-F743-213C-A4D6EEE02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INSERT INTO Albums (Title, </a:t>
            </a:r>
            <a:r>
              <a:rPr lang="en-US" dirty="0" err="1"/>
              <a:t>ReleaseYear</a:t>
            </a:r>
            <a:r>
              <a:rPr lang="en-US" dirty="0"/>
              <a:t>, </a:t>
            </a:r>
            <a:r>
              <a:rPr lang="en-US" dirty="0" err="1"/>
              <a:t>ArtistID</a:t>
            </a:r>
            <a:r>
              <a:rPr lang="en-US" dirty="0"/>
              <a:t>) VALUES ('Abbey Road', 1969, 1);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65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1ACC-C59A-08A9-F56A-78778CBDF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Insert a Song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3E6ED-270F-5362-56E5-6397B68F0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INSERT INTO Songs (Title, Duration, </a:t>
            </a:r>
            <a:r>
              <a:rPr lang="en-US" dirty="0" err="1"/>
              <a:t>AlbumID</a:t>
            </a:r>
            <a:r>
              <a:rPr lang="en-US" dirty="0"/>
              <a:t>) VALUES ('Come Together', 259, 1);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73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567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Office Theme</vt:lpstr>
      <vt:lpstr>Welcome Welcome to </vt:lpstr>
      <vt:lpstr>Artists Table</vt:lpstr>
      <vt:lpstr>Albums Table</vt:lpstr>
      <vt:lpstr>Songs Table</vt:lpstr>
      <vt:lpstr>Playlists Table</vt:lpstr>
      <vt:lpstr>PlaylistSongs Table</vt:lpstr>
      <vt:lpstr>Insert an Artist</vt:lpstr>
      <vt:lpstr>Insert an Album</vt:lpstr>
      <vt:lpstr>Insert a Song</vt:lpstr>
      <vt:lpstr>Create a Playlist</vt:lpstr>
      <vt:lpstr>Add a Song to a Playlist</vt:lpstr>
      <vt:lpstr>Retrieve All Songs in a Playlist</vt:lpstr>
      <vt:lpstr>PowerPoint Presentation</vt:lpstr>
      <vt:lpstr>PowerPoint Presentation</vt:lpstr>
      <vt:lpstr>1.Start Begin the process. 2.Initialize Music App Set up the player and initialize state variables. 3.Load Music File Input: file_path Check if the file exists. If exists, load file and update current_song. If not, display error. </vt:lpstr>
      <vt:lpstr>4.Play Music Check if a song is loaded. If not, display error. If the song is already playing, seek to the playback_position and play. If not playing, start playback from the beginning. 5.Pause Music Check if music is playing. If so, pause music and save playback_position. </vt:lpstr>
      <vt:lpstr>6.Stop Music Stop the music if playing, reset playback_position, and clear current_song. 7.Resume Music Check if a song is loaded and not playing. If conditions met, load and play the song from the saved playback_position. 8.Skip to Next Song Get the next song from the playlist. If available, load and play the next song. 9.End End the process.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Ashutosh Gautam</dc:creator>
  <cp:lastModifiedBy>Ashutosh Gautam</cp:lastModifiedBy>
  <cp:revision>1</cp:revision>
  <dcterms:created xsi:type="dcterms:W3CDTF">2024-08-04T09:18:09Z</dcterms:created>
  <dcterms:modified xsi:type="dcterms:W3CDTF">2024-08-04T14:30:12Z</dcterms:modified>
</cp:coreProperties>
</file>