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160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96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458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4078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5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1574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49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38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77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32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36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86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35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40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12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82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  <p:sldLayoutId id="2147483867" r:id="rId13"/>
    <p:sldLayoutId id="2147483868" r:id="rId14"/>
    <p:sldLayoutId id="2147483869" r:id="rId15"/>
    <p:sldLayoutId id="214748387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defRPr sz="4400" b="1">
                <a:solidFill>
                  <a:srgbClr val="003366"/>
                </a:solidFill>
              </a:defRPr>
            </a:pPr>
            <a:r>
              <a:rPr dirty="0"/>
              <a:t>Capstone Project: Automated Testing on </a:t>
            </a:r>
            <a:r>
              <a:rPr dirty="0" err="1"/>
              <a:t>Demoblaze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97222" cy="1496526"/>
          </a:xfrm>
        </p:spPr>
        <p:txBody>
          <a:bodyPr/>
          <a:lstStyle/>
          <a:p>
            <a:r>
              <a:rPr lang="en-IN" dirty="0"/>
              <a:t>Tools: Eclipse, Selenium, Java, </a:t>
            </a:r>
            <a:r>
              <a:rPr lang="en-IN" dirty="0" err="1"/>
              <a:t>TestNG</a:t>
            </a:r>
            <a:r>
              <a:rPr lang="en-IN" dirty="0"/>
              <a:t>, </a:t>
            </a:r>
            <a:r>
              <a:rPr lang="en-IN" dirty="0" err="1"/>
              <a:t>GitHub</a:t>
            </a:r>
            <a:r>
              <a:rPr lang="en-IN" dirty="0"/>
              <a:t>, Jenkins, JIRA, Zephyr</a:t>
            </a:r>
          </a:p>
          <a:p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5338355" y="5817326"/>
            <a:ext cx="3805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2060"/>
                </a:solidFill>
              </a:rPr>
              <a:t>Name – Ashutosh</a:t>
            </a:r>
            <a:br>
              <a:rPr lang="en-IN" b="1" dirty="0" smtClean="0">
                <a:solidFill>
                  <a:srgbClr val="002060"/>
                </a:solidFill>
              </a:rPr>
            </a:br>
            <a:r>
              <a:rPr lang="en-IN" b="1" dirty="0" smtClean="0">
                <a:solidFill>
                  <a:srgbClr val="002060"/>
                </a:solidFill>
              </a:rPr>
              <a:t>Email – ash11022003@gmail.com</a:t>
            </a:r>
            <a:endParaRPr lang="en-IN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4572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>
                <a:solidFill>
                  <a:srgbClr val="000000"/>
                </a:solidFill>
              </a:defRPr>
            </a:pPr>
            <a:r>
              <a:t>Successfully automated the testing process for Demoblaze website.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Covered signup, login, product selection, cart, checkout, and confirmation.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Used Selenium + TestNG with CI/CD integration.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Managed testing lifecycle with JIRA, Zephyr, Jenkins, and GitHub.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rPr dirty="0" smtClean="0"/>
              <a:t>Project Overview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4572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dirty="0"/>
              <a:t>Objective: Automate testing workflow for </a:t>
            </a:r>
            <a:r>
              <a:rPr dirty="0" err="1"/>
              <a:t>Demoblaze</a:t>
            </a:r>
            <a:r>
              <a:rPr dirty="0"/>
              <a:t> website.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dirty="0"/>
              <a:t>Scope: Signup, login, product selection, cart, checkout, confirmation.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dirty="0"/>
              <a:t>Tech Stack: Selenium + </a:t>
            </a:r>
            <a:r>
              <a:rPr dirty="0" err="1"/>
              <a:t>TestNG</a:t>
            </a:r>
            <a:r>
              <a:rPr dirty="0"/>
              <a:t> with Java.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Tools &amp; Technologies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4572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>
                <a:solidFill>
                  <a:srgbClr val="000000"/>
                </a:solidFill>
              </a:defRPr>
            </a:pPr>
            <a:r>
              <a:t>Eclipse IDE - Development environment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Selenium WebDriver - Automation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TestNG - Test execution &amp; reporting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Git/GitHub - Version control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Jenkins - CI/CD pipeline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JIRA + Zephyr - Agile management &amp; test tracking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Test Workflow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4572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>
                <a:solidFill>
                  <a:srgbClr val="000000"/>
                </a:solidFill>
              </a:defRPr>
            </a:pPr>
            <a:r>
              <a:t>1. User Registration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2. User Login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3. Navigate Categories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4. Select Product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5. Add Product to Cart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6. Place Order &amp; Verify Confirmation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Test Case: User Registration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4572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>
                <a:solidFill>
                  <a:srgbClr val="000000"/>
                </a:solidFill>
              </a:defRPr>
            </a:pPr>
            <a:r>
              <a:t>Objective: Verify account creation functionality.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Steps: Navigate → Sign up → Enter details → Submit.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Expected: Account created successfully.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3173" y="3287486"/>
            <a:ext cx="4355890" cy="29620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Screenshot Here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227" y="3310398"/>
            <a:ext cx="4283866" cy="28841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Test Case: Login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4572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>
                <a:solidFill>
                  <a:srgbClr val="000000"/>
                </a:solidFill>
              </a:defRPr>
            </a:pPr>
            <a:r>
              <a:t>Objective: Verify login with valid credentials.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Steps: Navigate → Login → Enter details → Submit.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Expected: User logged in successfully.</a:t>
            </a:r>
          </a:p>
        </p:txBody>
      </p:sp>
      <p:sp>
        <p:nvSpPr>
          <p:cNvPr id="5" name="Rectangle 4"/>
          <p:cNvSpPr/>
          <p:nvPr/>
        </p:nvSpPr>
        <p:spPr>
          <a:xfrm>
            <a:off x="2172559" y="3322320"/>
            <a:ext cx="3866835" cy="274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Screenshot Here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059" y="3371177"/>
            <a:ext cx="3811834" cy="26454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Test Case: Product Selection &amp; Cart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4572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>
                <a:solidFill>
                  <a:srgbClr val="000000"/>
                </a:solidFill>
              </a:defRPr>
            </a:pPr>
            <a:r>
              <a:t>Objective: Verify product selection &amp; add to cart.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Steps: Browse categories → Select product → Add to cart.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Expected: Product added to cart.</a:t>
            </a:r>
          </a:p>
        </p:txBody>
      </p:sp>
      <p:sp>
        <p:nvSpPr>
          <p:cNvPr id="5" name="Rectangle 4"/>
          <p:cNvSpPr/>
          <p:nvPr/>
        </p:nvSpPr>
        <p:spPr>
          <a:xfrm>
            <a:off x="1945678" y="3209108"/>
            <a:ext cx="3997922" cy="274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Screenshot Here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687" y="3255427"/>
            <a:ext cx="3897848" cy="26505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Test Case: Place Order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4572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>
                <a:solidFill>
                  <a:srgbClr val="000000"/>
                </a:solidFill>
              </a:defRPr>
            </a:pPr>
            <a:r>
              <a:t>Objective: Verify checkout and order placement.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Steps: Go to cart → Place order → Enter details → Confirm.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Expected: Order confirmation message displayed.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5681" y="3313611"/>
            <a:ext cx="3887919" cy="274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Screenshot Here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682" y="3389468"/>
            <a:ext cx="3774479" cy="25919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Test Management &amp; CI/CD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4572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>
                <a:solidFill>
                  <a:srgbClr val="000000"/>
                </a:solidFill>
              </a:defRPr>
            </a:pPr>
            <a:r>
              <a:t>JIRA + Zephyr: Scrum boards, tracked test cases &amp; execution.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Jenkins: Automated build &amp; execution pipeline.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Git/GitHub: Source code management and collaboration.</a:t>
            </a:r>
          </a:p>
        </p:txBody>
      </p:sp>
      <p:sp>
        <p:nvSpPr>
          <p:cNvPr id="5" name="Rectangle 4"/>
          <p:cNvSpPr/>
          <p:nvPr/>
        </p:nvSpPr>
        <p:spPr>
          <a:xfrm>
            <a:off x="673768" y="3270069"/>
            <a:ext cx="7404578" cy="2743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Screenshot Here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70" y="3334466"/>
            <a:ext cx="3547597" cy="26125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369" y="3334466"/>
            <a:ext cx="3691976" cy="26125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</TotalTime>
  <Words>347</Words>
  <Application>Microsoft Office PowerPoint</Application>
  <PresentationFormat>On-screen Show (4:3)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Capstone Project: Automated Testing on Demoblaze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Project: Automated Testing on Demoblaze</dc:title>
  <dc:subject/>
  <dc:creator>hp</dc:creator>
  <cp:keywords/>
  <dc:description>generated using python-pptx</dc:description>
  <cp:lastModifiedBy>Microsoft account</cp:lastModifiedBy>
  <cp:revision>6</cp:revision>
  <dcterms:created xsi:type="dcterms:W3CDTF">2013-01-27T09:14:16Z</dcterms:created>
  <dcterms:modified xsi:type="dcterms:W3CDTF">2025-09-08T05:35:02Z</dcterms:modified>
  <cp:category/>
</cp:coreProperties>
</file>