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24" d="100"/>
          <a:sy n="124" d="100"/>
        </p:scale>
        <p:origin x="-414" y="7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13237376"/>
        <c:axId val="113304704"/>
      </c:lineChart>
      <c:catAx>
        <c:axId val="113237376"/>
        <c:scaling>
          <c:orientation val="minMax"/>
        </c:scaling>
        <c:axPos val="b"/>
        <c:tickLblPos val="nextTo"/>
        <c:crossAx val="113304704"/>
        <c:crosses val="autoZero"/>
        <c:auto val="1"/>
        <c:lblAlgn val="ctr"/>
        <c:lblOffset val="100"/>
      </c:catAx>
      <c:valAx>
        <c:axId val="113304704"/>
        <c:scaling>
          <c:orientation val="minMax"/>
        </c:scaling>
        <c:axPos val="l"/>
        <c:majorGridlines/>
        <c:numFmt formatCode="General" sourceLinked="1"/>
        <c:tickLblPos val="nextTo"/>
        <c:crossAx val="11323737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BY</a:t>
            </a:r>
          </a:p>
          <a:p>
            <a:r>
              <a:rPr lang="en-US" dirty="0" smtClean="0"/>
              <a:t>ASMIDHA</a:t>
            </a:r>
          </a:p>
          <a:p>
            <a:r>
              <a:rPr lang="en-US" dirty="0" smtClean="0"/>
              <a:t>DEPARTMENT–B.COM GENERAL</a:t>
            </a:r>
          </a:p>
          <a:p>
            <a:r>
              <a:rPr lang="en-US" dirty="0" smtClean="0"/>
              <a:t>YEAR-3</a:t>
            </a:r>
            <a:r>
              <a:rPr lang="en-US" baseline="30000" dirty="0" smtClean="0"/>
              <a:t>RD</a:t>
            </a:r>
            <a:r>
              <a:rPr lang="en-US" dirty="0" smtClean="0"/>
              <a:t> YEAR </a:t>
            </a:r>
          </a:p>
          <a:p>
            <a:r>
              <a:rPr lang="en-US" dirty="0" smtClean="0"/>
              <a:t>COLLEGE NAME-VALLAL P.T LEE CHENGALVARAYA NAICKER </a:t>
            </a:r>
          </a:p>
          <a:p>
            <a:r>
              <a:rPr lang="en-US" dirty="0" smtClean="0"/>
              <a:t>ARTS AND SCIENCE COLLEGE </a:t>
            </a:r>
          </a:p>
          <a:p>
            <a:r>
              <a:rPr lang="en-US" smtClean="0"/>
              <a:t>REGISTER NO -312220676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TotalTime>
  <Words>309</Words>
  <Application>Microsoft Office PowerPoint</Application>
  <PresentationFormat>On-screen Show (4:3)</PresentationFormat>
  <Paragraphs>206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2024-08-29T06:48:33Z</dcterms:modified>
</cp:coreProperties>
</file>