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75" r:id="rId2"/>
    <p:sldId id="290" r:id="rId3"/>
    <p:sldId id="279" r:id="rId4"/>
    <p:sldId id="281" r:id="rId5"/>
    <p:sldId id="303" r:id="rId6"/>
    <p:sldId id="307" r:id="rId7"/>
    <p:sldId id="310" r:id="rId8"/>
    <p:sldId id="312" r:id="rId9"/>
    <p:sldId id="313" r:id="rId10"/>
    <p:sldId id="314" r:id="rId11"/>
    <p:sldId id="321" r:id="rId12"/>
    <p:sldId id="322" r:id="rId13"/>
    <p:sldId id="320" r:id="rId14"/>
    <p:sldId id="319" r:id="rId15"/>
    <p:sldId id="323" r:id="rId16"/>
    <p:sldId id="327" r:id="rId17"/>
    <p:sldId id="328" r:id="rId18"/>
    <p:sldId id="326" r:id="rId19"/>
    <p:sldId id="32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590" autoAdjust="0"/>
  </p:normalViewPr>
  <p:slideViewPr>
    <p:cSldViewPr>
      <p:cViewPr>
        <p:scale>
          <a:sx n="62" d="100"/>
          <a:sy n="62" d="100"/>
        </p:scale>
        <p:origin x="12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VEENA A" userId="2542183ea4a89ebc" providerId="LiveId" clId="{8B4F5529-1AE0-4340-ADF0-3FC8631FF980}"/>
    <pc:docChg chg="undo custSel addSld delSld modSld">
      <pc:chgData name="ASHVEENA A" userId="2542183ea4a89ebc" providerId="LiveId" clId="{8B4F5529-1AE0-4340-ADF0-3FC8631FF980}" dt="2023-04-07T15:10:50.635" v="545" actId="1076"/>
      <pc:docMkLst>
        <pc:docMk/>
      </pc:docMkLst>
      <pc:sldChg chg="del">
        <pc:chgData name="ASHVEENA A" userId="2542183ea4a89ebc" providerId="LiveId" clId="{8B4F5529-1AE0-4340-ADF0-3FC8631FF980}" dt="2023-04-07T14:45:36.588" v="520" actId="47"/>
        <pc:sldMkLst>
          <pc:docMk/>
          <pc:sldMk cId="0" sldId="261"/>
        </pc:sldMkLst>
      </pc:sldChg>
      <pc:sldChg chg="del">
        <pc:chgData name="ASHVEENA A" userId="2542183ea4a89ebc" providerId="LiveId" clId="{8B4F5529-1AE0-4340-ADF0-3FC8631FF980}" dt="2023-04-07T14:43:38.938" v="503" actId="47"/>
        <pc:sldMkLst>
          <pc:docMk/>
          <pc:sldMk cId="3319276540" sldId="298"/>
        </pc:sldMkLst>
      </pc:sldChg>
      <pc:sldChg chg="del">
        <pc:chgData name="ASHVEENA A" userId="2542183ea4a89ebc" providerId="LiveId" clId="{8B4F5529-1AE0-4340-ADF0-3FC8631FF980}" dt="2023-04-07T14:43:37.219" v="502" actId="47"/>
        <pc:sldMkLst>
          <pc:docMk/>
          <pc:sldMk cId="2577759201" sldId="299"/>
        </pc:sldMkLst>
      </pc:sldChg>
      <pc:sldChg chg="del">
        <pc:chgData name="ASHVEENA A" userId="2542183ea4a89ebc" providerId="LiveId" clId="{8B4F5529-1AE0-4340-ADF0-3FC8631FF980}" dt="2023-04-07T14:44:49.687" v="518" actId="47"/>
        <pc:sldMkLst>
          <pc:docMk/>
          <pc:sldMk cId="2087561827" sldId="302"/>
        </pc:sldMkLst>
      </pc:sldChg>
      <pc:sldChg chg="del">
        <pc:chgData name="ASHVEENA A" userId="2542183ea4a89ebc" providerId="LiveId" clId="{8B4F5529-1AE0-4340-ADF0-3FC8631FF980}" dt="2023-04-07T14:44:43.521" v="516" actId="47"/>
        <pc:sldMkLst>
          <pc:docMk/>
          <pc:sldMk cId="3868971073" sldId="309"/>
        </pc:sldMkLst>
      </pc:sldChg>
      <pc:sldChg chg="del">
        <pc:chgData name="ASHVEENA A" userId="2542183ea4a89ebc" providerId="LiveId" clId="{8B4F5529-1AE0-4340-ADF0-3FC8631FF980}" dt="2023-04-07T14:44:45.202" v="517" actId="47"/>
        <pc:sldMkLst>
          <pc:docMk/>
          <pc:sldMk cId="3977722349" sldId="311"/>
        </pc:sldMkLst>
      </pc:sldChg>
      <pc:sldChg chg="del">
        <pc:chgData name="ASHVEENA A" userId="2542183ea4a89ebc" providerId="LiveId" clId="{8B4F5529-1AE0-4340-ADF0-3FC8631FF980}" dt="2023-04-07T14:44:54.147" v="519" actId="47"/>
        <pc:sldMkLst>
          <pc:docMk/>
          <pc:sldMk cId="2504518004" sldId="317"/>
        </pc:sldMkLst>
      </pc:sldChg>
      <pc:sldChg chg="modSp mod">
        <pc:chgData name="ASHVEENA A" userId="2542183ea4a89ebc" providerId="LiveId" clId="{8B4F5529-1AE0-4340-ADF0-3FC8631FF980}" dt="2023-03-20T04:45:32.504" v="493" actId="1076"/>
        <pc:sldMkLst>
          <pc:docMk/>
          <pc:sldMk cId="1929797035" sldId="322"/>
        </pc:sldMkLst>
        <pc:spChg chg="mod">
          <ac:chgData name="ASHVEENA A" userId="2542183ea4a89ebc" providerId="LiveId" clId="{8B4F5529-1AE0-4340-ADF0-3FC8631FF980}" dt="2023-03-20T04:45:32.504" v="493" actId="1076"/>
          <ac:spMkLst>
            <pc:docMk/>
            <pc:sldMk cId="1929797035" sldId="322"/>
            <ac:spMk id="8" creationId="{D7EBE034-2782-F432-D0C7-A061E2A4C4F4}"/>
          </ac:spMkLst>
        </pc:spChg>
      </pc:sldChg>
      <pc:sldChg chg="addSp delSp modSp mod">
        <pc:chgData name="ASHVEENA A" userId="2542183ea4a89ebc" providerId="LiveId" clId="{8B4F5529-1AE0-4340-ADF0-3FC8631FF980}" dt="2023-04-07T15:10:01.234" v="537" actId="478"/>
        <pc:sldMkLst>
          <pc:docMk/>
          <pc:sldMk cId="320411711" sldId="323"/>
        </pc:sldMkLst>
        <pc:spChg chg="del mod">
          <ac:chgData name="ASHVEENA A" userId="2542183ea4a89ebc" providerId="LiveId" clId="{8B4F5529-1AE0-4340-ADF0-3FC8631FF980}" dt="2023-04-07T15:10:01.234" v="537" actId="478"/>
          <ac:spMkLst>
            <pc:docMk/>
            <pc:sldMk cId="320411711" sldId="323"/>
            <ac:spMk id="3" creationId="{6356C60D-EC49-B107-FA8A-09A1DD0D910A}"/>
          </ac:spMkLst>
        </pc:spChg>
        <pc:spChg chg="add del mod">
          <ac:chgData name="ASHVEENA A" userId="2542183ea4a89ebc" providerId="LiveId" clId="{8B4F5529-1AE0-4340-ADF0-3FC8631FF980}" dt="2023-04-07T15:08:48.077" v="523"/>
          <ac:spMkLst>
            <pc:docMk/>
            <pc:sldMk cId="320411711" sldId="323"/>
            <ac:spMk id="8" creationId="{6863117C-3D5E-5826-5AFA-62C44B16EEB7}"/>
          </ac:spMkLst>
        </pc:spChg>
        <pc:picChg chg="del">
          <ac:chgData name="ASHVEENA A" userId="2542183ea4a89ebc" providerId="LiveId" clId="{8B4F5529-1AE0-4340-ADF0-3FC8631FF980}" dt="2023-04-07T15:08:46.310" v="522" actId="21"/>
          <ac:picMkLst>
            <pc:docMk/>
            <pc:sldMk cId="320411711" sldId="323"/>
            <ac:picMk id="10" creationId="{6D6F7121-BF4E-8587-D89E-D5503BBCA1D4}"/>
          </ac:picMkLst>
        </pc:picChg>
        <pc:picChg chg="add mod">
          <ac:chgData name="ASHVEENA A" userId="2542183ea4a89ebc" providerId="LiveId" clId="{8B4F5529-1AE0-4340-ADF0-3FC8631FF980}" dt="2023-04-07T15:08:50.744" v="524" actId="14100"/>
          <ac:picMkLst>
            <pc:docMk/>
            <pc:sldMk cId="320411711" sldId="323"/>
            <ac:picMk id="11" creationId="{AE482AB2-8AAD-27F6-28BC-3F049D5632E6}"/>
          </ac:picMkLst>
        </pc:picChg>
      </pc:sldChg>
      <pc:sldChg chg="del">
        <pc:chgData name="ASHVEENA A" userId="2542183ea4a89ebc" providerId="LiveId" clId="{8B4F5529-1AE0-4340-ADF0-3FC8631FF980}" dt="2023-04-07T14:43:40.050" v="504" actId="47"/>
        <pc:sldMkLst>
          <pc:docMk/>
          <pc:sldMk cId="642553368" sldId="324"/>
        </pc:sldMkLst>
      </pc:sldChg>
      <pc:sldChg chg="addSp delSp modSp add del mod">
        <pc:chgData name="ASHVEENA A" userId="2542183ea4a89ebc" providerId="LiveId" clId="{8B4F5529-1AE0-4340-ADF0-3FC8631FF980}" dt="2023-04-07T14:44:14.471" v="514" actId="1036"/>
        <pc:sldMkLst>
          <pc:docMk/>
          <pc:sldMk cId="1947516647" sldId="325"/>
        </pc:sldMkLst>
        <pc:spChg chg="add del mod">
          <ac:chgData name="ASHVEENA A" userId="2542183ea4a89ebc" providerId="LiveId" clId="{8B4F5529-1AE0-4340-ADF0-3FC8631FF980}" dt="2023-04-07T14:44:07.738" v="510"/>
          <ac:spMkLst>
            <pc:docMk/>
            <pc:sldMk cId="1947516647" sldId="325"/>
            <ac:spMk id="10" creationId="{E7516889-43BD-8639-AFBA-070EC723000D}"/>
          </ac:spMkLst>
        </pc:spChg>
        <pc:picChg chg="add del mod">
          <ac:chgData name="ASHVEENA A" userId="2542183ea4a89ebc" providerId="LiveId" clId="{8B4F5529-1AE0-4340-ADF0-3FC8631FF980}" dt="2023-04-07T14:44:03.586" v="508"/>
          <ac:picMkLst>
            <pc:docMk/>
            <pc:sldMk cId="1947516647" sldId="325"/>
            <ac:picMk id="8" creationId="{23CECA5F-AA49-C04D-CB3C-E644DA0669D5}"/>
          </ac:picMkLst>
        </pc:picChg>
        <pc:picChg chg="del">
          <ac:chgData name="ASHVEENA A" userId="2542183ea4a89ebc" providerId="LiveId" clId="{8B4F5529-1AE0-4340-ADF0-3FC8631FF980}" dt="2023-04-07T14:44:05.984" v="509" actId="478"/>
          <ac:picMkLst>
            <pc:docMk/>
            <pc:sldMk cId="1947516647" sldId="325"/>
            <ac:picMk id="11" creationId="{3EA2B5CA-8407-22CD-A775-F1DF9F81F347}"/>
          </ac:picMkLst>
        </pc:picChg>
        <pc:picChg chg="add mod">
          <ac:chgData name="ASHVEENA A" userId="2542183ea4a89ebc" providerId="LiveId" clId="{8B4F5529-1AE0-4340-ADF0-3FC8631FF980}" dt="2023-04-07T14:44:14.471" v="514" actId="1036"/>
          <ac:picMkLst>
            <pc:docMk/>
            <pc:sldMk cId="1947516647" sldId="325"/>
            <ac:picMk id="13" creationId="{AA8486DA-E4EA-49ED-ABE3-3476EDA88BA8}"/>
          </ac:picMkLst>
        </pc:picChg>
      </pc:sldChg>
      <pc:sldChg chg="add">
        <pc:chgData name="ASHVEENA A" userId="2542183ea4a89ebc" providerId="LiveId" clId="{8B4F5529-1AE0-4340-ADF0-3FC8631FF980}" dt="2023-04-07T15:08:14.838" v="521" actId="2890"/>
        <pc:sldMkLst>
          <pc:docMk/>
          <pc:sldMk cId="1786809888" sldId="326"/>
        </pc:sldMkLst>
      </pc:sldChg>
      <pc:sldChg chg="del">
        <pc:chgData name="ASHVEENA A" userId="2542183ea4a89ebc" providerId="LiveId" clId="{8B4F5529-1AE0-4340-ADF0-3FC8631FF980}" dt="2023-03-20T04:46:10.690" v="497" actId="2696"/>
        <pc:sldMkLst>
          <pc:docMk/>
          <pc:sldMk cId="3796602581" sldId="326"/>
        </pc:sldMkLst>
      </pc:sldChg>
      <pc:sldChg chg="del">
        <pc:chgData name="ASHVEENA A" userId="2542183ea4a89ebc" providerId="LiveId" clId="{8B4F5529-1AE0-4340-ADF0-3FC8631FF980}" dt="2023-03-20T04:46:17.878" v="498" actId="2696"/>
        <pc:sldMkLst>
          <pc:docMk/>
          <pc:sldMk cId="2773072136" sldId="327"/>
        </pc:sldMkLst>
      </pc:sldChg>
      <pc:sldChg chg="addSp delSp modSp add mod">
        <pc:chgData name="ASHVEENA A" userId="2542183ea4a89ebc" providerId="LiveId" clId="{8B4F5529-1AE0-4340-ADF0-3FC8631FF980}" dt="2023-04-07T15:10:36.693" v="540" actId="14100"/>
        <pc:sldMkLst>
          <pc:docMk/>
          <pc:sldMk cId="3808448516" sldId="327"/>
        </pc:sldMkLst>
        <pc:spChg chg="del mod">
          <ac:chgData name="ASHVEENA A" userId="2542183ea4a89ebc" providerId="LiveId" clId="{8B4F5529-1AE0-4340-ADF0-3FC8631FF980}" dt="2023-04-07T15:09:54.304" v="535" actId="478"/>
          <ac:spMkLst>
            <pc:docMk/>
            <pc:sldMk cId="3808448516" sldId="327"/>
            <ac:spMk id="3" creationId="{6356C60D-EC49-B107-FA8A-09A1DD0D910A}"/>
          </ac:spMkLst>
        </pc:spChg>
        <pc:spChg chg="add del mod">
          <ac:chgData name="ASHVEENA A" userId="2542183ea4a89ebc" providerId="LiveId" clId="{8B4F5529-1AE0-4340-ADF0-3FC8631FF980}" dt="2023-04-07T15:09:03.467" v="527"/>
          <ac:spMkLst>
            <pc:docMk/>
            <pc:sldMk cId="3808448516" sldId="327"/>
            <ac:spMk id="8" creationId="{D9F9FB65-8786-6F8B-AF62-63040FFB632C}"/>
          </ac:spMkLst>
        </pc:spChg>
        <pc:picChg chg="add mod">
          <ac:chgData name="ASHVEENA A" userId="2542183ea4a89ebc" providerId="LiveId" clId="{8B4F5529-1AE0-4340-ADF0-3FC8631FF980}" dt="2023-04-07T15:10:36.693" v="540" actId="14100"/>
          <ac:picMkLst>
            <pc:docMk/>
            <pc:sldMk cId="3808448516" sldId="327"/>
            <ac:picMk id="10" creationId="{B80CD9ED-DF6B-FFCA-1AE3-390944BA2DAD}"/>
          </ac:picMkLst>
        </pc:picChg>
        <pc:picChg chg="del">
          <ac:chgData name="ASHVEENA A" userId="2542183ea4a89ebc" providerId="LiveId" clId="{8B4F5529-1AE0-4340-ADF0-3FC8631FF980}" dt="2023-04-07T15:08:59.068" v="526" actId="478"/>
          <ac:picMkLst>
            <pc:docMk/>
            <pc:sldMk cId="3808448516" sldId="327"/>
            <ac:picMk id="11" creationId="{AE482AB2-8AAD-27F6-28BC-3F049D5632E6}"/>
          </ac:picMkLst>
        </pc:picChg>
      </pc:sldChg>
      <pc:sldChg chg="del">
        <pc:chgData name="ASHVEENA A" userId="2542183ea4a89ebc" providerId="LiveId" clId="{8B4F5529-1AE0-4340-ADF0-3FC8631FF980}" dt="2023-03-20T04:46:07.619" v="496" actId="2696"/>
        <pc:sldMkLst>
          <pc:docMk/>
          <pc:sldMk cId="1895873525" sldId="328"/>
        </pc:sldMkLst>
      </pc:sldChg>
      <pc:sldChg chg="addSp delSp modSp add mod">
        <pc:chgData name="ASHVEENA A" userId="2542183ea4a89ebc" providerId="LiveId" clId="{8B4F5529-1AE0-4340-ADF0-3FC8631FF980}" dt="2023-04-07T15:10:50.635" v="545" actId="1076"/>
        <pc:sldMkLst>
          <pc:docMk/>
          <pc:sldMk cId="3701934425" sldId="328"/>
        </pc:sldMkLst>
        <pc:spChg chg="del">
          <ac:chgData name="ASHVEENA A" userId="2542183ea4a89ebc" providerId="LiveId" clId="{8B4F5529-1AE0-4340-ADF0-3FC8631FF980}" dt="2023-04-07T15:09:44.535" v="533" actId="478"/>
          <ac:spMkLst>
            <pc:docMk/>
            <pc:sldMk cId="3701934425" sldId="328"/>
            <ac:spMk id="3" creationId="{6356C60D-EC49-B107-FA8A-09A1DD0D910A}"/>
          </ac:spMkLst>
        </pc:spChg>
        <pc:spChg chg="add del mod">
          <ac:chgData name="ASHVEENA A" userId="2542183ea4a89ebc" providerId="LiveId" clId="{8B4F5529-1AE0-4340-ADF0-3FC8631FF980}" dt="2023-04-07T15:09:21.250" v="531"/>
          <ac:spMkLst>
            <pc:docMk/>
            <pc:sldMk cId="3701934425" sldId="328"/>
            <ac:spMk id="8" creationId="{8CF83F63-8530-7318-5FD4-BA7FF0F4F0C8}"/>
          </ac:spMkLst>
        </pc:spChg>
        <pc:picChg chg="del">
          <ac:chgData name="ASHVEENA A" userId="2542183ea4a89ebc" providerId="LiveId" clId="{8B4F5529-1AE0-4340-ADF0-3FC8631FF980}" dt="2023-04-07T15:09:18.040" v="530" actId="478"/>
          <ac:picMkLst>
            <pc:docMk/>
            <pc:sldMk cId="3701934425" sldId="328"/>
            <ac:picMk id="10" creationId="{B80CD9ED-DF6B-FFCA-1AE3-390944BA2DAD}"/>
          </ac:picMkLst>
        </pc:picChg>
        <pc:picChg chg="add mod">
          <ac:chgData name="ASHVEENA A" userId="2542183ea4a89ebc" providerId="LiveId" clId="{8B4F5529-1AE0-4340-ADF0-3FC8631FF980}" dt="2023-04-07T15:10:50.635" v="545" actId="1076"/>
          <ac:picMkLst>
            <pc:docMk/>
            <pc:sldMk cId="3701934425" sldId="328"/>
            <ac:picMk id="11" creationId="{45EA09DC-39EB-AAD7-77F0-8CE5F175B6DA}"/>
          </ac:picMkLst>
        </pc:picChg>
      </pc:sldChg>
      <pc:sldChg chg="del">
        <pc:chgData name="ASHVEENA A" userId="2542183ea4a89ebc" providerId="LiveId" clId="{8B4F5529-1AE0-4340-ADF0-3FC8631FF980}" dt="2023-03-20T04:46:20.851" v="499" actId="2696"/>
        <pc:sldMkLst>
          <pc:docMk/>
          <pc:sldMk cId="128194259" sldId="329"/>
        </pc:sldMkLst>
      </pc:sldChg>
      <pc:sldChg chg="modSp del mod">
        <pc:chgData name="ASHVEENA A" userId="2542183ea4a89ebc" providerId="LiveId" clId="{8B4F5529-1AE0-4340-ADF0-3FC8631FF980}" dt="2023-04-07T14:44:25.823" v="515" actId="47"/>
        <pc:sldMkLst>
          <pc:docMk/>
          <pc:sldMk cId="1659773811" sldId="330"/>
        </pc:sldMkLst>
        <pc:picChg chg="mod modCrop">
          <ac:chgData name="ASHVEENA A" userId="2542183ea4a89ebc" providerId="LiveId" clId="{8B4F5529-1AE0-4340-ADF0-3FC8631FF980}" dt="2023-03-20T04:46:59.713" v="501" actId="732"/>
          <ac:picMkLst>
            <pc:docMk/>
            <pc:sldMk cId="1659773811" sldId="330"/>
            <ac:picMk id="8" creationId="{4CCA8FE5-4A52-D990-9EA1-57776E07D341}"/>
          </ac:picMkLst>
        </pc:picChg>
      </pc:sldChg>
      <pc:sldChg chg="modSp add del mod">
        <pc:chgData name="ASHVEENA A" userId="2542183ea4a89ebc" providerId="LiveId" clId="{8B4F5529-1AE0-4340-ADF0-3FC8631FF980}" dt="2023-03-20T04:45:39.621" v="494" actId="2696"/>
        <pc:sldMkLst>
          <pc:docMk/>
          <pc:sldMk cId="962990281" sldId="331"/>
        </pc:sldMkLst>
        <pc:spChg chg="mod">
          <ac:chgData name="ASHVEENA A" userId="2542183ea4a89ebc" providerId="LiveId" clId="{8B4F5529-1AE0-4340-ADF0-3FC8631FF980}" dt="2023-03-20T04:45:18.883" v="489" actId="21"/>
          <ac:spMkLst>
            <pc:docMk/>
            <pc:sldMk cId="962990281" sldId="331"/>
            <ac:spMk id="8" creationId="{D7EBE034-2782-F432-D0C7-A061E2A4C4F4}"/>
          </ac:spMkLst>
        </pc:spChg>
      </pc:sldChg>
      <pc:sldChg chg="modSp new del mod">
        <pc:chgData name="ASHVEENA A" userId="2542183ea4a89ebc" providerId="LiveId" clId="{8B4F5529-1AE0-4340-ADF0-3FC8631FF980}" dt="2023-03-20T04:31:08.041" v="5" actId="2696"/>
        <pc:sldMkLst>
          <pc:docMk/>
          <pc:sldMk cId="2890787109" sldId="331"/>
        </pc:sldMkLst>
        <pc:spChg chg="mod">
          <ac:chgData name="ASHVEENA A" userId="2542183ea4a89ebc" providerId="LiveId" clId="{8B4F5529-1AE0-4340-ADF0-3FC8631FF980}" dt="2023-03-20T04:31:01.195" v="4" actId="20577"/>
          <ac:spMkLst>
            <pc:docMk/>
            <pc:sldMk cId="2890787109" sldId="331"/>
            <ac:spMk id="2" creationId="{9D7C6DEC-6D1D-43A2-769E-E1CE34B25E6A}"/>
          </ac:spMkLst>
        </pc:spChg>
      </pc:sldChg>
      <pc:sldChg chg="add del">
        <pc:chgData name="ASHVEENA A" userId="2542183ea4a89ebc" providerId="LiveId" clId="{8B4F5529-1AE0-4340-ADF0-3FC8631FF980}" dt="2023-03-20T04:45:42.301" v="495" actId="2696"/>
        <pc:sldMkLst>
          <pc:docMk/>
          <pc:sldMk cId="2769341751" sldId="332"/>
        </pc:sldMkLst>
      </pc:sldChg>
    </pc:docChg>
  </pc:docChgLst>
  <pc:docChgLst>
    <pc:chgData name="ASHVEENA" userId="2542183ea4a89ebc" providerId="LiveId" clId="{8B4F5529-1AE0-4340-ADF0-3FC8631FF980}"/>
    <pc:docChg chg="undo redo custSel addSld delSld modSld sldOrd">
      <pc:chgData name="ASHVEENA" userId="2542183ea4a89ebc" providerId="LiveId" clId="{8B4F5529-1AE0-4340-ADF0-3FC8631FF980}" dt="2023-03-01T08:01:39.471" v="290" actId="20577"/>
      <pc:docMkLst>
        <pc:docMk/>
      </pc:docMkLst>
      <pc:sldChg chg="modSp mod">
        <pc:chgData name="ASHVEENA" userId="2542183ea4a89ebc" providerId="LiveId" clId="{8B4F5529-1AE0-4340-ADF0-3FC8631FF980}" dt="2023-03-01T08:01:39.471" v="290" actId="20577"/>
        <pc:sldMkLst>
          <pc:docMk/>
          <pc:sldMk cId="2675767491" sldId="290"/>
        </pc:sldMkLst>
        <pc:spChg chg="mod">
          <ac:chgData name="ASHVEENA" userId="2542183ea4a89ebc" providerId="LiveId" clId="{8B4F5529-1AE0-4340-ADF0-3FC8631FF980}" dt="2023-03-01T08:01:39.471" v="290" actId="20577"/>
          <ac:spMkLst>
            <pc:docMk/>
            <pc:sldMk cId="2675767491" sldId="290"/>
            <ac:spMk id="3" creationId="{00000000-0000-0000-0000-000000000000}"/>
          </ac:spMkLst>
        </pc:spChg>
      </pc:sldChg>
      <pc:sldChg chg="modSp mod">
        <pc:chgData name="ASHVEENA" userId="2542183ea4a89ebc" providerId="LiveId" clId="{8B4F5529-1AE0-4340-ADF0-3FC8631FF980}" dt="2023-03-01T06:15:14.339" v="242" actId="20577"/>
        <pc:sldMkLst>
          <pc:docMk/>
          <pc:sldMk cId="553851245" sldId="312"/>
        </pc:sldMkLst>
        <pc:spChg chg="mod">
          <ac:chgData name="ASHVEENA" userId="2542183ea4a89ebc" providerId="LiveId" clId="{8B4F5529-1AE0-4340-ADF0-3FC8631FF980}" dt="2023-03-01T06:15:14.339" v="242" actId="20577"/>
          <ac:spMkLst>
            <pc:docMk/>
            <pc:sldMk cId="553851245" sldId="312"/>
            <ac:spMk id="3" creationId="{E066FFB7-961E-2486-C8F3-0D0AB0DBA441}"/>
          </ac:spMkLst>
        </pc:spChg>
      </pc:sldChg>
      <pc:sldChg chg="addSp delSp modSp del mod ord">
        <pc:chgData name="ASHVEENA" userId="2542183ea4a89ebc" providerId="LiveId" clId="{8B4F5529-1AE0-4340-ADF0-3FC8631FF980}" dt="2023-03-01T04:40:55.323" v="196" actId="47"/>
        <pc:sldMkLst>
          <pc:docMk/>
          <pc:sldMk cId="3818635760" sldId="316"/>
        </pc:sldMkLst>
        <pc:spChg chg="mod">
          <ac:chgData name="ASHVEENA" userId="2542183ea4a89ebc" providerId="LiveId" clId="{8B4F5529-1AE0-4340-ADF0-3FC8631FF980}" dt="2023-03-01T04:37:36.369" v="185" actId="1076"/>
          <ac:spMkLst>
            <pc:docMk/>
            <pc:sldMk cId="3818635760" sldId="316"/>
            <ac:spMk id="2" creationId="{4878ED5F-9A0A-3A46-49DA-4590270DA783}"/>
          </ac:spMkLst>
        </pc:spChg>
        <pc:spChg chg="add del mod">
          <ac:chgData name="ASHVEENA" userId="2542183ea4a89ebc" providerId="LiveId" clId="{8B4F5529-1AE0-4340-ADF0-3FC8631FF980}" dt="2023-03-01T04:37:00.355" v="177" actId="11529"/>
          <ac:spMkLst>
            <pc:docMk/>
            <pc:sldMk cId="3818635760" sldId="316"/>
            <ac:spMk id="3" creationId="{6C1CA5A8-5030-0FD1-2658-FAB89562FB32}"/>
          </ac:spMkLst>
        </pc:spChg>
        <pc:spChg chg="add del mod">
          <ac:chgData name="ASHVEENA" userId="2542183ea4a89ebc" providerId="LiveId" clId="{8B4F5529-1AE0-4340-ADF0-3FC8631FF980}" dt="2023-03-01T04:37:18.670" v="181"/>
          <ac:spMkLst>
            <pc:docMk/>
            <pc:sldMk cId="3818635760" sldId="316"/>
            <ac:spMk id="8" creationId="{5A59E757-694B-FD17-F135-D21D05E62251}"/>
          </ac:spMkLst>
        </pc:spChg>
        <pc:spChg chg="add del mod">
          <ac:chgData name="ASHVEENA" userId="2542183ea4a89ebc" providerId="LiveId" clId="{8B4F5529-1AE0-4340-ADF0-3FC8631FF980}" dt="2023-03-01T04:37:18.670" v="183"/>
          <ac:spMkLst>
            <pc:docMk/>
            <pc:sldMk cId="3818635760" sldId="316"/>
            <ac:spMk id="9" creationId="{08892122-CC41-6863-5232-564D6DD41EDA}"/>
          </ac:spMkLst>
        </pc:spChg>
        <pc:spChg chg="add del mod">
          <ac:chgData name="ASHVEENA" userId="2542183ea4a89ebc" providerId="LiveId" clId="{8B4F5529-1AE0-4340-ADF0-3FC8631FF980}" dt="2023-03-01T04:37:39.957" v="187"/>
          <ac:spMkLst>
            <pc:docMk/>
            <pc:sldMk cId="3818635760" sldId="316"/>
            <ac:spMk id="10" creationId="{39A5F845-DBD0-94AF-1E39-3F0A5236988D}"/>
          </ac:spMkLst>
        </pc:spChg>
        <pc:spChg chg="add mod">
          <ac:chgData name="ASHVEENA" userId="2542183ea4a89ebc" providerId="LiveId" clId="{8B4F5529-1AE0-4340-ADF0-3FC8631FF980}" dt="2023-03-01T04:37:56.035" v="190"/>
          <ac:spMkLst>
            <pc:docMk/>
            <pc:sldMk cId="3818635760" sldId="316"/>
            <ac:spMk id="11" creationId="{E31B692A-B112-CF0B-2724-F84A2647E089}"/>
          </ac:spMkLst>
        </pc:spChg>
        <pc:picChg chg="mod">
          <ac:chgData name="ASHVEENA" userId="2542183ea4a89ebc" providerId="LiveId" clId="{8B4F5529-1AE0-4340-ADF0-3FC8631FF980}" dt="2023-03-01T04:37:47.436" v="188" actId="1076"/>
          <ac:picMkLst>
            <pc:docMk/>
            <pc:sldMk cId="3818635760" sldId="316"/>
            <ac:picMk id="7" creationId="{7C2134A4-5C8F-6A56-677A-E2C2A69DD8EB}"/>
          </ac:picMkLst>
        </pc:picChg>
      </pc:sldChg>
      <pc:sldChg chg="addSp modSp mod">
        <pc:chgData name="ASHVEENA" userId="2542183ea4a89ebc" providerId="LiveId" clId="{8B4F5529-1AE0-4340-ADF0-3FC8631FF980}" dt="2023-03-01T04:23:27.605" v="120" actId="1076"/>
        <pc:sldMkLst>
          <pc:docMk/>
          <pc:sldMk cId="2539808672" sldId="319"/>
        </pc:sldMkLst>
        <pc:spChg chg="add mod">
          <ac:chgData name="ASHVEENA" userId="2542183ea4a89ebc" providerId="LiveId" clId="{8B4F5529-1AE0-4340-ADF0-3FC8631FF980}" dt="2023-03-01T04:23:27.605" v="120" actId="1076"/>
          <ac:spMkLst>
            <pc:docMk/>
            <pc:sldMk cId="2539808672" sldId="319"/>
            <ac:spMk id="3" creationId="{6356C60D-EC49-B107-FA8A-09A1DD0D910A}"/>
          </ac:spMkLst>
        </pc:spChg>
        <pc:picChg chg="mod">
          <ac:chgData name="ASHVEENA" userId="2542183ea4a89ebc" providerId="LiveId" clId="{8B4F5529-1AE0-4340-ADF0-3FC8631FF980}" dt="2023-03-01T04:23:11.680" v="116" actId="1076"/>
          <ac:picMkLst>
            <pc:docMk/>
            <pc:sldMk cId="2539808672" sldId="319"/>
            <ac:picMk id="9" creationId="{3511EA2E-DAD3-5ABF-7AF1-63D6675C6D58}"/>
          </ac:picMkLst>
        </pc:picChg>
      </pc:sldChg>
      <pc:sldChg chg="modSp add mod">
        <pc:chgData name="ASHVEENA" userId="2542183ea4a89ebc" providerId="LiveId" clId="{8B4F5529-1AE0-4340-ADF0-3FC8631FF980}" dt="2023-03-01T04:11:37.716" v="75"/>
        <pc:sldMkLst>
          <pc:docMk/>
          <pc:sldMk cId="2432470093" sldId="321"/>
        </pc:sldMkLst>
        <pc:spChg chg="mod">
          <ac:chgData name="ASHVEENA" userId="2542183ea4a89ebc" providerId="LiveId" clId="{8B4F5529-1AE0-4340-ADF0-3FC8631FF980}" dt="2023-03-01T04:11:37.716" v="75"/>
          <ac:spMkLst>
            <pc:docMk/>
            <pc:sldMk cId="2432470093" sldId="321"/>
            <ac:spMk id="8" creationId="{D7EBE034-2782-F432-D0C7-A061E2A4C4F4}"/>
          </ac:spMkLst>
        </pc:spChg>
      </pc:sldChg>
      <pc:sldChg chg="modSp add mod">
        <pc:chgData name="ASHVEENA" userId="2542183ea4a89ebc" providerId="LiveId" clId="{8B4F5529-1AE0-4340-ADF0-3FC8631FF980}" dt="2023-03-01T06:31:29.872" v="246" actId="255"/>
        <pc:sldMkLst>
          <pc:docMk/>
          <pc:sldMk cId="1929797035" sldId="322"/>
        </pc:sldMkLst>
        <pc:spChg chg="mod">
          <ac:chgData name="ASHVEENA" userId="2542183ea4a89ebc" providerId="LiveId" clId="{8B4F5529-1AE0-4340-ADF0-3FC8631FF980}" dt="2023-03-01T06:31:29.872" v="246" actId="255"/>
          <ac:spMkLst>
            <pc:docMk/>
            <pc:sldMk cId="1929797035" sldId="322"/>
            <ac:spMk id="8" creationId="{D7EBE034-2782-F432-D0C7-A061E2A4C4F4}"/>
          </ac:spMkLst>
        </pc:spChg>
      </pc:sldChg>
      <pc:sldChg chg="addSp delSp modSp add mod">
        <pc:chgData name="ASHVEENA" userId="2542183ea4a89ebc" providerId="LiveId" clId="{8B4F5529-1AE0-4340-ADF0-3FC8631FF980}" dt="2023-03-01T04:24:45.847" v="151" actId="14100"/>
        <pc:sldMkLst>
          <pc:docMk/>
          <pc:sldMk cId="320411711" sldId="323"/>
        </pc:sldMkLst>
        <pc:spChg chg="mod">
          <ac:chgData name="ASHVEENA" userId="2542183ea4a89ebc" providerId="LiveId" clId="{8B4F5529-1AE0-4340-ADF0-3FC8631FF980}" dt="2023-03-01T04:24:36.908" v="149" actId="1076"/>
          <ac:spMkLst>
            <pc:docMk/>
            <pc:sldMk cId="320411711" sldId="323"/>
            <ac:spMk id="3" creationId="{6356C60D-EC49-B107-FA8A-09A1DD0D910A}"/>
          </ac:spMkLst>
        </pc:spChg>
        <pc:spChg chg="add del mod">
          <ac:chgData name="ASHVEENA" userId="2542183ea4a89ebc" providerId="LiveId" clId="{8B4F5529-1AE0-4340-ADF0-3FC8631FF980}" dt="2023-03-01T04:24:13.089" v="142"/>
          <ac:spMkLst>
            <pc:docMk/>
            <pc:sldMk cId="320411711" sldId="323"/>
            <ac:spMk id="8" creationId="{D052B1D4-2533-AB0D-E625-AA4963FF09B6}"/>
          </ac:spMkLst>
        </pc:spChg>
        <pc:picChg chg="del">
          <ac:chgData name="ASHVEENA" userId="2542183ea4a89ebc" providerId="LiveId" clId="{8B4F5529-1AE0-4340-ADF0-3FC8631FF980}" dt="2023-03-01T04:24:02.799" v="141" actId="478"/>
          <ac:picMkLst>
            <pc:docMk/>
            <pc:sldMk cId="320411711" sldId="323"/>
            <ac:picMk id="9" creationId="{3511EA2E-DAD3-5ABF-7AF1-63D6675C6D58}"/>
          </ac:picMkLst>
        </pc:picChg>
        <pc:picChg chg="add mod">
          <ac:chgData name="ASHVEENA" userId="2542183ea4a89ebc" providerId="LiveId" clId="{8B4F5529-1AE0-4340-ADF0-3FC8631FF980}" dt="2023-03-01T04:24:45.847" v="151" actId="14100"/>
          <ac:picMkLst>
            <pc:docMk/>
            <pc:sldMk cId="320411711" sldId="323"/>
            <ac:picMk id="10" creationId="{6D6F7121-BF4E-8587-D89E-D5503BBCA1D4}"/>
          </ac:picMkLst>
        </pc:picChg>
      </pc:sldChg>
      <pc:sldChg chg="addSp delSp modSp add mod">
        <pc:chgData name="ASHVEENA" userId="2542183ea4a89ebc" providerId="LiveId" clId="{8B4F5529-1AE0-4340-ADF0-3FC8631FF980}" dt="2023-03-01T04:35:40.836" v="170" actId="478"/>
        <pc:sldMkLst>
          <pc:docMk/>
          <pc:sldMk cId="642553368" sldId="324"/>
        </pc:sldMkLst>
        <pc:spChg chg="mod">
          <ac:chgData name="ASHVEENA" userId="2542183ea4a89ebc" providerId="LiveId" clId="{8B4F5529-1AE0-4340-ADF0-3FC8631FF980}" dt="2023-03-01T04:26:08.215" v="159"/>
          <ac:spMkLst>
            <pc:docMk/>
            <pc:sldMk cId="642553368" sldId="324"/>
            <ac:spMk id="3" creationId="{6356C60D-EC49-B107-FA8A-09A1DD0D910A}"/>
          </ac:spMkLst>
        </pc:spChg>
        <pc:spChg chg="add del mod">
          <ac:chgData name="ASHVEENA" userId="2542183ea4a89ebc" providerId="LiveId" clId="{8B4F5529-1AE0-4340-ADF0-3FC8631FF980}" dt="2023-03-01T04:25:38.190" v="154"/>
          <ac:spMkLst>
            <pc:docMk/>
            <pc:sldMk cId="642553368" sldId="324"/>
            <ac:spMk id="8" creationId="{C122CE16-008E-F54C-3EA1-653CCC88CC80}"/>
          </ac:spMkLst>
        </pc:spChg>
        <pc:spChg chg="add del mod">
          <ac:chgData name="ASHVEENA" userId="2542183ea4a89ebc" providerId="LiveId" clId="{8B4F5529-1AE0-4340-ADF0-3FC8631FF980}" dt="2023-03-01T04:34:59.356" v="167" actId="478"/>
          <ac:spMkLst>
            <pc:docMk/>
            <pc:sldMk cId="642553368" sldId="324"/>
            <ac:spMk id="11" creationId="{52F10CF3-E2D1-ABCA-6829-CA2029B25741}"/>
          </ac:spMkLst>
        </pc:spChg>
        <pc:spChg chg="add del mod">
          <ac:chgData name="ASHVEENA" userId="2542183ea4a89ebc" providerId="LiveId" clId="{8B4F5529-1AE0-4340-ADF0-3FC8631FF980}" dt="2023-03-01T04:35:40.836" v="170" actId="478"/>
          <ac:spMkLst>
            <pc:docMk/>
            <pc:sldMk cId="642553368" sldId="324"/>
            <ac:spMk id="12" creationId="{2F119FCA-F688-A65C-2F71-F6B420650450}"/>
          </ac:spMkLst>
        </pc:spChg>
        <pc:picChg chg="add mod">
          <ac:chgData name="ASHVEENA" userId="2542183ea4a89ebc" providerId="LiveId" clId="{8B4F5529-1AE0-4340-ADF0-3FC8631FF980}" dt="2023-03-01T04:25:50.263" v="157" actId="14100"/>
          <ac:picMkLst>
            <pc:docMk/>
            <pc:sldMk cId="642553368" sldId="324"/>
            <ac:picMk id="9" creationId="{9B59B668-6454-FD41-FFA3-A6042D1EAD25}"/>
          </ac:picMkLst>
        </pc:picChg>
        <pc:picChg chg="del">
          <ac:chgData name="ASHVEENA" userId="2542183ea4a89ebc" providerId="LiveId" clId="{8B4F5529-1AE0-4340-ADF0-3FC8631FF980}" dt="2023-03-01T04:25:35.261" v="153" actId="478"/>
          <ac:picMkLst>
            <pc:docMk/>
            <pc:sldMk cId="642553368" sldId="324"/>
            <ac:picMk id="10" creationId="{6D6F7121-BF4E-8587-D89E-D5503BBCA1D4}"/>
          </ac:picMkLst>
        </pc:picChg>
      </pc:sldChg>
      <pc:sldChg chg="addSp delSp modSp add mod">
        <pc:chgData name="ASHVEENA" userId="2542183ea4a89ebc" providerId="LiveId" clId="{8B4F5529-1AE0-4340-ADF0-3FC8631FF980}" dt="2023-03-01T04:40:50.361" v="195" actId="1076"/>
        <pc:sldMkLst>
          <pc:docMk/>
          <pc:sldMk cId="1947516647" sldId="325"/>
        </pc:sldMkLst>
        <pc:spChg chg="mod">
          <ac:chgData name="ASHVEENA" userId="2542183ea4a89ebc" providerId="LiveId" clId="{8B4F5529-1AE0-4340-ADF0-3FC8631FF980}" dt="2023-03-01T04:40:38.727" v="194" actId="1076"/>
          <ac:spMkLst>
            <pc:docMk/>
            <pc:sldMk cId="1947516647" sldId="325"/>
            <ac:spMk id="3" creationId="{6356C60D-EC49-B107-FA8A-09A1DD0D910A}"/>
          </ac:spMkLst>
        </pc:spChg>
        <pc:spChg chg="add del mod">
          <ac:chgData name="ASHVEENA" userId="2542183ea4a89ebc" providerId="LiveId" clId="{8B4F5529-1AE0-4340-ADF0-3FC8631FF980}" dt="2023-03-01T04:40:31.562" v="193"/>
          <ac:spMkLst>
            <pc:docMk/>
            <pc:sldMk cId="1947516647" sldId="325"/>
            <ac:spMk id="8" creationId="{B66F348F-59E9-4B74-9C51-42B6F401B1B4}"/>
          </ac:spMkLst>
        </pc:spChg>
        <pc:picChg chg="del">
          <ac:chgData name="ASHVEENA" userId="2542183ea4a89ebc" providerId="LiveId" clId="{8B4F5529-1AE0-4340-ADF0-3FC8631FF980}" dt="2023-03-01T04:40:30.321" v="192" actId="478"/>
          <ac:picMkLst>
            <pc:docMk/>
            <pc:sldMk cId="1947516647" sldId="325"/>
            <ac:picMk id="10" creationId="{6D6F7121-BF4E-8587-D89E-D5503BBCA1D4}"/>
          </ac:picMkLst>
        </pc:picChg>
        <pc:picChg chg="add mod">
          <ac:chgData name="ASHVEENA" userId="2542183ea4a89ebc" providerId="LiveId" clId="{8B4F5529-1AE0-4340-ADF0-3FC8631FF980}" dt="2023-03-01T04:40:50.361" v="195" actId="1076"/>
          <ac:picMkLst>
            <pc:docMk/>
            <pc:sldMk cId="1947516647" sldId="325"/>
            <ac:picMk id="11" creationId="{3EA2B5CA-8407-22CD-A775-F1DF9F81F347}"/>
          </ac:picMkLst>
        </pc:picChg>
      </pc:sldChg>
      <pc:sldChg chg="addSp delSp modSp add mod">
        <pc:chgData name="ASHVEENA" userId="2542183ea4a89ebc" providerId="LiveId" clId="{8B4F5529-1AE0-4340-ADF0-3FC8631FF980}" dt="2023-03-01T04:47:02.956" v="200" actId="1076"/>
        <pc:sldMkLst>
          <pc:docMk/>
          <pc:sldMk cId="3796602581" sldId="326"/>
        </pc:sldMkLst>
        <pc:spChg chg="add del mod">
          <ac:chgData name="ASHVEENA" userId="2542183ea4a89ebc" providerId="LiveId" clId="{8B4F5529-1AE0-4340-ADF0-3FC8631FF980}" dt="2023-03-01T04:46:51.625" v="199" actId="22"/>
          <ac:spMkLst>
            <pc:docMk/>
            <pc:sldMk cId="3796602581" sldId="326"/>
            <ac:spMk id="8" creationId="{9B19FF4A-BF42-6360-5AB4-23FEA43FC519}"/>
          </ac:spMkLst>
        </pc:spChg>
        <pc:picChg chg="del">
          <ac:chgData name="ASHVEENA" userId="2542183ea4a89ebc" providerId="LiveId" clId="{8B4F5529-1AE0-4340-ADF0-3FC8631FF980}" dt="2023-03-01T04:46:49.166" v="198" actId="478"/>
          <ac:picMkLst>
            <pc:docMk/>
            <pc:sldMk cId="3796602581" sldId="326"/>
            <ac:picMk id="9" creationId="{3511EA2E-DAD3-5ABF-7AF1-63D6675C6D58}"/>
          </ac:picMkLst>
        </pc:picChg>
        <pc:picChg chg="add mod ord">
          <ac:chgData name="ASHVEENA" userId="2542183ea4a89ebc" providerId="LiveId" clId="{8B4F5529-1AE0-4340-ADF0-3FC8631FF980}" dt="2023-03-01T04:47:02.956" v="200" actId="1076"/>
          <ac:picMkLst>
            <pc:docMk/>
            <pc:sldMk cId="3796602581" sldId="326"/>
            <ac:picMk id="11" creationId="{0419AC0C-475F-7B3A-7B9B-FCEA484FB6DD}"/>
          </ac:picMkLst>
        </pc:picChg>
      </pc:sldChg>
      <pc:sldChg chg="addSp delSp modSp add mod">
        <pc:chgData name="ASHVEENA" userId="2542183ea4a89ebc" providerId="LiveId" clId="{8B4F5529-1AE0-4340-ADF0-3FC8631FF980}" dt="2023-03-01T06:01:29.555" v="231" actId="1036"/>
        <pc:sldMkLst>
          <pc:docMk/>
          <pc:sldMk cId="2773072136" sldId="327"/>
        </pc:sldMkLst>
        <pc:spChg chg="del mod">
          <ac:chgData name="ASHVEENA" userId="2542183ea4a89ebc" providerId="LiveId" clId="{8B4F5529-1AE0-4340-ADF0-3FC8631FF980}" dt="2023-03-01T05:29:47.110" v="208" actId="478"/>
          <ac:spMkLst>
            <pc:docMk/>
            <pc:sldMk cId="2773072136" sldId="327"/>
            <ac:spMk id="3" creationId="{6356C60D-EC49-B107-FA8A-09A1DD0D910A}"/>
          </ac:spMkLst>
        </pc:spChg>
        <pc:spChg chg="add del mod">
          <ac:chgData name="ASHVEENA" userId="2542183ea4a89ebc" providerId="LiveId" clId="{8B4F5529-1AE0-4340-ADF0-3FC8631FF980}" dt="2023-03-01T05:39:09.530" v="216"/>
          <ac:spMkLst>
            <pc:docMk/>
            <pc:sldMk cId="2773072136" sldId="327"/>
            <ac:spMk id="8" creationId="{E9875EA7-9AC5-C850-5B55-1D061841CDC9}"/>
          </ac:spMkLst>
        </pc:spChg>
        <pc:picChg chg="add del">
          <ac:chgData name="ASHVEENA" userId="2542183ea4a89ebc" providerId="LiveId" clId="{8B4F5529-1AE0-4340-ADF0-3FC8631FF980}" dt="2023-03-01T05:26:37.090" v="204" actId="478"/>
          <ac:picMkLst>
            <pc:docMk/>
            <pc:sldMk cId="2773072136" sldId="327"/>
            <ac:picMk id="10" creationId="{E3C30816-D7C6-CCB4-2376-640A678091D3}"/>
          </ac:picMkLst>
        </pc:picChg>
        <pc:picChg chg="del">
          <ac:chgData name="ASHVEENA" userId="2542183ea4a89ebc" providerId="LiveId" clId="{8B4F5529-1AE0-4340-ADF0-3FC8631FF980}" dt="2023-03-01T04:54:09.044" v="202" actId="478"/>
          <ac:picMkLst>
            <pc:docMk/>
            <pc:sldMk cId="2773072136" sldId="327"/>
            <ac:picMk id="11" creationId="{0419AC0C-475F-7B3A-7B9B-FCEA484FB6DD}"/>
          </ac:picMkLst>
        </pc:picChg>
        <pc:picChg chg="add mod">
          <ac:chgData name="ASHVEENA" userId="2542183ea4a89ebc" providerId="LiveId" clId="{8B4F5529-1AE0-4340-ADF0-3FC8631FF980}" dt="2023-03-01T06:01:29.555" v="231" actId="1036"/>
          <ac:picMkLst>
            <pc:docMk/>
            <pc:sldMk cId="2773072136" sldId="327"/>
            <ac:picMk id="13" creationId="{316054FB-340E-7E35-4A29-A9F3C08348A2}"/>
          </ac:picMkLst>
        </pc:picChg>
      </pc:sldChg>
      <pc:sldChg chg="addSp delSp modSp add mod ord">
        <pc:chgData name="ASHVEENA" userId="2542183ea4a89ebc" providerId="LiveId" clId="{8B4F5529-1AE0-4340-ADF0-3FC8631FF980}" dt="2023-03-01T06:00:40.904" v="227" actId="14100"/>
        <pc:sldMkLst>
          <pc:docMk/>
          <pc:sldMk cId="1895873525" sldId="328"/>
        </pc:sldMkLst>
        <pc:spChg chg="add del mod">
          <ac:chgData name="ASHVEENA" userId="2542183ea4a89ebc" providerId="LiveId" clId="{8B4F5529-1AE0-4340-ADF0-3FC8631FF980}" dt="2023-03-01T05:37:22.453" v="214"/>
          <ac:spMkLst>
            <pc:docMk/>
            <pc:sldMk cId="1895873525" sldId="328"/>
            <ac:spMk id="8" creationId="{589C68CE-0D41-BE15-E696-D94FB72D713C}"/>
          </ac:spMkLst>
        </pc:spChg>
        <pc:spChg chg="add">
          <ac:chgData name="ASHVEENA" userId="2542183ea4a89ebc" providerId="LiveId" clId="{8B4F5529-1AE0-4340-ADF0-3FC8631FF980}" dt="2023-03-01T05:37:06.782" v="213"/>
          <ac:spMkLst>
            <pc:docMk/>
            <pc:sldMk cId="1895873525" sldId="328"/>
            <ac:spMk id="9" creationId="{C495C772-2FB5-5EC8-65CE-D9AC36B412F2}"/>
          </ac:spMkLst>
        </pc:spChg>
        <pc:spChg chg="add del mod">
          <ac:chgData name="ASHVEENA" userId="2542183ea4a89ebc" providerId="LiveId" clId="{8B4F5529-1AE0-4340-ADF0-3FC8631FF980}" dt="2023-03-01T05:37:24.888" v="215"/>
          <ac:spMkLst>
            <pc:docMk/>
            <pc:sldMk cId="1895873525" sldId="328"/>
            <ac:spMk id="10" creationId="{DD59BF12-0D7D-D4A2-73E4-CA5BF0C2DB17}"/>
          </ac:spMkLst>
        </pc:spChg>
        <pc:picChg chg="del">
          <ac:chgData name="ASHVEENA" userId="2542183ea4a89ebc" providerId="LiveId" clId="{8B4F5529-1AE0-4340-ADF0-3FC8631FF980}" dt="2023-03-01T05:37:05.993" v="212" actId="478"/>
          <ac:picMkLst>
            <pc:docMk/>
            <pc:sldMk cId="1895873525" sldId="328"/>
            <ac:picMk id="11" creationId="{0419AC0C-475F-7B3A-7B9B-FCEA484FB6DD}"/>
          </ac:picMkLst>
        </pc:picChg>
        <pc:picChg chg="add mod modCrop">
          <ac:chgData name="ASHVEENA" userId="2542183ea4a89ebc" providerId="LiveId" clId="{8B4F5529-1AE0-4340-ADF0-3FC8631FF980}" dt="2023-03-01T06:00:40.904" v="227" actId="14100"/>
          <ac:picMkLst>
            <pc:docMk/>
            <pc:sldMk cId="1895873525" sldId="328"/>
            <ac:picMk id="12" creationId="{0C2D028B-6E7A-2DAB-6D5E-1DD166163FD3}"/>
          </ac:picMkLst>
        </pc:picChg>
      </pc:sldChg>
      <pc:sldChg chg="addSp delSp modSp add mod">
        <pc:chgData name="ASHVEENA" userId="2542183ea4a89ebc" providerId="LiveId" clId="{8B4F5529-1AE0-4340-ADF0-3FC8631FF980}" dt="2023-03-01T06:01:40.870" v="233" actId="14100"/>
        <pc:sldMkLst>
          <pc:docMk/>
          <pc:sldMk cId="128194259" sldId="329"/>
        </pc:sldMkLst>
        <pc:spChg chg="add del mod">
          <ac:chgData name="ASHVEENA" userId="2542183ea4a89ebc" providerId="LiveId" clId="{8B4F5529-1AE0-4340-ADF0-3FC8631FF980}" dt="2023-03-01T05:39:18.751" v="219"/>
          <ac:spMkLst>
            <pc:docMk/>
            <pc:sldMk cId="128194259" sldId="329"/>
            <ac:spMk id="7" creationId="{40BA6378-2F63-8499-1CC5-2F0532B7A2C3}"/>
          </ac:spMkLst>
        </pc:spChg>
        <pc:picChg chg="add mod">
          <ac:chgData name="ASHVEENA" userId="2542183ea4a89ebc" providerId="LiveId" clId="{8B4F5529-1AE0-4340-ADF0-3FC8631FF980}" dt="2023-03-01T06:01:40.870" v="233" actId="14100"/>
          <ac:picMkLst>
            <pc:docMk/>
            <pc:sldMk cId="128194259" sldId="329"/>
            <ac:picMk id="9" creationId="{E8BC69A7-5578-3572-79B1-8BEA121D2094}"/>
          </ac:picMkLst>
        </pc:picChg>
        <pc:picChg chg="del">
          <ac:chgData name="ASHVEENA" userId="2542183ea4a89ebc" providerId="LiveId" clId="{8B4F5529-1AE0-4340-ADF0-3FC8631FF980}" dt="2023-03-01T05:39:15.592" v="218" actId="478"/>
          <ac:picMkLst>
            <pc:docMk/>
            <pc:sldMk cId="128194259" sldId="329"/>
            <ac:picMk id="13" creationId="{316054FB-340E-7E35-4A29-A9F3C08348A2}"/>
          </ac:picMkLst>
        </pc:picChg>
      </pc:sldChg>
      <pc:sldChg chg="addSp delSp modSp add mod">
        <pc:chgData name="ASHVEENA" userId="2542183ea4a89ebc" providerId="LiveId" clId="{8B4F5529-1AE0-4340-ADF0-3FC8631FF980}" dt="2023-03-01T06:01:59.413" v="237" actId="14100"/>
        <pc:sldMkLst>
          <pc:docMk/>
          <pc:sldMk cId="1659773811" sldId="330"/>
        </pc:sldMkLst>
        <pc:spChg chg="add del mod">
          <ac:chgData name="ASHVEENA" userId="2542183ea4a89ebc" providerId="LiveId" clId="{8B4F5529-1AE0-4340-ADF0-3FC8631FF980}" dt="2023-03-01T05:41:20.819" v="222"/>
          <ac:spMkLst>
            <pc:docMk/>
            <pc:sldMk cId="1659773811" sldId="330"/>
            <ac:spMk id="7" creationId="{C9CF34DA-0466-F6A3-8CE7-E51A025ED0C3}"/>
          </ac:spMkLst>
        </pc:spChg>
        <pc:picChg chg="add mod">
          <ac:chgData name="ASHVEENA" userId="2542183ea4a89ebc" providerId="LiveId" clId="{8B4F5529-1AE0-4340-ADF0-3FC8631FF980}" dt="2023-03-01T06:01:59.413" v="237" actId="14100"/>
          <ac:picMkLst>
            <pc:docMk/>
            <pc:sldMk cId="1659773811" sldId="330"/>
            <ac:picMk id="8" creationId="{4CCA8FE5-4A52-D990-9EA1-57776E07D341}"/>
          </ac:picMkLst>
        </pc:picChg>
        <pc:picChg chg="del">
          <ac:chgData name="ASHVEENA" userId="2542183ea4a89ebc" providerId="LiveId" clId="{8B4F5529-1AE0-4340-ADF0-3FC8631FF980}" dt="2023-03-01T05:40:33.639" v="221" actId="478"/>
          <ac:picMkLst>
            <pc:docMk/>
            <pc:sldMk cId="1659773811" sldId="330"/>
            <ac:picMk id="9" creationId="{E8BC69A7-5578-3572-79B1-8BEA121D209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9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7C27-16C2-4FD5-8EDE-FBC75B02CAE1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7E129-FEC6-4F1C-87DA-3FA2731984DA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DB6C-4E1E-4281-A1E0-61DF76DC1030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022C0B77-B5C0-41D3-97D7-210C8A431946}" type="datetime3">
              <a:rPr lang="en-US" smtClean="0"/>
              <a:pPr/>
              <a:t>7 April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0253-5212-49C0-B220-868D06335A5E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E232-9D5D-4D27-AF47-61E4C4587D76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9B3BB-114E-4111-8052-0BC0558AA05F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305F7-9DF8-482F-A92F-377DE8B06454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629EA-6B2E-4077-9690-3164A6869B63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0F3F-5DBE-4A29-BC4C-5DBB7AA3E72C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4D7CD-DC6B-447A-B516-2D668A535C9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C00D-D945-4F51-B787-E058BBE42DC9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696200" cy="141763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IN" sz="1800" dirty="0">
                <a:effectLst/>
                <a:latin typeface="Arimo"/>
                <a:ea typeface="Arimo"/>
                <a:cs typeface="Arimo"/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Arimo"/>
                <a:cs typeface="Arimo"/>
              </a:rPr>
              <a:t>PORTABLE CAMERA BASED IDENTIFICATION SYSTEM FOR VISUALLY IMPAIRED PEOPLE</a:t>
            </a: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914400" y="3124200"/>
            <a:ext cx="7620000" cy="2514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Under the guidance of </a:t>
            </a:r>
          </a:p>
          <a:p>
            <a:r>
              <a:rPr lang="en-US" dirty="0">
                <a:solidFill>
                  <a:schemeClr val="tx1"/>
                </a:solidFill>
              </a:rPr>
              <a:t>Dr. S. Prince Mary, M.E., Ph.D.,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</a:t>
            </a:r>
          </a:p>
          <a:p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Ashveena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</a:t>
            </a: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(39110094)</a:t>
            </a:r>
          </a:p>
          <a:p>
            <a:r>
              <a:rPr lang="en-US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Bala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Deepika J</a:t>
            </a: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(39110112)</a:t>
            </a: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F9D96BC4-15DC-467A-8A2C-755170F878F5}" type="datetime3">
              <a:rPr lang="en-US" smtClean="0"/>
              <a:pPr/>
              <a:t>7 April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" name="Picture 1" descr="HEADER New copy">
            <a:extLst>
              <a:ext uri="{FF2B5EF4-FFF2-40B4-BE49-F238E27FC236}">
                <a16:creationId xmlns:a16="http://schemas.microsoft.com/office/drawing/2014/main" id="{29E2CEAE-1573-4F9B-3915-261CA748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28600"/>
            <a:ext cx="65913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0656-7FA5-383B-BE67-FC93F2EE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dirty="0"/>
              <a:t>Modules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FFB7-961E-2486-C8F3-0D0AB0DB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ea typeface="Arimo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0C0C-9A92-E2CA-5BCD-2AD959A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5684-9282-533B-5AB3-CCB61A0A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2268-525A-A23A-DB23-7710226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BE034-2782-F432-D0C7-A061E2A4C4F4}"/>
              </a:ext>
            </a:extLst>
          </p:cNvPr>
          <p:cNvSpPr txBox="1"/>
          <p:nvPr/>
        </p:nvSpPr>
        <p:spPr>
          <a:xfrm>
            <a:off x="457200" y="1447800"/>
            <a:ext cx="8458200" cy="5854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IMAGE PROCESSING USING SSD ALGORITHM: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camera's acquired image, which the Raspberry Pi accepts as input, is then taken for additional processing.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SSD algorithm is utilized in this situation because of its capacity for greater accuracy and quicker speed.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COCO dataset  abbreviated as Common Objects in Context is made use of.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output of image processing can either be an image or a set of parameters or characteristics related to the image. 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8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0656-7FA5-383B-BE67-FC93F2EE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dirty="0"/>
              <a:t>Modules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FFB7-961E-2486-C8F3-0D0AB0DB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ea typeface="Arimo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0C0C-9A92-E2CA-5BCD-2AD959A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5684-9282-533B-5AB3-CCB61A0A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2268-525A-A23A-DB23-7710226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BE034-2782-F432-D0C7-A061E2A4C4F4}"/>
              </a:ext>
            </a:extLst>
          </p:cNvPr>
          <p:cNvSpPr txBox="1"/>
          <p:nvPr/>
        </p:nvSpPr>
        <p:spPr>
          <a:xfrm>
            <a:off x="457200" y="1447800"/>
            <a:ext cx="8458200" cy="5957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 CALCULATION: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measurement of how far away the thing is from the blind person is made.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ultrasonic sensor generates a specific amount of ultrasound in Hertz. It bounces back after getting into contact with an object in a path.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Distance= (Time Elapsed*34300)/2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where, Time Elapsed =Stop Time–Start Time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34300-Speed of Sound</a:t>
            </a:r>
          </a:p>
          <a:p>
            <a:pPr indent="457200" algn="just">
              <a:lnSpc>
                <a:spcPct val="150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47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0656-7FA5-383B-BE67-FC93F2EE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sz="3600" dirty="0"/>
              <a:t>Modules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FFB7-961E-2486-C8F3-0D0AB0DB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ea typeface="Arimo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0C0C-9A92-E2CA-5BCD-2AD959A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5684-9282-533B-5AB3-CCB61A0A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2268-525A-A23A-DB23-7710226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BE034-2782-F432-D0C7-A061E2A4C4F4}"/>
              </a:ext>
            </a:extLst>
          </p:cNvPr>
          <p:cNvSpPr txBox="1"/>
          <p:nvPr/>
        </p:nvSpPr>
        <p:spPr>
          <a:xfrm>
            <a:off x="342900" y="1357841"/>
            <a:ext cx="8458200" cy="548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PRESENTING THE OUTPUT AS VOICE NOTE: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to provide the results in an auditory output that is suitable for individuals who are visually handicapped, the text reader system is being utilized.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Python's pyttsx3 library serves to convert text to speech.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speaker or the headphone has to be connected to the raspberry pi.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an object comes in contact within 90 inches from the user a buzzer sound is presented indicating it along with the distance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79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CA03-83C5-59CF-C9DB-A21215D4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58" y="469490"/>
            <a:ext cx="8229600" cy="1143000"/>
          </a:xfrm>
        </p:spPr>
        <p:txBody>
          <a:bodyPr>
            <a:noAutofit/>
          </a:bodyPr>
          <a:lstStyle/>
          <a:p>
            <a:r>
              <a:rPr lang="en-US" dirty="0"/>
              <a:t>Results and Discussions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6F2A-9071-9832-C77E-999120F47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successful execution of the models we would be able to find the name of the object classified and also along with at what distance it is.</a:t>
            </a:r>
          </a:p>
          <a:p>
            <a:pPr algn="just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snapshots of the moving video appear as image one after another on the screen.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output appears as a text for our reference.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output is also played in an audio format for the visually impaired people which is the major purpose of our project.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858C-D084-483A-2A29-18EBD39A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38166-84BF-68D9-8415-B976F4DC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92B-A883-D253-606E-B8569208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6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ED5F-9A0A-3A46-49DA-4590270D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EAD5-E699-29C7-FF5B-CF6FDE86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858B-2A02-BC75-2C4D-C28CD514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7234-BB52-34BA-DD6B-66A512C6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511EA2E-DAD3-5ABF-7AF1-63D6675C6D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899" y="2057400"/>
            <a:ext cx="6934201" cy="41462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56C60D-EC49-B107-FA8A-09A1DD0D910A}"/>
              </a:ext>
            </a:extLst>
          </p:cNvPr>
          <p:cNvSpPr txBox="1"/>
          <p:nvPr/>
        </p:nvSpPr>
        <p:spPr>
          <a:xfrm>
            <a:off x="1371600" y="1524327"/>
            <a:ext cx="562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Experimental Setup</a:t>
            </a:r>
            <a:endParaRPr lang="en-IN" sz="1800" b="1" i="1" u="none" strike="noStrike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980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ED5F-9A0A-3A46-49DA-4590270D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EAD5-E699-29C7-FF5B-CF6FDE86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858B-2A02-BC75-2C4D-C28CD514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7234-BB52-34BA-DD6B-66A512C6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482AB2-8AAD-27F6-28BC-3F049D563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16" y="1969371"/>
            <a:ext cx="6624568" cy="4156792"/>
          </a:xfrm>
        </p:spPr>
      </p:pic>
    </p:spTree>
    <p:extLst>
      <p:ext uri="{BB962C8B-B14F-4D97-AF65-F5344CB8AC3E}">
        <p14:creationId xmlns:p14="http://schemas.microsoft.com/office/powerpoint/2010/main" val="32041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ED5F-9A0A-3A46-49DA-4590270D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EAD5-E699-29C7-FF5B-CF6FDE86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858B-2A02-BC75-2C4D-C28CD514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7234-BB52-34BA-DD6B-66A512C6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80CD9ED-DF6B-FFCA-1AE3-390944BA2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1570171"/>
            <a:ext cx="6858000" cy="4525963"/>
          </a:xfrm>
        </p:spPr>
      </p:pic>
    </p:spTree>
    <p:extLst>
      <p:ext uri="{BB962C8B-B14F-4D97-AF65-F5344CB8AC3E}">
        <p14:creationId xmlns:p14="http://schemas.microsoft.com/office/powerpoint/2010/main" val="380844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ED5F-9A0A-3A46-49DA-4590270D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EAD5-E699-29C7-FF5B-CF6FDE86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858B-2A02-BC75-2C4D-C28CD514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7234-BB52-34BA-DD6B-66A512C6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EA09DC-39EB-AAD7-77F0-8CE5F175B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4" y="1752600"/>
            <a:ext cx="7391400" cy="4456899"/>
          </a:xfrm>
        </p:spPr>
      </p:pic>
    </p:spTree>
    <p:extLst>
      <p:ext uri="{BB962C8B-B14F-4D97-AF65-F5344CB8AC3E}">
        <p14:creationId xmlns:p14="http://schemas.microsoft.com/office/powerpoint/2010/main" val="370193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ED5F-9A0A-3A46-49DA-4590270D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EAD5-E699-29C7-FF5B-CF6FDE86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858B-2A02-BC75-2C4D-C28CD514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7234-BB52-34BA-DD6B-66A512C6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6C60D-EC49-B107-FA8A-09A1DD0D910A}"/>
              </a:ext>
            </a:extLst>
          </p:cNvPr>
          <p:cNvSpPr txBox="1"/>
          <p:nvPr/>
        </p:nvSpPr>
        <p:spPr>
          <a:xfrm>
            <a:off x="1371600" y="1323040"/>
            <a:ext cx="562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Output of Image Recognition</a:t>
            </a:r>
            <a:endParaRPr lang="en-IN" sz="1800" b="1" i="1" u="none" strike="noStrike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6F7121-BF4E-8587-D89E-D5503BBCA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9" b="30451"/>
          <a:stretch/>
        </p:blipFill>
        <p:spPr bwMode="auto">
          <a:xfrm>
            <a:off x="628965" y="1752600"/>
            <a:ext cx="7676835" cy="4419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86809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ED5F-9A0A-3A46-49DA-4590270DA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EAD5-E699-29C7-FF5B-CF6FDE86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858B-2A02-BC75-2C4D-C28CD514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7234-BB52-34BA-DD6B-66A512C6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6C60D-EC49-B107-FA8A-09A1DD0D910A}"/>
              </a:ext>
            </a:extLst>
          </p:cNvPr>
          <p:cNvSpPr txBox="1"/>
          <p:nvPr/>
        </p:nvSpPr>
        <p:spPr>
          <a:xfrm>
            <a:off x="1371600" y="1178874"/>
            <a:ext cx="5623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Output of Image Recognition</a:t>
            </a:r>
            <a:endParaRPr lang="en-IN" sz="1800" b="1" i="1" u="none" strike="noStrike" dirty="0">
              <a:ln>
                <a:noFill/>
              </a:ln>
              <a:effectLst>
                <a:outerShdw sx="0" sy="0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8486DA-E4EA-49ED-ABE3-3476EDA88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25" y="1570037"/>
            <a:ext cx="7276949" cy="4525963"/>
          </a:xfrm>
        </p:spPr>
      </p:pic>
    </p:spTree>
    <p:extLst>
      <p:ext uri="{BB962C8B-B14F-4D97-AF65-F5344CB8AC3E}">
        <p14:creationId xmlns:p14="http://schemas.microsoft.com/office/powerpoint/2010/main" val="194751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cutting-edge method for designing a set of assistive technology for the blind to satisfy their daily requirements.</a:t>
            </a:r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pPr algn="just"/>
            <a:r>
              <a:rPr lang="en-IN" sz="3000" dirty="0">
                <a:solidFill>
                  <a:schemeClr val="tx2">
                    <a:lumMod val="50000"/>
                  </a:schemeClr>
                </a:solidFill>
              </a:rPr>
              <a:t>To aim at creating a system that helps blind people to get an alarm sensor along with the details of the object found and the distance.</a:t>
            </a:r>
          </a:p>
          <a:p>
            <a:pPr algn="just"/>
            <a:r>
              <a:rPr lang="en-IN" sz="3000" dirty="0">
                <a:solidFill>
                  <a:schemeClr val="tx2">
                    <a:lumMod val="50000"/>
                  </a:schemeClr>
                </a:solidFill>
              </a:rPr>
              <a:t>The SSD algorithm is applied for doing the image processing.</a:t>
            </a:r>
          </a:p>
          <a:p>
            <a:pPr marL="0" indent="0">
              <a:buNone/>
            </a:pPr>
            <a:endParaRPr lang="en-IN" sz="30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4900" dirty="0"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42993"/>
            <a:ext cx="8001000" cy="452755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>
              <a:lnSpc>
                <a:spcPct val="160000"/>
              </a:lnSpc>
            </a:pPr>
            <a:r>
              <a:rPr lang="en-US" sz="3500" dirty="0"/>
              <a:t>To work as an aid for visually impaired people.</a:t>
            </a:r>
          </a:p>
          <a:p>
            <a:pPr algn="just">
              <a:lnSpc>
                <a:spcPct val="160000"/>
              </a:lnSpc>
            </a:pPr>
            <a:r>
              <a:rPr lang="en-US" sz="3500" dirty="0"/>
              <a:t>To visualize the visual in front of them at their convenience. </a:t>
            </a:r>
          </a:p>
          <a:p>
            <a:pPr algn="just">
              <a:lnSpc>
                <a:spcPct val="160000"/>
              </a:lnSpc>
            </a:pPr>
            <a:r>
              <a:rPr lang="en-US" sz="3500" dirty="0"/>
              <a:t>To prevent any mishap and ensure safety in all possible ways.</a:t>
            </a:r>
          </a:p>
          <a:p>
            <a:pPr algn="just">
              <a:lnSpc>
                <a:spcPct val="160000"/>
              </a:lnSpc>
            </a:pPr>
            <a:r>
              <a:rPr lang="en-US" sz="3500" dirty="0"/>
              <a:t>To alert the user beforehand.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5A3F0-0DA4-40CB-AEA1-7A2A56B62DF1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A835-9C87-4039-8AE0-692D1FD839A3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4654EE42-EB64-963D-070F-53F345261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4026C144-559E-A72A-E060-C2A3C45AD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DECFA9-DAD3-ECF1-75A1-CC2942666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7" y="104025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8" name="Rectangle 56">
            <a:extLst>
              <a:ext uri="{FF2B5EF4-FFF2-40B4-BE49-F238E27FC236}">
                <a16:creationId xmlns:a16="http://schemas.microsoft.com/office/drawing/2014/main" id="{A6986DEC-76B9-CBCC-41A9-E62417B08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7" y="149745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7EEC03-3165-8F2E-CAD8-57FD335FA06E}"/>
              </a:ext>
            </a:extLst>
          </p:cNvPr>
          <p:cNvSpPr/>
          <p:nvPr/>
        </p:nvSpPr>
        <p:spPr>
          <a:xfrm>
            <a:off x="752335" y="1645682"/>
            <a:ext cx="1918946" cy="953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13BDF5-EBFB-3A77-A0AE-0523F3A50E45}"/>
              </a:ext>
            </a:extLst>
          </p:cNvPr>
          <p:cNvSpPr/>
          <p:nvPr/>
        </p:nvSpPr>
        <p:spPr>
          <a:xfrm>
            <a:off x="3540048" y="1586928"/>
            <a:ext cx="138701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E11631-ECF0-27BA-911D-5AE77FF60BD6}"/>
              </a:ext>
            </a:extLst>
          </p:cNvPr>
          <p:cNvSpPr/>
          <p:nvPr/>
        </p:nvSpPr>
        <p:spPr>
          <a:xfrm>
            <a:off x="743901" y="3537819"/>
            <a:ext cx="1846847" cy="834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BECB043-7347-CFDF-C913-CA67E2EC13D2}"/>
              </a:ext>
            </a:extLst>
          </p:cNvPr>
          <p:cNvSpPr txBox="1"/>
          <p:nvPr/>
        </p:nvSpPr>
        <p:spPr>
          <a:xfrm flipH="1">
            <a:off x="1008378" y="3657600"/>
            <a:ext cx="1430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SPEAKER/MICROPHONE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3792645-4E07-56ED-AF2C-D64B5082C38D}"/>
              </a:ext>
            </a:extLst>
          </p:cNvPr>
          <p:cNvSpPr/>
          <p:nvPr/>
        </p:nvSpPr>
        <p:spPr>
          <a:xfrm>
            <a:off x="3465691" y="3474223"/>
            <a:ext cx="1577974" cy="914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6B455E-EDE9-2702-D645-6688934E9FB0}"/>
              </a:ext>
            </a:extLst>
          </p:cNvPr>
          <p:cNvSpPr txBox="1"/>
          <p:nvPr/>
        </p:nvSpPr>
        <p:spPr>
          <a:xfrm>
            <a:off x="3548314" y="3744326"/>
            <a:ext cx="149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123195-6D6C-9596-FA9D-9601A0D1EBC6}"/>
              </a:ext>
            </a:extLst>
          </p:cNvPr>
          <p:cNvSpPr/>
          <p:nvPr/>
        </p:nvSpPr>
        <p:spPr>
          <a:xfrm>
            <a:off x="6198935" y="1555938"/>
            <a:ext cx="1960563" cy="785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D7689EE-8526-BF9C-9472-49735BC612B6}"/>
              </a:ext>
            </a:extLst>
          </p:cNvPr>
          <p:cNvSpPr/>
          <p:nvPr/>
        </p:nvSpPr>
        <p:spPr>
          <a:xfrm>
            <a:off x="6402512" y="5142710"/>
            <a:ext cx="1859052" cy="94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B817F7-EF79-67C9-0702-72573FF62020}"/>
              </a:ext>
            </a:extLst>
          </p:cNvPr>
          <p:cNvSpPr txBox="1"/>
          <p:nvPr/>
        </p:nvSpPr>
        <p:spPr>
          <a:xfrm flipH="1">
            <a:off x="6608138" y="516482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PROCESSOR/SSD</a:t>
            </a:r>
            <a:endParaRPr lang="en-IN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429489-B4DA-611F-DB95-1F7B1F233EC2}"/>
              </a:ext>
            </a:extLst>
          </p:cNvPr>
          <p:cNvSpPr/>
          <p:nvPr/>
        </p:nvSpPr>
        <p:spPr>
          <a:xfrm>
            <a:off x="2252369" y="5407027"/>
            <a:ext cx="1739900" cy="668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99145F1E-8CDC-9378-E81B-B839F5473CFF}"/>
              </a:ext>
            </a:extLst>
          </p:cNvPr>
          <p:cNvSpPr txBox="1"/>
          <p:nvPr/>
        </p:nvSpPr>
        <p:spPr>
          <a:xfrm flipH="1">
            <a:off x="2410376" y="5563895"/>
            <a:ext cx="243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AUDIONOTE</a:t>
            </a:r>
            <a:endParaRPr lang="en-IN" dirty="0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BD911910-402E-3027-C8D7-863D501B31F7}"/>
              </a:ext>
            </a:extLst>
          </p:cNvPr>
          <p:cNvSpPr/>
          <p:nvPr/>
        </p:nvSpPr>
        <p:spPr>
          <a:xfrm>
            <a:off x="468355" y="5360542"/>
            <a:ext cx="1577974" cy="73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EABE1D9-246A-8457-2BB9-778EBBBD782E}"/>
              </a:ext>
            </a:extLst>
          </p:cNvPr>
          <p:cNvSpPr txBox="1"/>
          <p:nvPr/>
        </p:nvSpPr>
        <p:spPr>
          <a:xfrm>
            <a:off x="882710" y="5599224"/>
            <a:ext cx="132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BUZZER </a:t>
            </a:r>
            <a:endParaRPr lang="en-IN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53D300B-D9CF-548F-5AFF-7F6EBD53BF96}"/>
              </a:ext>
            </a:extLst>
          </p:cNvPr>
          <p:cNvSpPr txBox="1"/>
          <p:nvPr/>
        </p:nvSpPr>
        <p:spPr>
          <a:xfrm flipH="1">
            <a:off x="3733048" y="1840464"/>
            <a:ext cx="136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CAMERA</a:t>
            </a:r>
            <a:endParaRPr lang="en-IN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33EFF0E9-7D3D-3AD4-9932-37EDE6E4F43E}"/>
              </a:ext>
            </a:extLst>
          </p:cNvPr>
          <p:cNvSpPr txBox="1"/>
          <p:nvPr/>
        </p:nvSpPr>
        <p:spPr>
          <a:xfrm>
            <a:off x="984502" y="1828797"/>
            <a:ext cx="154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MOBILE/DEVICE</a:t>
            </a:r>
            <a:endParaRPr lang="en-IN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D25B5-607D-77B0-6C9E-1DC7B41580EB}"/>
              </a:ext>
            </a:extLst>
          </p:cNvPr>
          <p:cNvSpPr/>
          <p:nvPr/>
        </p:nvSpPr>
        <p:spPr>
          <a:xfrm>
            <a:off x="5841907" y="3115669"/>
            <a:ext cx="2771010" cy="176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3BDA28C5-09E3-F61E-83EE-E61F2A1BCACE}"/>
              </a:ext>
            </a:extLst>
          </p:cNvPr>
          <p:cNvSpPr txBox="1"/>
          <p:nvPr/>
        </p:nvSpPr>
        <p:spPr>
          <a:xfrm>
            <a:off x="6036985" y="3082092"/>
            <a:ext cx="2653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ULTRASONIC SENSOR</a:t>
            </a:r>
          </a:p>
          <a:p>
            <a:endParaRPr lang="en-US" dirty="0"/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5F270491-053E-916E-7216-A2A2AACC367D}"/>
              </a:ext>
            </a:extLst>
          </p:cNvPr>
          <p:cNvCxnSpPr/>
          <p:nvPr/>
        </p:nvCxnSpPr>
        <p:spPr>
          <a:xfrm>
            <a:off x="-1295400" y="0"/>
            <a:ext cx="21404" cy="3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D380C63E-8056-0BA2-14C2-5385D2EF3257}"/>
              </a:ext>
            </a:extLst>
          </p:cNvPr>
          <p:cNvCxnSpPr>
            <a:cxnSpLocks/>
          </p:cNvCxnSpPr>
          <p:nvPr/>
        </p:nvCxnSpPr>
        <p:spPr>
          <a:xfrm flipH="1">
            <a:off x="5032312" y="2209800"/>
            <a:ext cx="1142644" cy="123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5763B53-ED16-6452-D765-E77C26987C5F}"/>
              </a:ext>
            </a:extLst>
          </p:cNvPr>
          <p:cNvSpPr/>
          <p:nvPr/>
        </p:nvSpPr>
        <p:spPr>
          <a:xfrm>
            <a:off x="6340206" y="1774481"/>
            <a:ext cx="16300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SUPPLY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185ED4-1F54-B484-578A-00699B782986}"/>
              </a:ext>
            </a:extLst>
          </p:cNvPr>
          <p:cNvSpPr/>
          <p:nvPr/>
        </p:nvSpPr>
        <p:spPr>
          <a:xfrm>
            <a:off x="5984196" y="3484039"/>
            <a:ext cx="2511037" cy="12778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1EFF64-86D6-CCB1-045D-4BAF7D97A33E}"/>
              </a:ext>
            </a:extLst>
          </p:cNvPr>
          <p:cNvSpPr/>
          <p:nvPr/>
        </p:nvSpPr>
        <p:spPr>
          <a:xfrm>
            <a:off x="6036986" y="3657600"/>
            <a:ext cx="1075364" cy="338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9FCF93-973B-BD4D-9E2B-DC6EA6D96223}"/>
              </a:ext>
            </a:extLst>
          </p:cNvPr>
          <p:cNvSpPr/>
          <p:nvPr/>
        </p:nvSpPr>
        <p:spPr>
          <a:xfrm>
            <a:off x="6036985" y="4279289"/>
            <a:ext cx="1239525" cy="378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6E7EBE-A4E6-2251-EF97-87EC8CED7DB8}"/>
              </a:ext>
            </a:extLst>
          </p:cNvPr>
          <p:cNvSpPr/>
          <p:nvPr/>
        </p:nvSpPr>
        <p:spPr>
          <a:xfrm>
            <a:off x="7363648" y="3723378"/>
            <a:ext cx="1076532" cy="712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60AD2F-3A76-6D85-CF16-FFA29E446239}"/>
              </a:ext>
            </a:extLst>
          </p:cNvPr>
          <p:cNvSpPr/>
          <p:nvPr/>
        </p:nvSpPr>
        <p:spPr>
          <a:xfrm>
            <a:off x="5943442" y="4288552"/>
            <a:ext cx="142677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TRANSMITTER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7A0310-0DB8-E0AF-E22C-FF2389A1590E}"/>
              </a:ext>
            </a:extLst>
          </p:cNvPr>
          <p:cNvSpPr/>
          <p:nvPr/>
        </p:nvSpPr>
        <p:spPr>
          <a:xfrm>
            <a:off x="6094495" y="3623012"/>
            <a:ext cx="98693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RECEIVER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8E8C74-BDE7-A4E7-FBA6-87B06F924466}"/>
              </a:ext>
            </a:extLst>
          </p:cNvPr>
          <p:cNvSpPr/>
          <p:nvPr/>
        </p:nvSpPr>
        <p:spPr>
          <a:xfrm>
            <a:off x="7317677" y="3757707"/>
            <a:ext cx="118939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CRYSTAL</a:t>
            </a:r>
          </a:p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OSCILLATOR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B654EE-EF7C-1275-9ABD-3572C2AF1026}"/>
              </a:ext>
            </a:extLst>
          </p:cNvPr>
          <p:cNvCxnSpPr>
            <a:stCxn id="51" idx="2"/>
          </p:cNvCxnSpPr>
          <p:nvPr/>
        </p:nvCxnSpPr>
        <p:spPr>
          <a:xfrm>
            <a:off x="4233556" y="2501328"/>
            <a:ext cx="0" cy="90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AB5AE6-EA96-A955-8013-C82835C1EA2B}"/>
              </a:ext>
            </a:extLst>
          </p:cNvPr>
          <p:cNvCxnSpPr>
            <a:stCxn id="1037" idx="1"/>
          </p:cNvCxnSpPr>
          <p:nvPr/>
        </p:nvCxnSpPr>
        <p:spPr>
          <a:xfrm flipH="1" flipV="1">
            <a:off x="5094432" y="3995767"/>
            <a:ext cx="7474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497655-E1CA-61EB-3F2D-0853C2217A38}"/>
              </a:ext>
            </a:extLst>
          </p:cNvPr>
          <p:cNvCxnSpPr/>
          <p:nvPr/>
        </p:nvCxnSpPr>
        <p:spPr>
          <a:xfrm flipH="1">
            <a:off x="2671281" y="3980765"/>
            <a:ext cx="6815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76B8D0-D1AF-B1FF-7D0A-7DB5D0FFF5DC}"/>
              </a:ext>
            </a:extLst>
          </p:cNvPr>
          <p:cNvCxnSpPr/>
          <p:nvPr/>
        </p:nvCxnSpPr>
        <p:spPr>
          <a:xfrm flipH="1">
            <a:off x="1066800" y="4468595"/>
            <a:ext cx="600524" cy="89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918C7D-4804-9D8E-8918-BFD6C5E66BD0}"/>
              </a:ext>
            </a:extLst>
          </p:cNvPr>
          <p:cNvCxnSpPr/>
          <p:nvPr/>
        </p:nvCxnSpPr>
        <p:spPr>
          <a:xfrm>
            <a:off x="2046329" y="4457829"/>
            <a:ext cx="942894" cy="90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6A013E-9FFC-E42D-63D4-5C314D23DC3B}"/>
              </a:ext>
            </a:extLst>
          </p:cNvPr>
          <p:cNvCxnSpPr>
            <a:stCxn id="50" idx="3"/>
          </p:cNvCxnSpPr>
          <p:nvPr/>
        </p:nvCxnSpPr>
        <p:spPr>
          <a:xfrm>
            <a:off x="2671281" y="2122522"/>
            <a:ext cx="794410" cy="21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774C5B2E-7F6D-F028-73E3-D4611BBEE541}"/>
              </a:ext>
            </a:extLst>
          </p:cNvPr>
          <p:cNvCxnSpPr/>
          <p:nvPr/>
        </p:nvCxnSpPr>
        <p:spPr>
          <a:xfrm>
            <a:off x="4724400" y="4435719"/>
            <a:ext cx="1474535" cy="82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5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>
                <a:latin typeface="Arial" pitchFamily="34" charset="0"/>
                <a:cs typeface="Arial" pitchFamily="34" charset="0"/>
              </a:rPr>
              <a:t>           Experimental Setup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295400" y="2971800"/>
            <a:ext cx="5410200" cy="7619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sz="2800" dirty="0"/>
              <a:t>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1A835-9C87-4039-8AE0-692D1FD839A3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A5EFC-D951-0156-70CA-81B1F7BED627}"/>
              </a:ext>
            </a:extLst>
          </p:cNvPr>
          <p:cNvSpPr txBox="1"/>
          <p:nvPr/>
        </p:nvSpPr>
        <p:spPr>
          <a:xfrm>
            <a:off x="723900" y="1423872"/>
            <a:ext cx="7543800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ea typeface="Arimo"/>
                <a:cs typeface="Arial" panose="020B0604020202020204" pitchFamily="34" charset="0"/>
              </a:rPr>
              <a:t>This model works by Capturing stuffs on live camera and updating it to the person using audio text time to time.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ea typeface="Arimo"/>
                <a:cs typeface="Arial" panose="020B0604020202020204" pitchFamily="34" charset="0"/>
              </a:rPr>
              <a:t>This facility combined with the available devices used by them such as the walking cane, or as a head wearable device or a watch     could actually add more usage to the discussed subject</a:t>
            </a:r>
            <a:r>
              <a:rPr lang="en-US" sz="2400" dirty="0">
                <a:solidFill>
                  <a:srgbClr val="333333"/>
                </a:solidFill>
                <a:effectLst/>
                <a:ea typeface="Arimo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ea typeface="Arimo"/>
                <a:cs typeface="Times New Roman" panose="02020603050405020304" pitchFamily="18" charset="0"/>
              </a:rPr>
              <a:t> The text navigator device and identification systems are integrated into the single chip which is represented as Raspberry pi ARM11.</a:t>
            </a:r>
            <a:endParaRPr lang="en-US" sz="2400" dirty="0">
              <a:solidFill>
                <a:srgbClr val="333333"/>
              </a:solidFill>
              <a:ea typeface="Arim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8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0656-7FA5-383B-BE67-FC93F2EE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Experimental Setup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FFB7-961E-2486-C8F3-0D0AB0DB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ea typeface="Arimo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a typeface="Arimo"/>
                <a:cs typeface="Times New Roman" panose="02020603050405020304" pitchFamily="18" charset="0"/>
              </a:rPr>
              <a:t>COCO dataset of 80 classes is used for this purpose.</a:t>
            </a:r>
          </a:p>
          <a:p>
            <a:pPr algn="just"/>
            <a:r>
              <a:rPr lang="en-US" sz="3200" dirty="0">
                <a:ea typeface="Arimo"/>
                <a:cs typeface="Times New Roman" panose="02020603050405020304" pitchFamily="18" charset="0"/>
              </a:rPr>
              <a:t>The Single Shot Algorithm is used for processing the image captured.</a:t>
            </a:r>
            <a:endParaRPr lang="en-US" dirty="0">
              <a:effectLst/>
              <a:ea typeface="Arimo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effectLst/>
                <a:ea typeface="Arimo"/>
                <a:cs typeface="Times New Roman" panose="02020603050405020304" pitchFamily="18" charset="0"/>
              </a:rPr>
              <a:t>The text navigator system is used to convey that text file information using the speaker. 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0C0C-9A92-E2CA-5BCD-2AD959A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5684-9282-533B-5AB3-CCB61A0A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2268-525A-A23A-DB23-7710226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9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0656-7FA5-383B-BE67-FC93F2EE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FFB7-961E-2486-C8F3-0D0AB0DB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DETECTION USING ULTRASONIC SENSOR: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an ultrasonic sensor, an object's presence is found. </a:t>
            </a:r>
          </a:p>
          <a:p>
            <a:pPr marL="6286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one that reflects on touching any surface. </a:t>
            </a:r>
          </a:p>
          <a:p>
            <a:pPr marL="6286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ultrasonic sensor transmits and receives trigger and echo for a certain amount of time using its transmitter and receiver modules. </a:t>
            </a:r>
          </a:p>
          <a:p>
            <a:pPr marL="6286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procedure begins as soon as the power supply is turned on.</a:t>
            </a:r>
          </a:p>
          <a:p>
            <a:pPr algn="just"/>
            <a:endParaRPr lang="en-US" sz="2200" dirty="0">
              <a:ea typeface="Arimo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0C0C-9A92-E2CA-5BCD-2AD959A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5684-9282-533B-5AB3-CCB61A0A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2268-525A-A23A-DB23-7710226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0656-7FA5-383B-BE67-FC93F2EE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FFB7-961E-2486-C8F3-0D0AB0DB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CAPTURISATION USING THE CAMERA: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286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placement of a camera allows for the detection of things in the path on the camera's display.</a:t>
            </a:r>
          </a:p>
          <a:p>
            <a:pPr marL="6286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 an object is identified, it starts functioning by giving input to the raspberry pi port in addition to the input of the ultrasonic sensor's detection.</a:t>
            </a:r>
          </a:p>
          <a:p>
            <a:pPr marL="628650" indent="-285750" algn="just">
              <a:lnSpc>
                <a:spcPct val="150000"/>
              </a:lnSpc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faster detection rate may be achieved with sophisticated camera solutions.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ea typeface="Arimo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0C0C-9A92-E2CA-5BCD-2AD959A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5684-9282-533B-5AB3-CCB61A0A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2268-525A-A23A-DB23-7710226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5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0656-7FA5-383B-BE67-FC93F2EE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990600"/>
          </a:xfrm>
        </p:spPr>
        <p:txBody>
          <a:bodyPr>
            <a:noAutofit/>
          </a:bodyPr>
          <a:lstStyle/>
          <a:p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FFB7-961E-2486-C8F3-0D0AB0DBA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>
              <a:ea typeface="Arimo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0C0C-9A92-E2CA-5BCD-2AD959A2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6F9D-DD77-42A7-A6AB-57439E778FC8}" type="datetime3">
              <a:rPr lang="en-US" smtClean="0"/>
              <a:pPr/>
              <a:t>7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C5684-9282-533B-5AB3-CCB61A0A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42268-525A-A23A-DB23-77102264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BE034-2782-F432-D0C7-A061E2A4C4F4}"/>
              </a:ext>
            </a:extLst>
          </p:cNvPr>
          <p:cNvSpPr txBox="1"/>
          <p:nvPr/>
        </p:nvSpPr>
        <p:spPr>
          <a:xfrm>
            <a:off x="685800" y="1600200"/>
            <a:ext cx="7467600" cy="4301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CONNECTIONS IN RASPBERRY PI PORT:</a:t>
            </a: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text navigator device and identification systems are combined into a single chip known as the Raspberry Pi. 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image is sent to the raspberry pi port by the camera module that captured it.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distance calculated using the ultrasonic sensor detection is saved into the Raspberry Pi. 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also a headphone jack for listening to the output.</a:t>
            </a: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61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1181</TotalTime>
  <Words>924</Words>
  <Application>Microsoft Office PowerPoint</Application>
  <PresentationFormat>On-screen Show (4:3)</PresentationFormat>
  <Paragraphs>156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Arimo</vt:lpstr>
      <vt:lpstr>Calibri</vt:lpstr>
      <vt:lpstr>Times New Roman</vt:lpstr>
      <vt:lpstr>Wingdings</vt:lpstr>
      <vt:lpstr>Custom Design</vt:lpstr>
      <vt:lpstr> PORTABLE CAMERA BASED IDENTIFICATION SYSTEM FOR VISUALLY IMPAIRED PEOPLE </vt:lpstr>
      <vt:lpstr>Introduction</vt:lpstr>
      <vt:lpstr>                  Objectives</vt:lpstr>
      <vt:lpstr>System Architecture</vt:lpstr>
      <vt:lpstr>           Experimental Setup</vt:lpstr>
      <vt:lpstr>Experimental Setup </vt:lpstr>
      <vt:lpstr>Modules</vt:lpstr>
      <vt:lpstr>Modules</vt:lpstr>
      <vt:lpstr>Modules</vt:lpstr>
      <vt:lpstr>Modules</vt:lpstr>
      <vt:lpstr>Modules</vt:lpstr>
      <vt:lpstr>Modules</vt:lpstr>
      <vt:lpstr>Results and Discussions </vt:lpstr>
      <vt:lpstr>Snapshots</vt:lpstr>
      <vt:lpstr>Snapshots</vt:lpstr>
      <vt:lpstr>Snapshots</vt:lpstr>
      <vt:lpstr>Snapshots</vt:lpstr>
      <vt:lpstr>Snapshots</vt:lpstr>
      <vt:lpstr>Snapshots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ASHVEENA A</cp:lastModifiedBy>
  <cp:revision>79</cp:revision>
  <dcterms:created xsi:type="dcterms:W3CDTF">2019-11-06T07:48:53Z</dcterms:created>
  <dcterms:modified xsi:type="dcterms:W3CDTF">2023-04-07T15:34:37Z</dcterms:modified>
</cp:coreProperties>
</file>