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autoTitleDeleted val="1"/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v>Exceeds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invertIfNegative val="0"/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  <c:invertIfNegative val="0"/>
        </c:ser>
        <c:gapWidth val="150"/>
        <c:axId val="-798206081"/>
        <c:axId val="-798206071"/>
      </c:barChart>
      <c:catAx>
        <c:axId val="-79820608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/>
        <c:crossAx val="-798206071"/>
        <c:crosses val="autoZero"/>
        <c:lblOffset val="100"/>
        <c:noMultiLvlLbl val="0"/>
      </c:catAx>
      <c:valAx>
        <c:axId val="-798206071"/>
        <c:scaling>
          <c:orientation val="minMax"/>
        </c:scaling>
        <c:delete val="0"/>
        <c:axPos val="l"/>
        <c:numFmt formatCode="General" sourceLinked="1"/>
        <c:majorGridlines>
          <c:spPr>
            <a:ln w="9525">
              <a:solidFill>
                <a:srgbClr val="808080"/>
              </a:solidFill>
              <a:prstDash val="solid"/>
            </a:ln>
          </c:spPr>
        </c:majorGridlines>
        <c:majorTickMark val="out"/>
        <c:minorTickMark val="none"/>
        <c:tickLblPos val="nextTo"/>
        <c:spPr/>
        <c:crossAx val="-798206081"/>
        <c:crosses val="autoZero"/>
        <c:crossBetween val="between"/>
      </c:valAx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roundedCorners val="0"/>
  <mc:AlternateContent xmlns:mc="http://schemas.openxmlformats.org/markup-compatibility/2006">
    <mc:Choice xmlns:c14="http://schemas.microsoft.com/office/drawing/2007/8/2/chart" Requires="c14">
      <c14:style val="102"/>
    </mc:Choice>
  </mc:AlternateContent>
  <c:chart>
    <c:title>
      <c:txPr>
        <a:bodyPr rot="0" vert="horz"/>
        <a:lstStyle/>
        <a:p>
          <a:pPr>
            <a:defRPr sz="1800" b="1" i="0" u="none" strike="noStrike">
              <a:solidFill>
                <a:srgbClr val="000000"/>
              </a:solidFill>
            </a:defRPr>
          </a:pPr>
        </a:p>
      </c:txPr>
      <c:overlay val="0"/>
      <c:spPr/>
    </c:title>
    <c:plotArea>
      <c:layout/>
      <c:pieChart>
        <c:varyColors val="1"/>
        <c:ser>
          <c:idx val="0"/>
          <c:order val="0"/>
          <c:tx>
            <c:v>Exceeds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4.0</c:v>
              </c:pt>
              <c:pt idx="1">
                <c:v>9.0</c:v>
              </c:pt>
              <c:pt idx="2">
                <c:v>4.0</c:v>
              </c:pt>
              <c:pt idx="3">
                <c:v>5.0</c:v>
              </c:pt>
              <c:pt idx="4">
                <c:v>3.0</c:v>
              </c:pt>
              <c:pt idx="5">
                <c:v>6.0</c:v>
              </c:pt>
              <c:pt idx="6">
                <c:v>4.0</c:v>
              </c:pt>
              <c:pt idx="7">
                <c:v>5.0</c:v>
              </c:pt>
              <c:pt idx="8">
                <c:v>4.0</c:v>
              </c:pt>
              <c:pt idx="9">
                <c:v>5.0</c:v>
              </c:pt>
            </c:numLit>
          </c:val>
        </c:ser>
        <c:ser>
          <c:idx val="1"/>
          <c:order val="1"/>
          <c:tx>
            <c:v>Fully Meets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22.0</c:v>
              </c:pt>
              <c:pt idx="1">
                <c:v>21.0</c:v>
              </c:pt>
              <c:pt idx="2">
                <c:v>24.0</c:v>
              </c:pt>
              <c:pt idx="3">
                <c:v>22.0</c:v>
              </c:pt>
              <c:pt idx="4">
                <c:v>19.0</c:v>
              </c:pt>
              <c:pt idx="5">
                <c:v>12.0</c:v>
              </c:pt>
              <c:pt idx="6">
                <c:v>18.0</c:v>
              </c:pt>
              <c:pt idx="7">
                <c:v>21.0</c:v>
              </c:pt>
              <c:pt idx="8">
                <c:v>25.0</c:v>
              </c:pt>
              <c:pt idx="9">
                <c:v>25.0</c:v>
              </c:pt>
            </c:numLit>
          </c:val>
        </c:ser>
        <c:ser>
          <c:idx val="2"/>
          <c:order val="2"/>
          <c:tx>
            <c:v>Needs Improvement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0">
                <c:v>5.0</c:v>
              </c:pt>
              <c:pt idx="1">
                <c:v>1.0</c:v>
              </c:pt>
              <c:pt idx="2">
                <c:v>3.0</c:v>
              </c:pt>
              <c:pt idx="3">
                <c:v>4.0</c:v>
              </c:pt>
              <c:pt idx="4">
                <c:v>2.0</c:v>
              </c:pt>
              <c:pt idx="5">
                <c:v>3.0</c:v>
              </c:pt>
              <c:pt idx="6">
                <c:v>7.0</c:v>
              </c:pt>
              <c:pt idx="7">
                <c:v>3.0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3"/>
          <c:order val="3"/>
          <c:tx>
            <c:v>PIP</c:v>
          </c:tx>
          <c:dPt>
            <c:idx val="0"/>
          </c:dPt>
          <c:dPt>
            <c:idx val="1"/>
          </c:dPt>
          <c:dPt>
            <c:idx val="2"/>
          </c:dPt>
          <c:dPt>
            <c:idx val="3"/>
          </c:dPt>
          <c:dPt>
            <c:idx val="4"/>
          </c:dPt>
          <c:dPt>
            <c:idx val="5"/>
          </c:dPt>
          <c:dPt>
            <c:idx val="6"/>
          </c:dPt>
          <c:dPt>
            <c:idx val="7"/>
          </c:dPt>
          <c:dPt>
            <c:idx val="8"/>
          </c:dPt>
          <c:dPt>
            <c:idx val="9"/>
          </c:dPt>
          <c:cat>
            <c:strLit>
              <c:ptCount val="11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  <c:pt idx="10">
                <c:v>(blank)</c:v>
              </c:pt>
            </c:strLit>
          </c:cat>
          <c:val>
            <c:numLit>
              <c:ptCount val="10"/>
              <c:pt idx="2">
                <c:v>1.0</c:v>
              </c:pt>
              <c:pt idx="3">
                <c:v>1.0</c:v>
              </c:pt>
              <c:pt idx="4">
                <c:v>2.0</c:v>
              </c:pt>
              <c:pt idx="5">
                <c:v>1.0</c:v>
              </c:pt>
              <c:pt idx="6">
                <c:v>2.0</c:v>
              </c:pt>
              <c:pt idx="8">
                <c:v>1.0</c:v>
              </c:pt>
              <c:pt idx="9">
                <c:v>2.0</c:v>
              </c:pt>
            </c:numLit>
          </c:val>
        </c:ser>
        <c:ser>
          <c:idx val="4"/>
          <c:order val="4"/>
          <c:tx>
            <c:v>(blank)</c:v>
          </c:tx>
        </c:ser>
        <c:firstSliceAng val="0"/>
      </c:pieChart>
      <c:spPr/>
    </c:plotArea>
    <c:legend>
      <c:legendPos val="r"/>
      <c:legendEntry>
        <c:idx val="0"/>
      </c:legendEntry>
      <c:legendEntry>
        <c:idx val="1"/>
      </c:legendEntry>
      <c:legendEntry>
        <c:idx val="2"/>
      </c:legendEntry>
      <c:legendEntry>
        <c:idx val="3"/>
      </c:legendEntry>
      <c:legendEntry>
        <c:idx val="4"/>
      </c:legendEntry>
      <c:legendEntry>
        <c:idx val="5"/>
      </c:legendEntry>
      <c:legendEntry>
        <c:idx val="6"/>
      </c:legendEntry>
      <c:legendEntry>
        <c:idx val="7"/>
      </c:legendEntry>
      <c:legendEntry>
        <c:idx val="8"/>
      </c:legendEntry>
      <c:legendEntry>
        <c:idx val="9"/>
      </c:legendEntry>
      <c:legendEntry>
        <c:idx val="10"/>
        <c:delete delete="1"/>
      </c:legendEntry>
      <c:overlay val="0"/>
      <c:spPr>
        <a:noFill/>
        <a:ln w="9525">
          <a:noFill/>
        </a:ln>
      </c:spPr>
    </c:legend>
    <c:dispBlanksAs val="gap"/>
    <c:plotVisOnly val="1"/>
  </c:chart>
  <c:spPr/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5833" lnSpcReduction="10000"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A</a:t>
            </a:r>
            <a:r>
              <a:rPr dirty="0" lang="en-US" err="1" smtClean="0"/>
              <a:t>s</a:t>
            </a:r>
            <a:r>
              <a:rPr dirty="0" lang="en-US" err="1" smtClean="0"/>
              <a:t>h</a:t>
            </a:r>
            <a:r>
              <a:rPr dirty="0" lang="en-US" err="1" smtClean="0"/>
              <a:t>v</a:t>
            </a:r>
            <a:r>
              <a:rPr dirty="0" lang="en-US" err="1" smtClean="0"/>
              <a:t>i</a:t>
            </a:r>
            <a:r>
              <a:rPr dirty="0" lang="en-US" err="1" smtClean="0"/>
              <a:t>k</a:t>
            </a:r>
            <a:r>
              <a:rPr dirty="0" lang="en-US" err="1" smtClean="0"/>
              <a:t>a</a:t>
            </a:r>
            <a:r>
              <a:rPr dirty="0" lang="en-US" smtClean="0"/>
              <a:t>. B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</a:t>
            </a:r>
            <a:r>
              <a:rPr dirty="0" lang="en-US" smtClean="0"/>
              <a:t>2</a:t>
            </a:r>
            <a:r>
              <a:rPr dirty="0" lang="en-US" smtClean="0"/>
              <a:t>2</a:t>
            </a:r>
            <a:r>
              <a:rPr dirty="0" lang="en-US" smtClean="0"/>
              <a:t>2</a:t>
            </a:r>
            <a:r>
              <a:rPr dirty="0" lang="en-US" smtClean="0"/>
              <a:t>0</a:t>
            </a:r>
            <a:r>
              <a:rPr dirty="0" lang="en-US" smtClean="0"/>
              <a:t>1</a:t>
            </a:r>
            <a:r>
              <a:rPr dirty="0" lang="en-US" smtClean="0"/>
              <a:t>1</a:t>
            </a:r>
            <a:r>
              <a:rPr dirty="0" lang="en-US" smtClean="0"/>
              <a:t>0</a:t>
            </a:r>
            <a:r>
              <a:rPr dirty="0" lang="en-US" smtClean="0"/>
              <a:t>7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2024-08-28T13:22:36Z</dcterms:created>
  <dcterms:modified xsi:type="dcterms:W3CDTF">2024-09-04T07:00:09Z</dcterms:modified>
</cp:coreProperties>
</file>