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3" d="100"/>
          <a:sy n="12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4132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29336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20844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072809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60824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740145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21748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927872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12895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190338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83514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834894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845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03429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7754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905273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24700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22625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03945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39573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9631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56956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97150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0386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4760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1037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98579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4" y="990595"/>
            <a:ext cx="1743074" cy="1333509"/>
            <a:chOff x="876294" y="990595"/>
            <a:chExt cx="1743074" cy="1333509"/>
          </a:xfrm>
        </p:grpSpPr>
        <p:sp>
          <p:nvSpPr>
            <p:cNvPr id="38" name="曲线"/>
            <p:cNvSpPr>
              <a:spLocks/>
            </p:cNvSpPr>
            <p:nvPr/>
          </p:nvSpPr>
          <p:spPr>
            <a:xfrm rot="0">
              <a:off x="876294" y="1266829"/>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4" y="990595"/>
              <a:ext cx="647695" cy="561970"/>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4" y="1190620"/>
            <a:ext cx="1666879" cy="1438279"/>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4" cy="619120"/>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59"/>
            <a:ext cx="9982204"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 </a:t>
            </a:r>
            <a:br>
              <a:rPr lang="zh-CN" altLang="en-US" sz="3200" b="1" i="0" u="none" strike="noStrike" kern="0" cap="none" spc="0" baseline="0">
                <a:solidFill>
                  <a:srgbClr val="0F0F0F"/>
                </a:solidFill>
                <a:latin typeface="Trebuchet MS" pitchFamily="0"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0" y="6467479"/>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6" y="3314155"/>
            <a:ext cx="8610604"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NMID.              : 8321019161D570A80DD4F7A3FB71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3"/>
            <a:ext cx="350519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Ashvini.D</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48" name="矩形"/>
          <p:cNvSpPr>
            <a:spLocks/>
          </p:cNvSpPr>
          <p:nvPr/>
        </p:nvSpPr>
        <p:spPr>
          <a:xfrm rot="0">
            <a:off x="4800600" y="3754138"/>
            <a:ext cx="3352804"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312203295</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49" name="矩形"/>
          <p:cNvSpPr>
            <a:spLocks/>
          </p:cNvSpPr>
          <p:nvPr/>
        </p:nvSpPr>
        <p:spPr>
          <a:xfrm rot="0">
            <a:off x="4800600" y="4095517"/>
            <a:ext cx="281939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50" name="矩形"/>
          <p:cNvSpPr>
            <a:spLocks/>
          </p:cNvSpPr>
          <p:nvPr/>
        </p:nvSpPr>
        <p:spPr>
          <a:xfrm rot="0">
            <a:off x="4812320" y="4493125"/>
            <a:ext cx="6857999"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Tree>
    <p:extLst>
      <p:ext uri="{BB962C8B-B14F-4D97-AF65-F5344CB8AC3E}">
        <p14:creationId xmlns:p14="http://schemas.microsoft.com/office/powerpoint/2010/main" val="4613660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55"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10</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68" y="291149"/>
            <a:ext cx="3303900" cy="758186"/>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195" y="1371600"/>
            <a:ext cx="6019794" cy="40010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0" charset="0"/>
              <a:ea typeface="宋体" pitchFamily="0" charset="0"/>
              <a:cs typeface="Calibri" pitchFamily="0" charset="0"/>
            </a:endParaRPr>
          </a:p>
        </p:txBody>
      </p:sp>
      <p:sp>
        <p:nvSpPr>
          <p:cNvPr id="158" name="矩形"/>
          <p:cNvSpPr>
            <a:spLocks/>
          </p:cNvSpPr>
          <p:nvPr/>
        </p:nvSpPr>
        <p:spPr>
          <a:xfrm rot="0">
            <a:off x="1751865" y="1771705"/>
            <a:ext cx="4429125" cy="1323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Department                                                        2). Division                                                          3). Job Function                                                  4). Employee Classification</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
        <p:nvSpPr>
          <p:cNvPr id="159" name="矩形"/>
          <p:cNvSpPr>
            <a:spLocks/>
          </p:cNvSpPr>
          <p:nvPr/>
        </p:nvSpPr>
        <p:spPr>
          <a:xfrm rot="0">
            <a:off x="1219195" y="3197162"/>
            <a:ext cx="2590795" cy="40010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0"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0"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0" charset="0"/>
              <a:ea typeface="宋体" pitchFamily="0" charset="0"/>
              <a:cs typeface="Calibri" pitchFamily="0" charset="0"/>
            </a:endParaRPr>
          </a:p>
        </p:txBody>
      </p:sp>
      <p:sp>
        <p:nvSpPr>
          <p:cNvPr id="160" name="矩形"/>
          <p:cNvSpPr>
            <a:spLocks/>
          </p:cNvSpPr>
          <p:nvPr/>
        </p:nvSpPr>
        <p:spPr>
          <a:xfrm rot="0">
            <a:off x="1751865" y="3699290"/>
            <a:ext cx="2438404" cy="7078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Start date                     2). End date</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
        <p:nvSpPr>
          <p:cNvPr id="161" name="矩形"/>
          <p:cNvSpPr>
            <a:spLocks/>
          </p:cNvSpPr>
          <p:nvPr/>
        </p:nvSpPr>
        <p:spPr>
          <a:xfrm rot="0">
            <a:off x="1222125" y="4509185"/>
            <a:ext cx="3505195" cy="4001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0"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0" charset="0"/>
              <a:ea typeface="宋体" pitchFamily="0" charset="0"/>
              <a:cs typeface="Calibri" pitchFamily="0" charset="0"/>
            </a:endParaRPr>
          </a:p>
        </p:txBody>
      </p:sp>
      <p:sp>
        <p:nvSpPr>
          <p:cNvPr id="162" name="矩形"/>
          <p:cNvSpPr>
            <a:spLocks/>
          </p:cNvSpPr>
          <p:nvPr/>
        </p:nvSpPr>
        <p:spPr>
          <a:xfrm rot="0">
            <a:off x="1751865" y="4999899"/>
            <a:ext cx="2669934" cy="1323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0" charset="0"/>
                <a:ea typeface="Calibri Light" pitchFamily="0" charset="0"/>
                <a:cs typeface="Calibri Light" pitchFamily="0" charset="0"/>
              </a:rPr>
              <a:t>1). Very high                        2). High                                   3). Medium                           4). Low </a:t>
            </a:r>
            <a:endParaRPr lang="zh-CN" altLang="en-US" sz="2000" b="0" i="0" u="none" strike="noStrike" kern="1200" cap="none" spc="0" baseline="0">
              <a:solidFill>
                <a:schemeClr val="tx1"/>
              </a:solidFill>
              <a:latin typeface="Calibri Light" pitchFamily="0" charset="0"/>
              <a:ea typeface="Calibri Light" pitchFamily="0" charset="0"/>
              <a:cs typeface="Calibri Light" pitchFamily="0" charset="0"/>
            </a:endParaRPr>
          </a:p>
        </p:txBody>
      </p:sp>
    </p:spTree>
    <p:extLst>
      <p:ext uri="{BB962C8B-B14F-4D97-AF65-F5344CB8AC3E}">
        <p14:creationId xmlns:p14="http://schemas.microsoft.com/office/powerpoint/2010/main" val="948210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66" name="文本框"/>
          <p:cNvSpPr>
            <a:spLocks noGrp="1"/>
          </p:cNvSpPr>
          <p:nvPr>
            <p:ph type="title"/>
          </p:nvPr>
        </p:nvSpPr>
        <p:spPr>
          <a:xfrm rot="0">
            <a:off x="755324" y="385441"/>
            <a:ext cx="2437133" cy="758186"/>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11</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26826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69" name="矩形"/>
          <p:cNvSpPr>
            <a:spLocks/>
          </p:cNvSpPr>
          <p:nvPr/>
        </p:nvSpPr>
        <p:spPr>
          <a:xfrm rot="0">
            <a:off x="1066804" y="1600200"/>
            <a:ext cx="7467604" cy="26776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0"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0"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0"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7261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1994"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5" y="0"/>
            <a:ext cx="4743784" cy="6858460"/>
            <a:chOff x="7448615" y="0"/>
            <a:chExt cx="4743784" cy="6858460"/>
          </a:xfrm>
        </p:grpSpPr>
        <p:sp>
          <p:nvSpPr>
            <p:cNvPr id="68"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45" y="3047995"/>
              <a:ext cx="3257550" cy="3810003"/>
            </a:xfrm>
            <a:custGeom>
              <a:gdLst>
                <a:gd name="T1" fmla="*/ 0 w 21600"/>
                <a:gd name="T2" fmla="*/ 0 h 21600"/>
                <a:gd name="T3" fmla="*/ 21600 w 21600"/>
                <a:gd name="T4" fmla="*/ 21600 h 21600"/>
              </a:gdLst>
              <a:rect l="T1" t="T2" r="T3" b="T4"/>
              <a:pathLst>
                <a:path w="21600" h="21600">
                  <a:moveTo>
                    <a:pt x="21600" y="0"/>
                  </a:moveTo>
                  <a:lnTo>
                    <a:pt x="0" y="21599"/>
                  </a:lnTo>
                  <a:lnTo>
                    <a:pt x="21600" y="21599"/>
                  </a:lnTo>
                  <a:lnTo>
                    <a:pt x="21600" y="0"/>
                  </a:lnTo>
                  <a:close/>
                </a:path>
              </a:pathLst>
            </a:custGeom>
            <a:solidFill>
              <a:srgbClr val="17AFE3">
                <a:alpha val="65000"/>
              </a:srgbClr>
            </a:solidFill>
            <a:ln cmpd="sng" cap="flat">
              <a:noFill/>
              <a:prstDash val="solid"/>
              <a:miter/>
            </a:ln>
          </p:spPr>
        </p:sp>
        <p:sp>
          <p:nvSpPr>
            <p:cNvPr id="73" name="曲线"/>
            <p:cNvSpPr>
              <a:spLocks/>
            </p:cNvSpPr>
            <p:nvPr/>
          </p:nvSpPr>
          <p:spPr>
            <a:xfrm rot="0">
              <a:off x="9337927" y="0"/>
              <a:ext cx="2854317"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3"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78"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68" y="829623"/>
            <a:ext cx="3909696" cy="66421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9" y="6410328"/>
            <a:ext cx="3705220" cy="295279"/>
            <a:chOff x="466729" y="6410328"/>
            <a:chExt cx="3705220" cy="295279"/>
          </a:xfrm>
        </p:grpSpPr>
        <p:pic>
          <p:nvPicPr>
            <p:cNvPr id="83" name="图片"/>
            <p:cNvPicPr>
              <a:picLocks/>
            </p:cNvPicPr>
            <p:nvPr/>
          </p:nvPicPr>
          <p:blipFill>
            <a:blip r:embed="rId1" cstate="print"/>
            <a:stretch>
              <a:fillRect/>
            </a:stretch>
          </p:blipFill>
          <p:spPr>
            <a:xfrm rot="0">
              <a:off x="676270" y="6467479"/>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2</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1" y="2123270"/>
            <a:ext cx="859323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313021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195" y="28575"/>
            <a:ext cx="12481706"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5" y="0"/>
            <a:ext cx="4743784" cy="6858460"/>
            <a:chOff x="7448615" y="0"/>
            <a:chExt cx="4743784" cy="6858460"/>
          </a:xfrm>
        </p:grpSpPr>
        <p:sp>
          <p:nvSpPr>
            <p:cNvPr id="89"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45" y="3047995"/>
              <a:ext cx="3257550" cy="3810003"/>
            </a:xfrm>
            <a:custGeom>
              <a:gdLst>
                <a:gd name="T1" fmla="*/ 0 w 21600"/>
                <a:gd name="T2" fmla="*/ 0 h 21600"/>
                <a:gd name="T3" fmla="*/ 21600 w 21600"/>
                <a:gd name="T4" fmla="*/ 21600 h 21600"/>
              </a:gdLst>
              <a:rect l="T1" t="T2" r="T3" b="T4"/>
              <a:pathLst>
                <a:path w="21600" h="21600">
                  <a:moveTo>
                    <a:pt x="21600" y="0"/>
                  </a:moveTo>
                  <a:lnTo>
                    <a:pt x="0" y="21599"/>
                  </a:lnTo>
                  <a:lnTo>
                    <a:pt x="21600" y="21599"/>
                  </a:lnTo>
                  <a:lnTo>
                    <a:pt x="21600" y="0"/>
                  </a:lnTo>
                  <a:close/>
                </a:path>
              </a:pathLst>
            </a:custGeom>
            <a:solidFill>
              <a:srgbClr val="17AFE3">
                <a:alpha val="65000"/>
              </a:srgbClr>
            </a:solidFill>
            <a:ln cmpd="sng" cap="flat">
              <a:noFill/>
              <a:prstDash val="solid"/>
              <a:miter/>
            </a:ln>
          </p:spPr>
        </p:sp>
        <p:sp>
          <p:nvSpPr>
            <p:cNvPr id="94" name="曲线"/>
            <p:cNvSpPr>
              <a:spLocks/>
            </p:cNvSpPr>
            <p:nvPr/>
          </p:nvSpPr>
          <p:spPr>
            <a:xfrm rot="0">
              <a:off x="9337927" y="0"/>
              <a:ext cx="2854317"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3"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99"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0" y="447670"/>
            <a:ext cx="361945" cy="361945"/>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799"/>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799"/>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4" y="5610229"/>
            <a:ext cx="647694" cy="647694"/>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4" y="6247"/>
                </a:lnTo>
                <a:lnTo>
                  <a:pt x="457" y="7680"/>
                </a:lnTo>
                <a:lnTo>
                  <a:pt x="117" y="9204"/>
                </a:lnTo>
                <a:lnTo>
                  <a:pt x="0" y="10800"/>
                </a:lnTo>
                <a:lnTo>
                  <a:pt x="117" y="12395"/>
                </a:lnTo>
                <a:lnTo>
                  <a:pt x="457" y="13919"/>
                </a:lnTo>
                <a:lnTo>
                  <a:pt x="1004"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095"/>
            <a:ext cx="247645" cy="247645"/>
          </a:xfrm>
          <a:prstGeom prst="rect"/>
          <a:noFill/>
          <a:ln w="12700" cmpd="sng" cap="flat">
            <a:noFill/>
            <a:prstDash val="solid"/>
            <a:miter/>
          </a:ln>
        </p:spPr>
      </p:pic>
      <p:grpSp>
        <p:nvGrpSpPr>
          <p:cNvPr id="106" name="组合"/>
          <p:cNvGrpSpPr>
            <a:grpSpLocks/>
          </p:cNvGrpSpPr>
          <p:nvPr/>
        </p:nvGrpSpPr>
        <p:grpSpPr>
          <a:xfrm>
            <a:off x="47620" y="3819520"/>
            <a:ext cx="4124329" cy="3009904"/>
            <a:chOff x="47620" y="3819520"/>
            <a:chExt cx="4124329" cy="3009904"/>
          </a:xfrm>
        </p:grpSpPr>
        <p:pic>
          <p:nvPicPr>
            <p:cNvPr id="104"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0" y="3819520"/>
              <a:ext cx="1733545" cy="3009904"/>
            </a:xfrm>
            <a:prstGeom prst="rect"/>
            <a:noFill/>
            <a:ln w="12700" cmpd="sng" cap="flat">
              <a:noFill/>
              <a:prstDash val="solid"/>
              <a:miter/>
            </a:ln>
          </p:spPr>
        </p:pic>
      </p:grpSp>
      <p:sp>
        <p:nvSpPr>
          <p:cNvPr id="107" name="文本框"/>
          <p:cNvSpPr>
            <a:spLocks noGrp="1"/>
          </p:cNvSpPr>
          <p:nvPr>
            <p:ph type="title"/>
          </p:nvPr>
        </p:nvSpPr>
        <p:spPr>
          <a:xfrm rot="0">
            <a:off x="739768" y="445381"/>
            <a:ext cx="2357116" cy="737235"/>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3</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0" y="1041536"/>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8911913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0" y="2933695"/>
            <a:ext cx="2762244" cy="3257550"/>
            <a:chOff x="7991470" y="2933695"/>
            <a:chExt cx="2762244" cy="3257550"/>
          </a:xfrm>
        </p:grpSpPr>
        <p:sp>
          <p:nvSpPr>
            <p:cNvPr id="110"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0" y="2933695"/>
              <a:ext cx="2762244" cy="3257550"/>
            </a:xfrm>
            <a:prstGeom prst="rect"/>
            <a:noFill/>
            <a:ln w="12700" cmpd="sng" cap="flat">
              <a:noFill/>
              <a:prstDash val="solid"/>
              <a:miter/>
            </a:ln>
          </p:spPr>
        </p:pic>
      </p:grpSp>
      <p:sp>
        <p:nvSpPr>
          <p:cNvPr id="114" name="文本框"/>
          <p:cNvSpPr>
            <a:spLocks noGrp="1"/>
          </p:cNvSpPr>
          <p:nvPr>
            <p:ph type="title"/>
          </p:nvPr>
        </p:nvSpPr>
        <p:spPr>
          <a:xfrm rot="0">
            <a:off x="834074" y="575057"/>
            <a:ext cx="5636893" cy="664209"/>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4" y="1456278"/>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0"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0" charset="0"/>
              <a:ea typeface="宋体" pitchFamily="0" charset="0"/>
              <a:cs typeface="Calibri" pitchFamily="0" charset="0"/>
            </a:endParaRPr>
          </a:p>
        </p:txBody>
      </p:sp>
    </p:spTree>
    <p:extLst>
      <p:ext uri="{BB962C8B-B14F-4D97-AF65-F5344CB8AC3E}">
        <p14:creationId xmlns:p14="http://schemas.microsoft.com/office/powerpoint/2010/main" val="9408944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45"/>
            <a:ext cx="3533770" cy="3810003"/>
            <a:chOff x="8658225" y="2647945"/>
            <a:chExt cx="3533770" cy="3810003"/>
          </a:xfrm>
        </p:grpSpPr>
        <p:sp>
          <p:nvSpPr>
            <p:cNvPr id="118"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45"/>
              <a:ext cx="3533770" cy="3810003"/>
            </a:xfrm>
            <a:prstGeom prst="rect"/>
            <a:noFill/>
            <a:ln w="12700" cmpd="sng" cap="flat">
              <a:noFill/>
              <a:prstDash val="solid"/>
              <a:miter/>
            </a:ln>
          </p:spPr>
        </p:pic>
      </p:grpSp>
      <p:sp>
        <p:nvSpPr>
          <p:cNvPr id="122" name="文本框"/>
          <p:cNvSpPr>
            <a:spLocks noGrp="1"/>
          </p:cNvSpPr>
          <p:nvPr>
            <p:ph type="title"/>
          </p:nvPr>
        </p:nvSpPr>
        <p:spPr>
          <a:xfrm rot="0">
            <a:off x="739768" y="829623"/>
            <a:ext cx="5263520" cy="66421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8" y="1975538"/>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0"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0"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0"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0" charset="0"/>
              <a:ea typeface="宋体" pitchFamily="0" charset="0"/>
              <a:cs typeface="Calibri" pitchFamily="0" charset="0"/>
            </a:endParaRPr>
          </a:p>
        </p:txBody>
      </p:sp>
    </p:spTree>
    <p:extLst>
      <p:ext uri="{BB962C8B-B14F-4D97-AF65-F5344CB8AC3E}">
        <p14:creationId xmlns:p14="http://schemas.microsoft.com/office/powerpoint/2010/main" val="12188570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45" y="891796"/>
            <a:ext cx="5014591" cy="502285"/>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4" y="6172200"/>
            <a:ext cx="2181228"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6</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595"/>
            <a:ext cx="304794" cy="304795"/>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14" y="1688045"/>
            <a:ext cx="8162920" cy="4079081"/>
          </a:xfrm>
          <a:prstGeom prst="rect"/>
          <a:noFill/>
          <a:ln w="12700" cmpd="sng" cap="flat">
            <a:noFill/>
            <a:prstDash val="solid"/>
            <a:miter/>
          </a:ln>
        </p:spPr>
      </p:pic>
      <p:sp>
        <p:nvSpPr>
          <p:cNvPr id="133" name="矩形"/>
          <p:cNvSpPr>
            <a:spLocks/>
          </p:cNvSpPr>
          <p:nvPr/>
        </p:nvSpPr>
        <p:spPr>
          <a:xfrm rot="0">
            <a:off x="4495804" y="4731715"/>
            <a:ext cx="1295403"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0"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134" name="矩形"/>
          <p:cNvSpPr>
            <a:spLocks/>
          </p:cNvSpPr>
          <p:nvPr/>
        </p:nvSpPr>
        <p:spPr>
          <a:xfrm rot="0">
            <a:off x="6128235" y="4785949"/>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0"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0" charset="0"/>
              <a:ea typeface="宋体" pitchFamily="0" charset="0"/>
              <a:cs typeface="Calibri" pitchFamily="0" charset="0"/>
            </a:endParaRPr>
          </a:p>
        </p:txBody>
      </p:sp>
      <p:sp>
        <p:nvSpPr>
          <p:cNvPr id="135" name="矩形"/>
          <p:cNvSpPr>
            <a:spLocks/>
          </p:cNvSpPr>
          <p:nvPr/>
        </p:nvSpPr>
        <p:spPr>
          <a:xfrm rot="0">
            <a:off x="7496179" y="4709740"/>
            <a:ext cx="2038353" cy="329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0"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0" charset="0"/>
              <a:ea typeface="宋体" pitchFamily="0" charset="0"/>
              <a:cs typeface="Calibri" pitchFamily="0" charset="0"/>
            </a:endParaRPr>
          </a:p>
        </p:txBody>
      </p:sp>
    </p:spTree>
    <p:extLst>
      <p:ext uri="{BB962C8B-B14F-4D97-AF65-F5344CB8AC3E}">
        <p14:creationId xmlns:p14="http://schemas.microsoft.com/office/powerpoint/2010/main" val="125664282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1995" y="1981204"/>
            <a:ext cx="2695579" cy="3248020"/>
          </a:xfrm>
          <a:prstGeom prst="rect"/>
          <a:noFill/>
          <a:ln w="12700" cmpd="sng" cap="flat">
            <a:noFill/>
            <a:prstDash val="solid"/>
            <a:miter/>
          </a:ln>
        </p:spPr>
      </p:pic>
      <p:sp>
        <p:nvSpPr>
          <p:cNvPr id="137"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1" y="857891"/>
            <a:ext cx="9763120" cy="575309"/>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7</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795" y="2151733"/>
            <a:ext cx="6705594" cy="255454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Gragh</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 – Data Visualization</a:t>
            </a:r>
            <a:endParaRPr lang="zh-CN" altLang="en-US" sz="3200" b="0" i="0" u="none" strike="noStrike" kern="1200" cap="none" spc="0" baseline="0">
              <a:solidFill>
                <a:schemeClr val="tx1"/>
              </a:solidFill>
              <a:latin typeface="Cambria Math" pitchFamily="0" charset="0"/>
              <a:ea typeface="Cambria Math" pitchFamily="0" charset="0"/>
              <a:cs typeface="Calibri" pitchFamily="0" charset="0"/>
            </a:endParaRPr>
          </a:p>
        </p:txBody>
      </p:sp>
    </p:spTree>
    <p:extLst>
      <p:ext uri="{BB962C8B-B14F-4D97-AF65-F5344CB8AC3E}">
        <p14:creationId xmlns:p14="http://schemas.microsoft.com/office/powerpoint/2010/main" val="12325836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24" y="1828800"/>
            <a:ext cx="10843849" cy="3046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0" charset="0"/>
                <a:ea typeface="Cambria Math" pitchFamily="0" charset="0"/>
                <a:cs typeface="Calibri" pitchFamily="0" charset="0"/>
              </a:rPr>
              <a:t>DE5B5E0E981696191474813EBC226A7F</a:t>
            </a:r>
            <a:r>
              <a:rPr lang="en-US" altLang="zh-CN" sz="3200" b="0" i="0" u="none" strike="noStrike" kern="1200" cap="none" spc="0" baseline="0">
                <a:solidFill>
                  <a:schemeClr val="tx1"/>
                </a:solidFill>
                <a:latin typeface="Cambria Math" pitchFamily="0" charset="0"/>
                <a:ea typeface="Cambria Math" pitchFamily="0"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0" charset="0"/>
              <a:ea typeface="Cambria Math" pitchFamily="0" charset="0"/>
              <a:cs typeface="Calibri" pitchFamily="0" charset="0"/>
            </a:endParaRPr>
          </a:p>
        </p:txBody>
      </p:sp>
    </p:spTree>
    <p:extLst>
      <p:ext uri="{BB962C8B-B14F-4D97-AF65-F5344CB8AC3E}">
        <p14:creationId xmlns:p14="http://schemas.microsoft.com/office/powerpoint/2010/main" val="3552027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9" y="3381379"/>
            <a:ext cx="2466979" cy="3419470"/>
          </a:xfrm>
          <a:prstGeom prst="rect"/>
          <a:noFill/>
          <a:ln w="12700" cmpd="sng" cap="flat">
            <a:noFill/>
            <a:prstDash val="solid"/>
            <a:miter/>
          </a:ln>
        </p:spPr>
      </p:pic>
      <p:sp>
        <p:nvSpPr>
          <p:cNvPr id="149" name="文本框"/>
          <p:cNvSpPr>
            <a:spLocks noGrp="1"/>
          </p:cNvSpPr>
          <p:nvPr>
            <p:ph type="title"/>
          </p:nvPr>
        </p:nvSpPr>
        <p:spPr>
          <a:xfrm rot="0">
            <a:off x="739768" y="654936"/>
            <a:ext cx="8480426" cy="670689"/>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9</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2"/>
            <a:ext cx="8534019" cy="954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990595" y="1717932"/>
            <a:ext cx="9525004" cy="156965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0"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0" charset="0"/>
              <a:ea typeface="宋体" pitchFamily="0" charset="0"/>
              <a:cs typeface="Calibri" pitchFamily="0" charset="0"/>
            </a:endParaRPr>
          </a:p>
        </p:txBody>
      </p:sp>
    </p:spTree>
    <p:extLst>
      <p:ext uri="{BB962C8B-B14F-4D97-AF65-F5344CB8AC3E}">
        <p14:creationId xmlns:p14="http://schemas.microsoft.com/office/powerpoint/2010/main" val="18986938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2024-09-04T11:21:23Z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