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izzaSalesReportAnalysis/Top5PizzasByTotalRevenu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5863F2E-874B-4882-A5D6-FDB7F4F83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Pizza Sales Report Analysis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ome">
            <a:extLst>
              <a:ext uri="{FF2B5EF4-FFF2-40B4-BE49-F238E27FC236}">
                <a16:creationId xmlns:a16="http://schemas.microsoft.com/office/drawing/2014/main" id="{3CD0B9E8-AD19-498E-B24D-4AE86786F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69"/>
            <a:ext cx="12192000" cy="56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est/Worst Sellers">
            <a:extLst>
              <a:ext uri="{FF2B5EF4-FFF2-40B4-BE49-F238E27FC236}">
                <a16:creationId xmlns:a16="http://schemas.microsoft.com/office/drawing/2014/main" id="{2D3EC87C-1B28-4397-8822-BC2A2E0F0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69"/>
            <a:ext cx="12192000" cy="56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5 Pizzas By Total Revenue">
            <a:extLst>
              <a:ext uri="{FF2B5EF4-FFF2-40B4-BE49-F238E27FC236}">
                <a16:creationId xmlns:a16="http://schemas.microsoft.com/office/drawing/2014/main" id="{75B05FF6-0897-4B25-9CE0-32584B81D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699"/>
            <a:ext cx="12192000" cy="518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Bottom 5 Pizzas By Total Revenue">
            <a:extLst>
              <a:ext uri="{FF2B5EF4-FFF2-40B4-BE49-F238E27FC236}">
                <a16:creationId xmlns:a16="http://schemas.microsoft.com/office/drawing/2014/main" id="{B50D0C7A-DFEE-424E-8AFC-145E88B2A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699"/>
            <a:ext cx="12192000" cy="518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5 Pizzas By Total Pizza Sold">
            <a:extLst>
              <a:ext uri="{FF2B5EF4-FFF2-40B4-BE49-F238E27FC236}">
                <a16:creationId xmlns:a16="http://schemas.microsoft.com/office/drawing/2014/main" id="{F4BC0820-0737-4BB7-9656-35DA3CC30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699"/>
            <a:ext cx="12192000" cy="518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Bottom 5 Pizzas By Total Pizza Sold">
            <a:extLst>
              <a:ext uri="{FF2B5EF4-FFF2-40B4-BE49-F238E27FC236}">
                <a16:creationId xmlns:a16="http://schemas.microsoft.com/office/drawing/2014/main" id="{D67E2276-43FF-428C-B68A-E18DFB47E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699"/>
            <a:ext cx="12192000" cy="518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op 5 Pizzas By Total Order">
            <a:extLst>
              <a:ext uri="{FF2B5EF4-FFF2-40B4-BE49-F238E27FC236}">
                <a16:creationId xmlns:a16="http://schemas.microsoft.com/office/drawing/2014/main" id="{036CE361-0DFC-4820-A134-B11772415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699"/>
            <a:ext cx="12192000" cy="518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Bottom 5 Pizzas By Total Order ">
            <a:extLst>
              <a:ext uri="{FF2B5EF4-FFF2-40B4-BE49-F238E27FC236}">
                <a16:creationId xmlns:a16="http://schemas.microsoft.com/office/drawing/2014/main" id="{EC058DA1-25E3-437D-A7D1-D3890D672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699"/>
            <a:ext cx="12192000" cy="518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Pizza Sales Report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Ashvini Patil</cp:lastModifiedBy>
  <cp:revision>1</cp:revision>
  <dcterms:created xsi:type="dcterms:W3CDTF">2025-02-24T11:14:08Z</dcterms:created>
  <dcterms:modified xsi:type="dcterms:W3CDTF">2025-02-24T11:16:01Z</dcterms:modified>
</cp:coreProperties>
</file>