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6" name="Shape 419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7" name="Google Shape;419430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08" name="Google Shape;419430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09" name="Google Shape;419430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10" name="Google Shape;419431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1" name="Google Shape;419431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2" name="Google Shape;4194312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94313" name="Google Shape;41943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4" name="Google Shape;419431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4315" name="Google Shape;4194315;p1"/>
          <p:cNvSpPr txBox="1"/>
          <p:nvPr/>
        </p:nvSpPr>
        <p:spPr>
          <a:xfrm>
            <a:off x="2295524" y="3059668"/>
            <a:ext cx="74175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: K.Ashvin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:asunm1719223529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3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 B.COM According and finance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peri college of arts and science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