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44" r:id="rId1"/>
  </p:sldMasterIdLst>
  <p:sldIdLst>
    <p:sldId id="256" r:id="rId2"/>
    <p:sldId id="327" r:id="rId3"/>
    <p:sldId id="337" r:id="rId4"/>
    <p:sldId id="344" r:id="rId5"/>
    <p:sldId id="343" r:id="rId6"/>
    <p:sldId id="345" r:id="rId7"/>
    <p:sldId id="346" r:id="rId8"/>
    <p:sldId id="336" r:id="rId9"/>
    <p:sldId id="338" r:id="rId10"/>
    <p:sldId id="329" r:id="rId11"/>
    <p:sldId id="340" r:id="rId12"/>
    <p:sldId id="347" r:id="rId13"/>
    <p:sldId id="348" r:id="rId14"/>
    <p:sldId id="341" r:id="rId15"/>
    <p:sldId id="349" r:id="rId16"/>
    <p:sldId id="328" r:id="rId17"/>
    <p:sldId id="342" r:id="rId18"/>
    <p:sldId id="351" r:id="rId19"/>
    <p:sldId id="352" r:id="rId20"/>
    <p:sldId id="353" r:id="rId21"/>
    <p:sldId id="354" r:id="rId22"/>
    <p:sldId id="355" r:id="rId23"/>
    <p:sldId id="358" r:id="rId24"/>
    <p:sldId id="359" r:id="rId25"/>
    <p:sldId id="356" r:id="rId26"/>
    <p:sldId id="371" r:id="rId27"/>
    <p:sldId id="326" r:id="rId28"/>
    <p:sldId id="360" r:id="rId29"/>
    <p:sldId id="361" r:id="rId30"/>
    <p:sldId id="362" r:id="rId31"/>
    <p:sldId id="363" r:id="rId32"/>
    <p:sldId id="365" r:id="rId33"/>
    <p:sldId id="366" r:id="rId34"/>
    <p:sldId id="367" r:id="rId35"/>
    <p:sldId id="369" r:id="rId36"/>
    <p:sldId id="370" r:id="rId37"/>
    <p:sldId id="27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86" autoAdjust="0"/>
    <p:restoredTop sz="94641" autoAdjust="0"/>
  </p:normalViewPr>
  <p:slideViewPr>
    <p:cSldViewPr snapToGrid="0">
      <p:cViewPr varScale="1">
        <p:scale>
          <a:sx n="142" d="100"/>
          <a:sy n="142" d="100"/>
        </p:scale>
        <p:origin x="1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EEFA3-B3A4-4598-8753-D898C876A1DA}"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EEFE11D-A84C-492B-BA3F-C1C2AF03C187}">
      <dgm:prSet/>
      <dgm:spPr/>
      <dgm:t>
        <a:bodyPr/>
        <a:lstStyle/>
        <a:p>
          <a:r>
            <a:rPr lang="en-US"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C5B303DB-B913-464D-972D-10A2C367E8DB}" type="pres">
      <dgm:prSet presAssocID="{899EEFA3-B3A4-4598-8753-D898C876A1DA}" presName="diagram" presStyleCnt="0">
        <dgm:presLayoutVars>
          <dgm:dir/>
          <dgm:resizeHandles val="exact"/>
        </dgm:presLayoutVars>
      </dgm:prSet>
      <dgm:spPr/>
    </dgm:pt>
    <dgm:pt modelId="{8015CD15-D901-4F22-BC7D-DDB4BE70D74B}" type="pres">
      <dgm:prSet presAssocID="{7EEFE11D-A84C-492B-BA3F-C1C2AF03C187}" presName="node" presStyleLbl="node1" presStyleIdx="0" presStyleCnt="7">
        <dgm:presLayoutVars>
          <dgm:bulletEnabled val="1"/>
        </dgm:presLayoutVars>
      </dgm:prSet>
      <dgm:spPr/>
    </dgm:pt>
    <dgm:pt modelId="{9BAF2EB0-8F6D-4BA2-BCFE-C783EE98F882}" type="pres">
      <dgm:prSet presAssocID="{1072BBA4-8D3F-4587-86C2-2E0E90137004}" presName="sibTrans" presStyleCnt="0"/>
      <dgm:spPr/>
    </dgm:pt>
    <dgm:pt modelId="{E9AE8B8F-8585-4573-ACA8-ECD9A4DEEFCD}" type="pres">
      <dgm:prSet presAssocID="{D27DBBA9-B41C-4D87-A96F-E17E760537B9}" presName="node" presStyleLbl="node1" presStyleIdx="1" presStyleCnt="7">
        <dgm:presLayoutVars>
          <dgm:bulletEnabled val="1"/>
        </dgm:presLayoutVars>
      </dgm:prSet>
      <dgm:spPr/>
    </dgm:pt>
    <dgm:pt modelId="{DBFE48D5-178D-42D6-96D8-2B81F142467C}" type="pres">
      <dgm:prSet presAssocID="{A44B9B54-DC54-4721-9C87-FC77A57F45F0}" presName="sibTrans" presStyleCnt="0"/>
      <dgm:spPr/>
    </dgm:pt>
    <dgm:pt modelId="{CBB63247-8E8A-404B-B3A1-EEC63FAD7FDF}" type="pres">
      <dgm:prSet presAssocID="{0E78F4D3-4B82-4EDE-A1E4-E16766595462}" presName="node" presStyleLbl="node1" presStyleIdx="2" presStyleCnt="7">
        <dgm:presLayoutVars>
          <dgm:bulletEnabled val="1"/>
        </dgm:presLayoutVars>
      </dgm:prSet>
      <dgm:spPr/>
    </dgm:pt>
    <dgm:pt modelId="{4CDBC0C6-6D22-42A4-8E99-F264B8FD0463}" type="pres">
      <dgm:prSet presAssocID="{DEDADB56-3CDA-4767-B394-B474A168D9D3}" presName="sibTrans" presStyleCnt="0"/>
      <dgm:spPr/>
    </dgm:pt>
    <dgm:pt modelId="{75B6BE51-07F7-4C71-B67B-FF9B68C2DD41}" type="pres">
      <dgm:prSet presAssocID="{7540B49E-7407-4269-B4E9-7C54B5205D24}" presName="node" presStyleLbl="node1" presStyleIdx="3" presStyleCnt="7">
        <dgm:presLayoutVars>
          <dgm:bulletEnabled val="1"/>
        </dgm:presLayoutVars>
      </dgm:prSet>
      <dgm:spPr/>
    </dgm:pt>
    <dgm:pt modelId="{AAD2DE9B-3237-437A-A0AB-F298E77B43E7}" type="pres">
      <dgm:prSet presAssocID="{5235A67B-702D-493B-BB75-F01F93C406EF}" presName="sibTrans" presStyleCnt="0"/>
      <dgm:spPr/>
    </dgm:pt>
    <dgm:pt modelId="{205806B1-1658-40B9-8047-9B57CCDA8592}" type="pres">
      <dgm:prSet presAssocID="{7D5460A6-9CD8-44B5-AF9D-FF7330838B19}" presName="node" presStyleLbl="node1" presStyleIdx="4" presStyleCnt="7">
        <dgm:presLayoutVars>
          <dgm:bulletEnabled val="1"/>
        </dgm:presLayoutVars>
      </dgm:prSet>
      <dgm:spPr/>
    </dgm:pt>
    <dgm:pt modelId="{6B9EF474-CE0E-443E-9F1C-2C01161B0759}" type="pres">
      <dgm:prSet presAssocID="{60864F1B-5250-4BE7-AAD7-333923060BA7}" presName="sibTrans" presStyleCnt="0"/>
      <dgm:spPr/>
    </dgm:pt>
    <dgm:pt modelId="{58AC76BD-E670-4776-9AAD-35B058B2D772}" type="pres">
      <dgm:prSet presAssocID="{2741DD27-29B5-474F-B6E0-F8EF44D8BA7B}" presName="node" presStyleLbl="node1" presStyleIdx="5" presStyleCnt="7">
        <dgm:presLayoutVars>
          <dgm:bulletEnabled val="1"/>
        </dgm:presLayoutVars>
      </dgm:prSet>
      <dgm:spPr/>
    </dgm:pt>
    <dgm:pt modelId="{FDD4D96B-F687-4972-B27C-A434EEFF9328}" type="pres">
      <dgm:prSet presAssocID="{40CD0F42-F723-48BD-9E12-A2C0884D2FB0}" presName="sibTrans" presStyleCnt="0"/>
      <dgm:spPr/>
    </dgm:pt>
    <dgm:pt modelId="{D6B2ADD1-51C0-44C0-BD68-17FE4F72AA3F}" type="pres">
      <dgm:prSet presAssocID="{105F3BEC-1129-40C9-8892-B88B7A6DF9F1}" presName="node" presStyleLbl="node1" presStyleIdx="6" presStyleCnt="7">
        <dgm:presLayoutVars>
          <dgm:bulletEnabled val="1"/>
        </dgm:presLayoutVars>
      </dgm:prSet>
      <dgm:spPr/>
    </dgm:pt>
  </dgm:ptLst>
  <dgm:cxnLst>
    <dgm:cxn modelId="{608A0801-2C81-4317-BBA3-AED034F10A38}" type="presOf" srcId="{7EEFE11D-A84C-492B-BA3F-C1C2AF03C187}" destId="{8015CD15-D901-4F22-BC7D-DDB4BE70D74B}" srcOrd="0" destOrd="0" presId="urn:microsoft.com/office/officeart/2005/8/layout/default"/>
    <dgm:cxn modelId="{5F730A40-32CD-4D6D-BC55-88F9C57EF222}" type="presOf" srcId="{D27DBBA9-B41C-4D87-A96F-E17E760537B9}" destId="{E9AE8B8F-8585-4573-ACA8-ECD9A4DEEFCD}" srcOrd="0" destOrd="0" presId="urn:microsoft.com/office/officeart/2005/8/layout/default"/>
    <dgm:cxn modelId="{6DF30547-DE14-4809-98F3-F4E6F1DAAD6D}" srcId="{899EEFA3-B3A4-4598-8753-D898C876A1DA}" destId="{105F3BEC-1129-40C9-8892-B88B7A6DF9F1}" srcOrd="6" destOrd="0" parTransId="{527350D6-8720-4C9A-8B3C-5C13FA6A2CFF}" sibTransId="{7F439056-1599-4098-878B-9A5930C9E341}"/>
    <dgm:cxn modelId="{4770284F-3C70-4AFA-ACC3-F6C8343B7E82}" type="presOf" srcId="{0E78F4D3-4B82-4EDE-A1E4-E16766595462}" destId="{CBB63247-8E8A-404B-B3A1-EEC63FAD7FDF}" srcOrd="0" destOrd="0" presId="urn:microsoft.com/office/officeart/2005/8/layout/default"/>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188B5F6E-5573-439B-A2F2-0598169930FF}" type="presOf" srcId="{105F3BEC-1129-40C9-8892-B88B7A6DF9F1}" destId="{D6B2ADD1-51C0-44C0-BD68-17FE4F72AA3F}" srcOrd="0" destOrd="0" presId="urn:microsoft.com/office/officeart/2005/8/layout/default"/>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DFCD7EBC-A9AF-4BA0-A7D0-2718A510F4F5}" type="presOf" srcId="{899EEFA3-B3A4-4598-8753-D898C876A1DA}" destId="{C5B303DB-B913-464D-972D-10A2C367E8DB}" srcOrd="0" destOrd="0" presId="urn:microsoft.com/office/officeart/2005/8/layout/default"/>
    <dgm:cxn modelId="{D9A3E8C4-851F-4BC9-AECB-D1EA5A8265F9}" type="presOf" srcId="{2741DD27-29B5-474F-B6E0-F8EF44D8BA7B}" destId="{58AC76BD-E670-4776-9AAD-35B058B2D772}" srcOrd="0" destOrd="0" presId="urn:microsoft.com/office/officeart/2005/8/layout/default"/>
    <dgm:cxn modelId="{9AAFC4C5-C087-4E05-903F-327374DD10DF}" type="presOf" srcId="{7D5460A6-9CD8-44B5-AF9D-FF7330838B19}" destId="{205806B1-1658-40B9-8047-9B57CCDA8592}" srcOrd="0" destOrd="0" presId="urn:microsoft.com/office/officeart/2005/8/layout/default"/>
    <dgm:cxn modelId="{B4F570DE-4985-4F29-8A7A-7050C1E48920}" srcId="{899EEFA3-B3A4-4598-8753-D898C876A1DA}" destId="{D27DBBA9-B41C-4D87-A96F-E17E760537B9}" srcOrd="1" destOrd="0" parTransId="{65D99028-F3D0-4926-A3DC-F4442F0BDAE0}" sibTransId="{A44B9B54-DC54-4721-9C87-FC77A57F45F0}"/>
    <dgm:cxn modelId="{B5EFC8F2-76AA-486B-B83F-41463EE233E1}" type="presOf" srcId="{7540B49E-7407-4269-B4E9-7C54B5205D24}" destId="{75B6BE51-07F7-4C71-B67B-FF9B68C2DD41}" srcOrd="0" destOrd="0" presId="urn:microsoft.com/office/officeart/2005/8/layout/default"/>
    <dgm:cxn modelId="{1F4F6FF5-F6F6-4152-BD58-D7E37301AE97}" srcId="{899EEFA3-B3A4-4598-8753-D898C876A1DA}" destId="{7D5460A6-9CD8-44B5-AF9D-FF7330838B19}" srcOrd="4" destOrd="0" parTransId="{331B875A-E512-442A-B459-0DAD04C57A5C}" sibTransId="{60864F1B-5250-4BE7-AAD7-333923060BA7}"/>
    <dgm:cxn modelId="{B7255808-E916-40B7-9AA3-2CBB7DA2BDAF}" type="presParOf" srcId="{C5B303DB-B913-464D-972D-10A2C367E8DB}" destId="{8015CD15-D901-4F22-BC7D-DDB4BE70D74B}" srcOrd="0" destOrd="0" presId="urn:microsoft.com/office/officeart/2005/8/layout/default"/>
    <dgm:cxn modelId="{ECF3C1C4-6EA2-40AD-92F6-7184E2BF4024}" type="presParOf" srcId="{C5B303DB-B913-464D-972D-10A2C367E8DB}" destId="{9BAF2EB0-8F6D-4BA2-BCFE-C783EE98F882}" srcOrd="1" destOrd="0" presId="urn:microsoft.com/office/officeart/2005/8/layout/default"/>
    <dgm:cxn modelId="{0B6CDA9E-4B36-4EA3-AE90-CA01FF839F50}" type="presParOf" srcId="{C5B303DB-B913-464D-972D-10A2C367E8DB}" destId="{E9AE8B8F-8585-4573-ACA8-ECD9A4DEEFCD}" srcOrd="2" destOrd="0" presId="urn:microsoft.com/office/officeart/2005/8/layout/default"/>
    <dgm:cxn modelId="{BC91E9C2-B476-4C14-883B-F065CD808413}" type="presParOf" srcId="{C5B303DB-B913-464D-972D-10A2C367E8DB}" destId="{DBFE48D5-178D-42D6-96D8-2B81F142467C}" srcOrd="3" destOrd="0" presId="urn:microsoft.com/office/officeart/2005/8/layout/default"/>
    <dgm:cxn modelId="{0B5514FB-0BCC-43E2-8736-94DE6F04E793}" type="presParOf" srcId="{C5B303DB-B913-464D-972D-10A2C367E8DB}" destId="{CBB63247-8E8A-404B-B3A1-EEC63FAD7FDF}" srcOrd="4" destOrd="0" presId="urn:microsoft.com/office/officeart/2005/8/layout/default"/>
    <dgm:cxn modelId="{2DEEBDD1-2F2F-42E9-B242-B365D8CC9353}" type="presParOf" srcId="{C5B303DB-B913-464D-972D-10A2C367E8DB}" destId="{4CDBC0C6-6D22-42A4-8E99-F264B8FD0463}" srcOrd="5" destOrd="0" presId="urn:microsoft.com/office/officeart/2005/8/layout/default"/>
    <dgm:cxn modelId="{10B627C7-90E5-4EFF-A68B-049FCE8F2CA7}" type="presParOf" srcId="{C5B303DB-B913-464D-972D-10A2C367E8DB}" destId="{75B6BE51-07F7-4C71-B67B-FF9B68C2DD41}" srcOrd="6" destOrd="0" presId="urn:microsoft.com/office/officeart/2005/8/layout/default"/>
    <dgm:cxn modelId="{9C9A4959-C467-43AB-9E1B-2AFE9EF663D5}" type="presParOf" srcId="{C5B303DB-B913-464D-972D-10A2C367E8DB}" destId="{AAD2DE9B-3237-437A-A0AB-F298E77B43E7}" srcOrd="7" destOrd="0" presId="urn:microsoft.com/office/officeart/2005/8/layout/default"/>
    <dgm:cxn modelId="{DE6508F5-FD94-49DE-8091-3969D56DCE17}" type="presParOf" srcId="{C5B303DB-B913-464D-972D-10A2C367E8DB}" destId="{205806B1-1658-40B9-8047-9B57CCDA8592}" srcOrd="8" destOrd="0" presId="urn:microsoft.com/office/officeart/2005/8/layout/default"/>
    <dgm:cxn modelId="{28F2EF2E-16EC-42EB-A560-7D5B40A7B0BF}" type="presParOf" srcId="{C5B303DB-B913-464D-972D-10A2C367E8DB}" destId="{6B9EF474-CE0E-443E-9F1C-2C01161B0759}" srcOrd="9" destOrd="0" presId="urn:microsoft.com/office/officeart/2005/8/layout/default"/>
    <dgm:cxn modelId="{79E7C952-2061-454D-9B8C-68F0AD153459}" type="presParOf" srcId="{C5B303DB-B913-464D-972D-10A2C367E8DB}" destId="{58AC76BD-E670-4776-9AAD-35B058B2D772}" srcOrd="10" destOrd="0" presId="urn:microsoft.com/office/officeart/2005/8/layout/default"/>
    <dgm:cxn modelId="{6B28CA02-4A42-4D24-BBF1-45CB7CCB7428}" type="presParOf" srcId="{C5B303DB-B913-464D-972D-10A2C367E8DB}" destId="{FDD4D96B-F687-4972-B27C-A434EEFF9328}" srcOrd="11" destOrd="0" presId="urn:microsoft.com/office/officeart/2005/8/layout/default"/>
    <dgm:cxn modelId="{BC92B8A5-1EA5-45D5-AA23-575327F85D1C}" type="presParOf" srcId="{C5B303DB-B913-464D-972D-10A2C367E8DB}" destId="{D6B2ADD1-51C0-44C0-BD68-17FE4F72AA3F}" srcOrd="1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a:solidFill>
          <a:srgbClr val="0070C0">
            <a:alpha val="90000"/>
          </a:srgbClr>
        </a:solidFill>
      </dgm:spPr>
      <dgm:t>
        <a:bodyPr/>
        <a:lstStyle/>
        <a:p>
          <a:r>
            <a:rPr lang="en-US" b="1"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a:solidFill>
          <a:srgbClr val="0070C0">
            <a:alpha val="90000"/>
          </a:srgbClr>
        </a:solidFill>
      </dgm:spPr>
      <dgm:t>
        <a:bodyPr/>
        <a:lstStyle/>
        <a:p>
          <a:r>
            <a:rPr lang="en-US" b="1"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a:solidFill>
          <a:srgbClr val="0070C0">
            <a:alpha val="90000"/>
          </a:srgbClr>
        </a:solidFill>
      </dgm:spPr>
      <dgm:t>
        <a:bodyPr/>
        <a:lstStyle/>
        <a:p>
          <a:r>
            <a:rPr lang="en-US" b="1"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436E3E13-DB89-451B-99E2-EAA0E5713C90}" type="presOf" srcId="{0E78F4D3-4B82-4EDE-A1E4-E16766595462}" destId="{3B1B0575-2339-4562-9F6F-FE457ADEC490}" srcOrd="0" destOrd="0" presId="urn:microsoft.com/office/officeart/2005/8/layout/hierarchy1"/>
    <dgm:cxn modelId="{92341D15-BAB6-45C6-A682-7BEE9388F345}" type="presOf" srcId="{7D5460A6-9CD8-44B5-AF9D-FF7330838B19}" destId="{811CE637-1C36-4C78-A32E-83BA29306B03}" srcOrd="0" destOrd="0" presId="urn:microsoft.com/office/officeart/2005/8/layout/hierarchy1"/>
    <dgm:cxn modelId="{48C6F71D-8B2A-4E8C-B6DB-30866C5E3840}" type="presOf" srcId="{7540B49E-7407-4269-B4E9-7C54B5205D24}" destId="{091906B3-8D45-4F16-B7A4-58A46F6BF56D}" srcOrd="0" destOrd="0" presId="urn:microsoft.com/office/officeart/2005/8/layout/hierarchy1"/>
    <dgm:cxn modelId="{0CA80522-03D0-4AB4-AD79-74D720B33437}" type="presOf" srcId="{2741DD27-29B5-474F-B6E0-F8EF44D8BA7B}" destId="{8FE158D2-A0FA-49D2-8C4D-70BB58CAF202}"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03E14C4C-DD69-4EFF-AC13-97EE10FEF07D}" type="presOf" srcId="{899EEFA3-B3A4-4598-8753-D898C876A1DA}" destId="{7BACE016-3A8A-4A91-8BE9-5DA94181CE86}"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A905596D-C2D9-4113-A77D-9ABC1FA6EF6E}" type="presOf" srcId="{D27DBBA9-B41C-4D87-A96F-E17E760537B9}" destId="{D0344672-E22A-4888-A8BB-53E5CE350B7C}" srcOrd="0" destOrd="0" presId="urn:microsoft.com/office/officeart/2005/8/layout/hierarchy1"/>
    <dgm:cxn modelId="{5EA2578D-8292-4EB1-9179-C538443768FD}" type="presOf" srcId="{105F3BEC-1129-40C9-8892-B88B7A6DF9F1}" destId="{DF99D72D-074A-4A02-807C-23365B56035E}"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4F9B06A4-9412-4D51-A108-8A81250654A5}" type="presOf" srcId="{7EEFE11D-A84C-492B-BA3F-C1C2AF03C187}" destId="{8BFF5944-FBD4-4C32-A585-12BD74CEEA8B}" srcOrd="0" destOrd="0" presId="urn:microsoft.com/office/officeart/2005/8/layout/hierarchy1"/>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1F4F6FF5-F6F6-4152-BD58-D7E37301AE97}" srcId="{899EEFA3-B3A4-4598-8753-D898C876A1DA}" destId="{7D5460A6-9CD8-44B5-AF9D-FF7330838B19}" srcOrd="4" destOrd="0" parTransId="{331B875A-E512-442A-B459-0DAD04C57A5C}" sibTransId="{60864F1B-5250-4BE7-AAD7-333923060BA7}"/>
    <dgm:cxn modelId="{94FD1E2B-1427-4559-A83C-EC564DE78D56}" type="presParOf" srcId="{7BACE016-3A8A-4A91-8BE9-5DA94181CE86}" destId="{BA3C2FCD-790F-43B5-855D-948B1E9F119F}" srcOrd="0" destOrd="0" presId="urn:microsoft.com/office/officeart/2005/8/layout/hierarchy1"/>
    <dgm:cxn modelId="{8BCCD032-9D72-442F-A31E-3BEFDA233977}" type="presParOf" srcId="{BA3C2FCD-790F-43B5-855D-948B1E9F119F}" destId="{C5F88ECD-6F3B-4E8C-B5E5-4377C898CCCF}" srcOrd="0" destOrd="0" presId="urn:microsoft.com/office/officeart/2005/8/layout/hierarchy1"/>
    <dgm:cxn modelId="{D2EFA085-7024-476F-B755-52EB2E8B1B85}" type="presParOf" srcId="{C5F88ECD-6F3B-4E8C-B5E5-4377C898CCCF}" destId="{2579D4BB-B327-4586-A3AC-640759991D42}" srcOrd="0" destOrd="0" presId="urn:microsoft.com/office/officeart/2005/8/layout/hierarchy1"/>
    <dgm:cxn modelId="{5271349F-8EDA-4B16-A9FC-C83B78808B36}" type="presParOf" srcId="{C5F88ECD-6F3B-4E8C-B5E5-4377C898CCCF}" destId="{8BFF5944-FBD4-4C32-A585-12BD74CEEA8B}" srcOrd="1" destOrd="0" presId="urn:microsoft.com/office/officeart/2005/8/layout/hierarchy1"/>
    <dgm:cxn modelId="{52A831DD-23BE-4832-82B4-BF7A113A5DFC}" type="presParOf" srcId="{BA3C2FCD-790F-43B5-855D-948B1E9F119F}" destId="{5CB880F4-9C8D-4C9F-BC84-E1BF3B76C07C}" srcOrd="1" destOrd="0" presId="urn:microsoft.com/office/officeart/2005/8/layout/hierarchy1"/>
    <dgm:cxn modelId="{1093AB53-D082-4385-813E-9357F8561FD9}" type="presParOf" srcId="{7BACE016-3A8A-4A91-8BE9-5DA94181CE86}" destId="{50E80783-8EB0-4EBA-8AA0-5A82B18488E7}" srcOrd="1" destOrd="0" presId="urn:microsoft.com/office/officeart/2005/8/layout/hierarchy1"/>
    <dgm:cxn modelId="{CE5497EF-D93E-4B7D-9D03-0DCAF87FC3AD}" type="presParOf" srcId="{50E80783-8EB0-4EBA-8AA0-5A82B18488E7}" destId="{D40A219A-D3DF-4406-B283-8B0907CA196E}" srcOrd="0" destOrd="0" presId="urn:microsoft.com/office/officeart/2005/8/layout/hierarchy1"/>
    <dgm:cxn modelId="{3EB13710-E51A-4326-8EA1-BDD2341CF447}" type="presParOf" srcId="{D40A219A-D3DF-4406-B283-8B0907CA196E}" destId="{973F5C91-3D93-46F4-BB47-7257C166977C}" srcOrd="0" destOrd="0" presId="urn:microsoft.com/office/officeart/2005/8/layout/hierarchy1"/>
    <dgm:cxn modelId="{9E2AE387-C07B-4B09-B676-3A60A88CC7DD}" type="presParOf" srcId="{D40A219A-D3DF-4406-B283-8B0907CA196E}" destId="{D0344672-E22A-4888-A8BB-53E5CE350B7C}" srcOrd="1" destOrd="0" presId="urn:microsoft.com/office/officeart/2005/8/layout/hierarchy1"/>
    <dgm:cxn modelId="{CFE7AEF9-EBFB-4BA8-A2D6-AF7DF36E79C5}" type="presParOf" srcId="{50E80783-8EB0-4EBA-8AA0-5A82B18488E7}" destId="{03FBBE2A-B7AB-496F-AA7F-D28B92AC8B39}" srcOrd="1" destOrd="0" presId="urn:microsoft.com/office/officeart/2005/8/layout/hierarchy1"/>
    <dgm:cxn modelId="{292BCF9E-11F3-43C7-9A03-DFDBB537F6D2}" type="presParOf" srcId="{7BACE016-3A8A-4A91-8BE9-5DA94181CE86}" destId="{55E181B4-3564-453A-BB7B-656A9C83EB49}" srcOrd="2" destOrd="0" presId="urn:microsoft.com/office/officeart/2005/8/layout/hierarchy1"/>
    <dgm:cxn modelId="{B96338EE-4FEE-4943-B086-3E3301CBA8F6}" type="presParOf" srcId="{55E181B4-3564-453A-BB7B-656A9C83EB49}" destId="{44F3156D-EC2D-40D4-9870-C998A6EE518E}" srcOrd="0" destOrd="0" presId="urn:microsoft.com/office/officeart/2005/8/layout/hierarchy1"/>
    <dgm:cxn modelId="{9D94FD23-1B72-4744-B0B8-16E97811F1E5}" type="presParOf" srcId="{44F3156D-EC2D-40D4-9870-C998A6EE518E}" destId="{E7224CC9-4D55-4CC8-AC3F-AAD35A31E01B}" srcOrd="0" destOrd="0" presId="urn:microsoft.com/office/officeart/2005/8/layout/hierarchy1"/>
    <dgm:cxn modelId="{8F9B7BE7-B545-4A9D-AD31-5F13E95A127D}" type="presParOf" srcId="{44F3156D-EC2D-40D4-9870-C998A6EE518E}" destId="{3B1B0575-2339-4562-9F6F-FE457ADEC490}" srcOrd="1" destOrd="0" presId="urn:microsoft.com/office/officeart/2005/8/layout/hierarchy1"/>
    <dgm:cxn modelId="{66335EF8-9B9B-4A8A-805E-CC1E1ACB4C93}" type="presParOf" srcId="{55E181B4-3564-453A-BB7B-656A9C83EB49}" destId="{B0F31C38-2805-45A1-9E0B-1BA8B1B1FC71}" srcOrd="1" destOrd="0" presId="urn:microsoft.com/office/officeart/2005/8/layout/hierarchy1"/>
    <dgm:cxn modelId="{7A4A8CE7-6284-4468-834C-41E71ED35D5B}" type="presParOf" srcId="{7BACE016-3A8A-4A91-8BE9-5DA94181CE86}" destId="{DE3A9331-86FD-48EF-B2A9-70CF61BEC659}" srcOrd="3" destOrd="0" presId="urn:microsoft.com/office/officeart/2005/8/layout/hierarchy1"/>
    <dgm:cxn modelId="{15A26DCD-018D-49F2-995F-D3897A938FB2}" type="presParOf" srcId="{DE3A9331-86FD-48EF-B2A9-70CF61BEC659}" destId="{154BD0C9-3D2F-4FA0-8BD8-F00829339F41}" srcOrd="0" destOrd="0" presId="urn:microsoft.com/office/officeart/2005/8/layout/hierarchy1"/>
    <dgm:cxn modelId="{E23CC0E2-08C1-4AD1-AA20-09B2FE45D288}" type="presParOf" srcId="{154BD0C9-3D2F-4FA0-8BD8-F00829339F41}" destId="{A6592168-9596-4DE5-82F6-EB311751D5C4}" srcOrd="0" destOrd="0" presId="urn:microsoft.com/office/officeart/2005/8/layout/hierarchy1"/>
    <dgm:cxn modelId="{CFB71A82-9820-44E7-B689-89262ACBCCAF}" type="presParOf" srcId="{154BD0C9-3D2F-4FA0-8BD8-F00829339F41}" destId="{091906B3-8D45-4F16-B7A4-58A46F6BF56D}" srcOrd="1" destOrd="0" presId="urn:microsoft.com/office/officeart/2005/8/layout/hierarchy1"/>
    <dgm:cxn modelId="{DCB0ABDC-D301-4FF2-88A6-C3B081449611}" type="presParOf" srcId="{DE3A9331-86FD-48EF-B2A9-70CF61BEC659}" destId="{72634122-23E6-45F1-A510-D7DF78A7B822}" srcOrd="1" destOrd="0" presId="urn:microsoft.com/office/officeart/2005/8/layout/hierarchy1"/>
    <dgm:cxn modelId="{0D4F42CE-0B7A-42B7-B91F-9B6D3A2E6562}" type="presParOf" srcId="{7BACE016-3A8A-4A91-8BE9-5DA94181CE86}" destId="{D297559A-1145-45CA-A439-890E6400049A}" srcOrd="4" destOrd="0" presId="urn:microsoft.com/office/officeart/2005/8/layout/hierarchy1"/>
    <dgm:cxn modelId="{480CDB33-657A-483F-BBEF-DFF0597BBB88}" type="presParOf" srcId="{D297559A-1145-45CA-A439-890E6400049A}" destId="{D224C357-706C-4A36-9E9B-EAD83652A8E1}" srcOrd="0" destOrd="0" presId="urn:microsoft.com/office/officeart/2005/8/layout/hierarchy1"/>
    <dgm:cxn modelId="{A486FB6D-6951-42DC-B9EA-E476468561DF}" type="presParOf" srcId="{D224C357-706C-4A36-9E9B-EAD83652A8E1}" destId="{EFF7078A-AE75-4EFC-BC95-2397C2F5E2D4}" srcOrd="0" destOrd="0" presId="urn:microsoft.com/office/officeart/2005/8/layout/hierarchy1"/>
    <dgm:cxn modelId="{6D56DD5C-C46C-4CD3-99F9-CD4941EA52FF}" type="presParOf" srcId="{D224C357-706C-4A36-9E9B-EAD83652A8E1}" destId="{811CE637-1C36-4C78-A32E-83BA29306B03}" srcOrd="1" destOrd="0" presId="urn:microsoft.com/office/officeart/2005/8/layout/hierarchy1"/>
    <dgm:cxn modelId="{7B4339C1-D241-49EA-A316-3ED0C74B3B62}" type="presParOf" srcId="{D297559A-1145-45CA-A439-890E6400049A}" destId="{A3CDD472-7EBD-49BB-8357-DEB7594EE138}" srcOrd="1" destOrd="0" presId="urn:microsoft.com/office/officeart/2005/8/layout/hierarchy1"/>
    <dgm:cxn modelId="{66731931-ADF0-4487-A9C3-260FA602E7C0}" type="presParOf" srcId="{7BACE016-3A8A-4A91-8BE9-5DA94181CE86}" destId="{C48C118A-C015-4CC0-8181-2A7D43D4A792}" srcOrd="5" destOrd="0" presId="urn:microsoft.com/office/officeart/2005/8/layout/hierarchy1"/>
    <dgm:cxn modelId="{9B9A7F18-A564-4216-B1E9-FDEDB9CAD97A}" type="presParOf" srcId="{C48C118A-C015-4CC0-8181-2A7D43D4A792}" destId="{3D14C1BA-B8AD-4541-BF67-D9FDF46B6C23}" srcOrd="0" destOrd="0" presId="urn:microsoft.com/office/officeart/2005/8/layout/hierarchy1"/>
    <dgm:cxn modelId="{11A76DE4-AE09-4CE9-A723-BB05C3A7577A}" type="presParOf" srcId="{3D14C1BA-B8AD-4541-BF67-D9FDF46B6C23}" destId="{5C4C0E35-BA5F-49F3-8189-761E0C0DAB92}" srcOrd="0" destOrd="0" presId="urn:microsoft.com/office/officeart/2005/8/layout/hierarchy1"/>
    <dgm:cxn modelId="{5201B3D1-A4FF-4C00-BD2A-E6ACF65B18EB}" type="presParOf" srcId="{3D14C1BA-B8AD-4541-BF67-D9FDF46B6C23}" destId="{8FE158D2-A0FA-49D2-8C4D-70BB58CAF202}" srcOrd="1" destOrd="0" presId="urn:microsoft.com/office/officeart/2005/8/layout/hierarchy1"/>
    <dgm:cxn modelId="{B0512007-FDDE-4826-8429-91DC6B29A20C}" type="presParOf" srcId="{C48C118A-C015-4CC0-8181-2A7D43D4A792}" destId="{1F9A3C0E-686C-4E12-A72A-F61FF9458B84}" srcOrd="1" destOrd="0" presId="urn:microsoft.com/office/officeart/2005/8/layout/hierarchy1"/>
    <dgm:cxn modelId="{7FF0F575-16BD-41CB-A05D-B60483AFCE81}" type="presParOf" srcId="{7BACE016-3A8A-4A91-8BE9-5DA94181CE86}" destId="{E2518786-91F3-42B2-8BB4-23C27C3B46CE}" srcOrd="6" destOrd="0" presId="urn:microsoft.com/office/officeart/2005/8/layout/hierarchy1"/>
    <dgm:cxn modelId="{A7379716-F7E5-4C36-9136-97A9AC775E50}" type="presParOf" srcId="{E2518786-91F3-42B2-8BB4-23C27C3B46CE}" destId="{480E34CE-E4B0-4EA0-96BA-81B26D78D30B}" srcOrd="0" destOrd="0" presId="urn:microsoft.com/office/officeart/2005/8/layout/hierarchy1"/>
    <dgm:cxn modelId="{80AC49D7-AA57-436E-9AD3-CF6961CF1607}" type="presParOf" srcId="{480E34CE-E4B0-4EA0-96BA-81B26D78D30B}" destId="{9D84DA7C-D66B-4DE9-93EB-8DA6839FF999}" srcOrd="0" destOrd="0" presId="urn:microsoft.com/office/officeart/2005/8/layout/hierarchy1"/>
    <dgm:cxn modelId="{440BE612-4648-4AD3-A9B7-9487F4DB68E4}" type="presParOf" srcId="{480E34CE-E4B0-4EA0-96BA-81B26D78D30B}" destId="{DF99D72D-074A-4A02-807C-23365B56035E}" srcOrd="1" destOrd="0" presId="urn:microsoft.com/office/officeart/2005/8/layout/hierarchy1"/>
    <dgm:cxn modelId="{68BB72A3-7372-4C86-B36E-37661DE62F81}"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a:solidFill>
          <a:srgbClr val="0070C0">
            <a:alpha val="90000"/>
          </a:srgbClr>
        </a:solidFill>
      </dgm:spPr>
      <dgm:t>
        <a:bodyPr/>
        <a:lstStyle/>
        <a:p>
          <a:r>
            <a:rPr lang="en-US" b="1"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b="0"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b="0"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b="0"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a:solidFill>
          <a:srgbClr val="0070C0">
            <a:alpha val="90000"/>
          </a:srgbClr>
        </a:solidFill>
      </dgm:spPr>
      <dgm:t>
        <a:bodyPr/>
        <a:lstStyle/>
        <a:p>
          <a:r>
            <a:rPr lang="en-US" b="1"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custLinFactNeighborX="-991" custLinFactNeighborY="1561">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a:solidFill>
          <a:srgbClr val="0070C0">
            <a:alpha val="90000"/>
          </a:srgbClr>
        </a:solidFill>
      </dgm:spPr>
      <dgm:t>
        <a:bodyPr/>
        <a:lstStyle/>
        <a:p>
          <a:r>
            <a:rPr lang="en-US" b="1"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dgm:t>
        <a:bodyPr/>
        <a:lstStyle/>
        <a:p>
          <a:r>
            <a:rPr lang="en-US"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540B49E-7407-4269-B4E9-7C54B5205D24}">
      <dgm:prSet/>
      <dgm:spPr/>
      <dgm:t>
        <a:bodyPr/>
        <a:lstStyle/>
        <a:p>
          <a:r>
            <a:rPr lang="en-US" dirty="0"/>
            <a:t>Feature Engineering</a:t>
          </a:r>
        </a:p>
      </dgm:t>
    </dgm:pt>
    <dgm:pt modelId="{5235A67B-702D-493B-BB75-F01F93C406EF}" type="sibTrans" cxnId="{D85BD752-95C1-4528-9AAB-9C02A913A93A}">
      <dgm:prSet/>
      <dgm:spPr/>
      <dgm:t>
        <a:bodyPr/>
        <a:lstStyle/>
        <a:p>
          <a:endParaRPr lang="en-US"/>
        </a:p>
      </dgm:t>
    </dgm:pt>
    <dgm:pt modelId="{2679722C-E1F0-4171-9B5B-71ABEAE0C58B}" type="parTrans" cxnId="{D85BD752-95C1-4528-9AAB-9C02A913A93A}">
      <dgm:prSet/>
      <dgm:spPr/>
      <dgm:t>
        <a:bodyPr/>
        <a:lstStyle/>
        <a:p>
          <a:endParaRPr lang="en-US"/>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9EEFA3-B3A4-4598-8753-D898C876A1DA}"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7EEFE11D-A84C-492B-BA3F-C1C2AF03C187}">
      <dgm:prSet/>
      <dgm:spPr/>
      <dgm:t>
        <a:bodyPr/>
        <a:lstStyle/>
        <a:p>
          <a:r>
            <a:rPr lang="en-US" b="0" dirty="0"/>
            <a:t>Introduction</a:t>
          </a:r>
        </a:p>
      </dgm:t>
    </dgm:pt>
    <dgm:pt modelId="{8854E698-E6DC-43EC-906A-FBF0968D0FAB}" type="parTrans" cxnId="{820C50B4-7ECD-434B-A485-DAEDCA84CD18}">
      <dgm:prSet/>
      <dgm:spPr/>
      <dgm:t>
        <a:bodyPr/>
        <a:lstStyle/>
        <a:p>
          <a:endParaRPr lang="en-US"/>
        </a:p>
      </dgm:t>
    </dgm:pt>
    <dgm:pt modelId="{1072BBA4-8D3F-4587-86C2-2E0E90137004}" type="sibTrans" cxnId="{820C50B4-7ECD-434B-A485-DAEDCA84CD18}">
      <dgm:prSet/>
      <dgm:spPr/>
      <dgm:t>
        <a:bodyPr/>
        <a:lstStyle/>
        <a:p>
          <a:endParaRPr lang="en-US"/>
        </a:p>
      </dgm:t>
    </dgm:pt>
    <dgm:pt modelId="{D27DBBA9-B41C-4D87-A96F-E17E760537B9}">
      <dgm:prSet/>
      <dgm:spPr/>
      <dgm:t>
        <a:bodyPr/>
        <a:lstStyle/>
        <a:p>
          <a:r>
            <a:rPr lang="en-US" b="0" dirty="0"/>
            <a:t>Dataset</a:t>
          </a:r>
        </a:p>
      </dgm:t>
    </dgm:pt>
    <dgm:pt modelId="{65D99028-F3D0-4926-A3DC-F4442F0BDAE0}" type="parTrans" cxnId="{B4F570DE-4985-4F29-8A7A-7050C1E48920}">
      <dgm:prSet/>
      <dgm:spPr/>
      <dgm:t>
        <a:bodyPr/>
        <a:lstStyle/>
        <a:p>
          <a:endParaRPr lang="en-US"/>
        </a:p>
      </dgm:t>
    </dgm:pt>
    <dgm:pt modelId="{A44B9B54-DC54-4721-9C87-FC77A57F45F0}" type="sibTrans" cxnId="{B4F570DE-4985-4F29-8A7A-7050C1E48920}">
      <dgm:prSet/>
      <dgm:spPr/>
      <dgm:t>
        <a:bodyPr/>
        <a:lstStyle/>
        <a:p>
          <a:endParaRPr lang="en-US"/>
        </a:p>
      </dgm:t>
    </dgm:pt>
    <dgm:pt modelId="{0E78F4D3-4B82-4EDE-A1E4-E16766595462}">
      <dgm:prSet/>
      <dgm:spPr>
        <a:solidFill>
          <a:srgbClr val="0070C0">
            <a:alpha val="90000"/>
          </a:srgbClr>
        </a:solidFill>
      </dgm:spPr>
      <dgm:t>
        <a:bodyPr/>
        <a:lstStyle/>
        <a:p>
          <a:r>
            <a:rPr lang="en-US" b="1" dirty="0"/>
            <a:t>Data Processing</a:t>
          </a:r>
        </a:p>
      </dgm:t>
    </dgm:pt>
    <dgm:pt modelId="{5D4175CA-B3D1-4BFD-8B5E-B7D17CA47B23}" type="parTrans" cxnId="{BB58CD6C-67FC-4A54-8BFB-A7442B199803}">
      <dgm:prSet/>
      <dgm:spPr/>
      <dgm:t>
        <a:bodyPr/>
        <a:lstStyle/>
        <a:p>
          <a:endParaRPr lang="en-US"/>
        </a:p>
      </dgm:t>
    </dgm:pt>
    <dgm:pt modelId="{DEDADB56-3CDA-4767-B394-B474A168D9D3}" type="sibTrans" cxnId="{BB58CD6C-67FC-4A54-8BFB-A7442B199803}">
      <dgm:prSet/>
      <dgm:spPr/>
      <dgm:t>
        <a:bodyPr/>
        <a:lstStyle/>
        <a:p>
          <a:endParaRPr lang="en-US"/>
        </a:p>
      </dgm:t>
    </dgm:pt>
    <dgm:pt modelId="{7540B49E-7407-4269-B4E9-7C54B5205D24}">
      <dgm:prSet/>
      <dgm:spPr/>
      <dgm:t>
        <a:bodyPr/>
        <a:lstStyle/>
        <a:p>
          <a:r>
            <a:rPr lang="en-US" dirty="0"/>
            <a:t>Feature Engineering</a:t>
          </a:r>
        </a:p>
      </dgm:t>
    </dgm:pt>
    <dgm:pt modelId="{2679722C-E1F0-4171-9B5B-71ABEAE0C58B}" type="parTrans" cxnId="{D85BD752-95C1-4528-9AAB-9C02A913A93A}">
      <dgm:prSet/>
      <dgm:spPr/>
      <dgm:t>
        <a:bodyPr/>
        <a:lstStyle/>
        <a:p>
          <a:endParaRPr lang="en-US"/>
        </a:p>
      </dgm:t>
    </dgm:pt>
    <dgm:pt modelId="{5235A67B-702D-493B-BB75-F01F93C406EF}" type="sibTrans" cxnId="{D85BD752-95C1-4528-9AAB-9C02A913A93A}">
      <dgm:prSet/>
      <dgm:spPr/>
      <dgm:t>
        <a:bodyPr/>
        <a:lstStyle/>
        <a:p>
          <a:endParaRPr lang="en-US"/>
        </a:p>
      </dgm:t>
    </dgm:pt>
    <dgm:pt modelId="{7D5460A6-9CD8-44B5-AF9D-FF7330838B19}">
      <dgm:prSet/>
      <dgm:spPr/>
      <dgm:t>
        <a:bodyPr/>
        <a:lstStyle/>
        <a:p>
          <a:r>
            <a:rPr lang="en-US" dirty="0"/>
            <a:t>Classifier Tools</a:t>
          </a:r>
        </a:p>
      </dgm:t>
    </dgm:pt>
    <dgm:pt modelId="{331B875A-E512-442A-B459-0DAD04C57A5C}" type="parTrans" cxnId="{1F4F6FF5-F6F6-4152-BD58-D7E37301AE97}">
      <dgm:prSet/>
      <dgm:spPr/>
      <dgm:t>
        <a:bodyPr/>
        <a:lstStyle/>
        <a:p>
          <a:pPr rtl="1"/>
          <a:endParaRPr lang="he-IL"/>
        </a:p>
      </dgm:t>
    </dgm:pt>
    <dgm:pt modelId="{60864F1B-5250-4BE7-AAD7-333923060BA7}" type="sibTrans" cxnId="{1F4F6FF5-F6F6-4152-BD58-D7E37301AE97}">
      <dgm:prSet/>
      <dgm:spPr/>
      <dgm:t>
        <a:bodyPr/>
        <a:lstStyle/>
        <a:p>
          <a:pPr rtl="1"/>
          <a:endParaRPr lang="he-IL"/>
        </a:p>
      </dgm:t>
    </dgm:pt>
    <dgm:pt modelId="{2741DD27-29B5-474F-B6E0-F8EF44D8BA7B}">
      <dgm:prSet/>
      <dgm:spPr/>
      <dgm:t>
        <a:bodyPr/>
        <a:lstStyle/>
        <a:p>
          <a:r>
            <a:rPr lang="en-US" dirty="0"/>
            <a:t>Results</a:t>
          </a:r>
        </a:p>
      </dgm:t>
    </dgm:pt>
    <dgm:pt modelId="{5EFF2A40-85FA-491A-A64A-813942C74449}" type="parTrans" cxnId="{31BCA39D-8886-4626-AA3B-DF0D2181C508}">
      <dgm:prSet/>
      <dgm:spPr/>
      <dgm:t>
        <a:bodyPr/>
        <a:lstStyle/>
        <a:p>
          <a:pPr rtl="1"/>
          <a:endParaRPr lang="he-IL"/>
        </a:p>
      </dgm:t>
    </dgm:pt>
    <dgm:pt modelId="{40CD0F42-F723-48BD-9E12-A2C0884D2FB0}" type="sibTrans" cxnId="{31BCA39D-8886-4626-AA3B-DF0D2181C508}">
      <dgm:prSet/>
      <dgm:spPr/>
      <dgm:t>
        <a:bodyPr/>
        <a:lstStyle/>
        <a:p>
          <a:pPr rtl="1"/>
          <a:endParaRPr lang="he-IL"/>
        </a:p>
      </dgm:t>
    </dgm:pt>
    <dgm:pt modelId="{105F3BEC-1129-40C9-8892-B88B7A6DF9F1}">
      <dgm:prSet/>
      <dgm:spPr/>
      <dgm:t>
        <a:bodyPr/>
        <a:lstStyle/>
        <a:p>
          <a:r>
            <a:rPr lang="en-US" dirty="0"/>
            <a:t>Conclusion</a:t>
          </a:r>
        </a:p>
      </dgm:t>
    </dgm:pt>
    <dgm:pt modelId="{527350D6-8720-4C9A-8B3C-5C13FA6A2CFF}" type="parTrans" cxnId="{6DF30547-DE14-4809-98F3-F4E6F1DAAD6D}">
      <dgm:prSet/>
      <dgm:spPr/>
      <dgm:t>
        <a:bodyPr/>
        <a:lstStyle/>
        <a:p>
          <a:pPr rtl="1"/>
          <a:endParaRPr lang="he-IL"/>
        </a:p>
      </dgm:t>
    </dgm:pt>
    <dgm:pt modelId="{7F439056-1599-4098-878B-9A5930C9E341}" type="sibTrans" cxnId="{6DF30547-DE14-4809-98F3-F4E6F1DAAD6D}">
      <dgm:prSet/>
      <dgm:spPr/>
      <dgm:t>
        <a:bodyPr/>
        <a:lstStyle/>
        <a:p>
          <a:pPr rtl="1"/>
          <a:endParaRPr lang="he-IL"/>
        </a:p>
      </dgm:t>
    </dgm:pt>
    <dgm:pt modelId="{7BACE016-3A8A-4A91-8BE9-5DA94181CE86}" type="pres">
      <dgm:prSet presAssocID="{899EEFA3-B3A4-4598-8753-D898C876A1DA}" presName="hierChild1" presStyleCnt="0">
        <dgm:presLayoutVars>
          <dgm:chPref val="1"/>
          <dgm:dir/>
          <dgm:animOne val="branch"/>
          <dgm:animLvl val="lvl"/>
          <dgm:resizeHandles/>
        </dgm:presLayoutVars>
      </dgm:prSet>
      <dgm:spPr/>
    </dgm:pt>
    <dgm:pt modelId="{BA3C2FCD-790F-43B5-855D-948B1E9F119F}" type="pres">
      <dgm:prSet presAssocID="{7EEFE11D-A84C-492B-BA3F-C1C2AF03C187}" presName="hierRoot1" presStyleCnt="0"/>
      <dgm:spPr/>
    </dgm:pt>
    <dgm:pt modelId="{C5F88ECD-6F3B-4E8C-B5E5-4377C898CCCF}" type="pres">
      <dgm:prSet presAssocID="{7EEFE11D-A84C-492B-BA3F-C1C2AF03C187}" presName="composite" presStyleCnt="0"/>
      <dgm:spPr/>
    </dgm:pt>
    <dgm:pt modelId="{2579D4BB-B327-4586-A3AC-640759991D42}" type="pres">
      <dgm:prSet presAssocID="{7EEFE11D-A84C-492B-BA3F-C1C2AF03C187}" presName="background" presStyleLbl="node0" presStyleIdx="0" presStyleCnt="7"/>
      <dgm:spPr/>
    </dgm:pt>
    <dgm:pt modelId="{8BFF5944-FBD4-4C32-A585-12BD74CEEA8B}" type="pres">
      <dgm:prSet presAssocID="{7EEFE11D-A84C-492B-BA3F-C1C2AF03C187}" presName="text" presStyleLbl="fgAcc0" presStyleIdx="0" presStyleCnt="7">
        <dgm:presLayoutVars>
          <dgm:chPref val="3"/>
        </dgm:presLayoutVars>
      </dgm:prSet>
      <dgm:spPr/>
    </dgm:pt>
    <dgm:pt modelId="{5CB880F4-9C8D-4C9F-BC84-E1BF3B76C07C}" type="pres">
      <dgm:prSet presAssocID="{7EEFE11D-A84C-492B-BA3F-C1C2AF03C187}" presName="hierChild2" presStyleCnt="0"/>
      <dgm:spPr/>
    </dgm:pt>
    <dgm:pt modelId="{50E80783-8EB0-4EBA-8AA0-5A82B18488E7}" type="pres">
      <dgm:prSet presAssocID="{D27DBBA9-B41C-4D87-A96F-E17E760537B9}" presName="hierRoot1" presStyleCnt="0"/>
      <dgm:spPr/>
    </dgm:pt>
    <dgm:pt modelId="{D40A219A-D3DF-4406-B283-8B0907CA196E}" type="pres">
      <dgm:prSet presAssocID="{D27DBBA9-B41C-4D87-A96F-E17E760537B9}" presName="composite" presStyleCnt="0"/>
      <dgm:spPr/>
    </dgm:pt>
    <dgm:pt modelId="{973F5C91-3D93-46F4-BB47-7257C166977C}" type="pres">
      <dgm:prSet presAssocID="{D27DBBA9-B41C-4D87-A96F-E17E760537B9}" presName="background" presStyleLbl="node0" presStyleIdx="1" presStyleCnt="7"/>
      <dgm:spPr/>
    </dgm:pt>
    <dgm:pt modelId="{D0344672-E22A-4888-A8BB-53E5CE350B7C}" type="pres">
      <dgm:prSet presAssocID="{D27DBBA9-B41C-4D87-A96F-E17E760537B9}" presName="text" presStyleLbl="fgAcc0" presStyleIdx="1" presStyleCnt="7">
        <dgm:presLayoutVars>
          <dgm:chPref val="3"/>
        </dgm:presLayoutVars>
      </dgm:prSet>
      <dgm:spPr/>
    </dgm:pt>
    <dgm:pt modelId="{03FBBE2A-B7AB-496F-AA7F-D28B92AC8B39}" type="pres">
      <dgm:prSet presAssocID="{D27DBBA9-B41C-4D87-A96F-E17E760537B9}" presName="hierChild2" presStyleCnt="0"/>
      <dgm:spPr/>
    </dgm:pt>
    <dgm:pt modelId="{55E181B4-3564-453A-BB7B-656A9C83EB49}" type="pres">
      <dgm:prSet presAssocID="{0E78F4D3-4B82-4EDE-A1E4-E16766595462}" presName="hierRoot1" presStyleCnt="0"/>
      <dgm:spPr/>
    </dgm:pt>
    <dgm:pt modelId="{44F3156D-EC2D-40D4-9870-C998A6EE518E}" type="pres">
      <dgm:prSet presAssocID="{0E78F4D3-4B82-4EDE-A1E4-E16766595462}" presName="composite" presStyleCnt="0"/>
      <dgm:spPr/>
    </dgm:pt>
    <dgm:pt modelId="{E7224CC9-4D55-4CC8-AC3F-AAD35A31E01B}" type="pres">
      <dgm:prSet presAssocID="{0E78F4D3-4B82-4EDE-A1E4-E16766595462}" presName="background" presStyleLbl="node0" presStyleIdx="2" presStyleCnt="7"/>
      <dgm:spPr/>
    </dgm:pt>
    <dgm:pt modelId="{3B1B0575-2339-4562-9F6F-FE457ADEC490}" type="pres">
      <dgm:prSet presAssocID="{0E78F4D3-4B82-4EDE-A1E4-E16766595462}" presName="text" presStyleLbl="fgAcc0" presStyleIdx="2" presStyleCnt="7">
        <dgm:presLayoutVars>
          <dgm:chPref val="3"/>
        </dgm:presLayoutVars>
      </dgm:prSet>
      <dgm:spPr/>
    </dgm:pt>
    <dgm:pt modelId="{B0F31C38-2805-45A1-9E0B-1BA8B1B1FC71}" type="pres">
      <dgm:prSet presAssocID="{0E78F4D3-4B82-4EDE-A1E4-E16766595462}" presName="hierChild2" presStyleCnt="0"/>
      <dgm:spPr/>
    </dgm:pt>
    <dgm:pt modelId="{DE3A9331-86FD-48EF-B2A9-70CF61BEC659}" type="pres">
      <dgm:prSet presAssocID="{7540B49E-7407-4269-B4E9-7C54B5205D24}" presName="hierRoot1" presStyleCnt="0"/>
      <dgm:spPr/>
    </dgm:pt>
    <dgm:pt modelId="{154BD0C9-3D2F-4FA0-8BD8-F00829339F41}" type="pres">
      <dgm:prSet presAssocID="{7540B49E-7407-4269-B4E9-7C54B5205D24}" presName="composite" presStyleCnt="0"/>
      <dgm:spPr/>
    </dgm:pt>
    <dgm:pt modelId="{A6592168-9596-4DE5-82F6-EB311751D5C4}" type="pres">
      <dgm:prSet presAssocID="{7540B49E-7407-4269-B4E9-7C54B5205D24}" presName="background" presStyleLbl="node0" presStyleIdx="3" presStyleCnt="7"/>
      <dgm:spPr/>
    </dgm:pt>
    <dgm:pt modelId="{091906B3-8D45-4F16-B7A4-58A46F6BF56D}" type="pres">
      <dgm:prSet presAssocID="{7540B49E-7407-4269-B4E9-7C54B5205D24}" presName="text" presStyleLbl="fgAcc0" presStyleIdx="3" presStyleCnt="7">
        <dgm:presLayoutVars>
          <dgm:chPref val="3"/>
        </dgm:presLayoutVars>
      </dgm:prSet>
      <dgm:spPr/>
    </dgm:pt>
    <dgm:pt modelId="{72634122-23E6-45F1-A510-D7DF78A7B822}" type="pres">
      <dgm:prSet presAssocID="{7540B49E-7407-4269-B4E9-7C54B5205D24}" presName="hierChild2" presStyleCnt="0"/>
      <dgm:spPr/>
    </dgm:pt>
    <dgm:pt modelId="{D297559A-1145-45CA-A439-890E6400049A}" type="pres">
      <dgm:prSet presAssocID="{7D5460A6-9CD8-44B5-AF9D-FF7330838B19}" presName="hierRoot1" presStyleCnt="0"/>
      <dgm:spPr/>
    </dgm:pt>
    <dgm:pt modelId="{D224C357-706C-4A36-9E9B-EAD83652A8E1}" type="pres">
      <dgm:prSet presAssocID="{7D5460A6-9CD8-44B5-AF9D-FF7330838B19}" presName="composite" presStyleCnt="0"/>
      <dgm:spPr/>
    </dgm:pt>
    <dgm:pt modelId="{EFF7078A-AE75-4EFC-BC95-2397C2F5E2D4}" type="pres">
      <dgm:prSet presAssocID="{7D5460A6-9CD8-44B5-AF9D-FF7330838B19}" presName="background" presStyleLbl="node0" presStyleIdx="4" presStyleCnt="7"/>
      <dgm:spPr/>
    </dgm:pt>
    <dgm:pt modelId="{811CE637-1C36-4C78-A32E-83BA29306B03}" type="pres">
      <dgm:prSet presAssocID="{7D5460A6-9CD8-44B5-AF9D-FF7330838B19}" presName="text" presStyleLbl="fgAcc0" presStyleIdx="4" presStyleCnt="7">
        <dgm:presLayoutVars>
          <dgm:chPref val="3"/>
        </dgm:presLayoutVars>
      </dgm:prSet>
      <dgm:spPr/>
    </dgm:pt>
    <dgm:pt modelId="{A3CDD472-7EBD-49BB-8357-DEB7594EE138}" type="pres">
      <dgm:prSet presAssocID="{7D5460A6-9CD8-44B5-AF9D-FF7330838B19}" presName="hierChild2" presStyleCnt="0"/>
      <dgm:spPr/>
    </dgm:pt>
    <dgm:pt modelId="{C48C118A-C015-4CC0-8181-2A7D43D4A792}" type="pres">
      <dgm:prSet presAssocID="{2741DD27-29B5-474F-B6E0-F8EF44D8BA7B}" presName="hierRoot1" presStyleCnt="0"/>
      <dgm:spPr/>
    </dgm:pt>
    <dgm:pt modelId="{3D14C1BA-B8AD-4541-BF67-D9FDF46B6C23}" type="pres">
      <dgm:prSet presAssocID="{2741DD27-29B5-474F-B6E0-F8EF44D8BA7B}" presName="composite" presStyleCnt="0"/>
      <dgm:spPr/>
    </dgm:pt>
    <dgm:pt modelId="{5C4C0E35-BA5F-49F3-8189-761E0C0DAB92}" type="pres">
      <dgm:prSet presAssocID="{2741DD27-29B5-474F-B6E0-F8EF44D8BA7B}" presName="background" presStyleLbl="node0" presStyleIdx="5" presStyleCnt="7"/>
      <dgm:spPr/>
    </dgm:pt>
    <dgm:pt modelId="{8FE158D2-A0FA-49D2-8C4D-70BB58CAF202}" type="pres">
      <dgm:prSet presAssocID="{2741DD27-29B5-474F-B6E0-F8EF44D8BA7B}" presName="text" presStyleLbl="fgAcc0" presStyleIdx="5" presStyleCnt="7">
        <dgm:presLayoutVars>
          <dgm:chPref val="3"/>
        </dgm:presLayoutVars>
      </dgm:prSet>
      <dgm:spPr/>
    </dgm:pt>
    <dgm:pt modelId="{1F9A3C0E-686C-4E12-A72A-F61FF9458B84}" type="pres">
      <dgm:prSet presAssocID="{2741DD27-29B5-474F-B6E0-F8EF44D8BA7B}" presName="hierChild2" presStyleCnt="0"/>
      <dgm:spPr/>
    </dgm:pt>
    <dgm:pt modelId="{E2518786-91F3-42B2-8BB4-23C27C3B46CE}" type="pres">
      <dgm:prSet presAssocID="{105F3BEC-1129-40C9-8892-B88B7A6DF9F1}" presName="hierRoot1" presStyleCnt="0"/>
      <dgm:spPr/>
    </dgm:pt>
    <dgm:pt modelId="{480E34CE-E4B0-4EA0-96BA-81B26D78D30B}" type="pres">
      <dgm:prSet presAssocID="{105F3BEC-1129-40C9-8892-B88B7A6DF9F1}" presName="composite" presStyleCnt="0"/>
      <dgm:spPr/>
    </dgm:pt>
    <dgm:pt modelId="{9D84DA7C-D66B-4DE9-93EB-8DA6839FF999}" type="pres">
      <dgm:prSet presAssocID="{105F3BEC-1129-40C9-8892-B88B7A6DF9F1}" presName="background" presStyleLbl="node0" presStyleIdx="6" presStyleCnt="7"/>
      <dgm:spPr/>
    </dgm:pt>
    <dgm:pt modelId="{DF99D72D-074A-4A02-807C-23365B56035E}" type="pres">
      <dgm:prSet presAssocID="{105F3BEC-1129-40C9-8892-B88B7A6DF9F1}" presName="text" presStyleLbl="fgAcc0" presStyleIdx="6" presStyleCnt="7">
        <dgm:presLayoutVars>
          <dgm:chPref val="3"/>
        </dgm:presLayoutVars>
      </dgm:prSet>
      <dgm:spPr/>
    </dgm:pt>
    <dgm:pt modelId="{B9DB5DE8-CD3B-4DEE-AF2E-DBF49C4746B0}" type="pres">
      <dgm:prSet presAssocID="{105F3BEC-1129-40C9-8892-B88B7A6DF9F1}" presName="hierChild2" presStyleCnt="0"/>
      <dgm:spPr/>
    </dgm:pt>
  </dgm:ptLst>
  <dgm:cxnLst>
    <dgm:cxn modelId="{AAB20A00-0BC6-4105-B01F-1C44168CD827}" type="presOf" srcId="{899EEFA3-B3A4-4598-8753-D898C876A1DA}" destId="{7BACE016-3A8A-4A91-8BE9-5DA94181CE86}" srcOrd="0" destOrd="0" presId="urn:microsoft.com/office/officeart/2005/8/layout/hierarchy1"/>
    <dgm:cxn modelId="{CEA18614-AB4C-4BA4-9091-62DD26781B2D}" type="presOf" srcId="{7D5460A6-9CD8-44B5-AF9D-FF7330838B19}" destId="{811CE637-1C36-4C78-A32E-83BA29306B03}" srcOrd="0" destOrd="0" presId="urn:microsoft.com/office/officeart/2005/8/layout/hierarchy1"/>
    <dgm:cxn modelId="{B73BB83E-AA78-4734-AFAB-319BFAF78E9F}" type="presOf" srcId="{0E78F4D3-4B82-4EDE-A1E4-E16766595462}" destId="{3B1B0575-2339-4562-9F6F-FE457ADEC490}" srcOrd="0" destOrd="0" presId="urn:microsoft.com/office/officeart/2005/8/layout/hierarchy1"/>
    <dgm:cxn modelId="{6DF30547-DE14-4809-98F3-F4E6F1DAAD6D}" srcId="{899EEFA3-B3A4-4598-8753-D898C876A1DA}" destId="{105F3BEC-1129-40C9-8892-B88B7A6DF9F1}" srcOrd="6" destOrd="0" parTransId="{527350D6-8720-4C9A-8B3C-5C13FA6A2CFF}" sibTransId="{7F439056-1599-4098-878B-9A5930C9E341}"/>
    <dgm:cxn modelId="{F8903147-3EA2-43A8-9EE0-5A134199AE51}" type="presOf" srcId="{105F3BEC-1129-40C9-8892-B88B7A6DF9F1}" destId="{DF99D72D-074A-4A02-807C-23365B56035E}" srcOrd="0" destOrd="0" presId="urn:microsoft.com/office/officeart/2005/8/layout/hierarchy1"/>
    <dgm:cxn modelId="{995F144B-7C48-408F-9339-12FB6CB77F1E}" type="presOf" srcId="{7EEFE11D-A84C-492B-BA3F-C1C2AF03C187}" destId="{8BFF5944-FBD4-4C32-A585-12BD74CEEA8B}" srcOrd="0" destOrd="0" presId="urn:microsoft.com/office/officeart/2005/8/layout/hierarchy1"/>
    <dgm:cxn modelId="{D85BD752-95C1-4528-9AAB-9C02A913A93A}" srcId="{899EEFA3-B3A4-4598-8753-D898C876A1DA}" destId="{7540B49E-7407-4269-B4E9-7C54B5205D24}" srcOrd="3" destOrd="0" parTransId="{2679722C-E1F0-4171-9B5B-71ABEAE0C58B}" sibTransId="{5235A67B-702D-493B-BB75-F01F93C406EF}"/>
    <dgm:cxn modelId="{BB58CD6C-67FC-4A54-8BFB-A7442B199803}" srcId="{899EEFA3-B3A4-4598-8753-D898C876A1DA}" destId="{0E78F4D3-4B82-4EDE-A1E4-E16766595462}" srcOrd="2" destOrd="0" parTransId="{5D4175CA-B3D1-4BFD-8B5E-B7D17CA47B23}" sibTransId="{DEDADB56-3CDA-4767-B394-B474A168D9D3}"/>
    <dgm:cxn modelId="{47B87783-6390-4435-AD5A-67BD1B2203B0}" type="presOf" srcId="{7540B49E-7407-4269-B4E9-7C54B5205D24}" destId="{091906B3-8D45-4F16-B7A4-58A46F6BF56D}" srcOrd="0" destOrd="0" presId="urn:microsoft.com/office/officeart/2005/8/layout/hierarchy1"/>
    <dgm:cxn modelId="{680F8C9A-6F26-4ADF-8A3D-ABFFF255B2CD}" type="presOf" srcId="{2741DD27-29B5-474F-B6E0-F8EF44D8BA7B}" destId="{8FE158D2-A0FA-49D2-8C4D-70BB58CAF202}" srcOrd="0" destOrd="0" presId="urn:microsoft.com/office/officeart/2005/8/layout/hierarchy1"/>
    <dgm:cxn modelId="{31BCA39D-8886-4626-AA3B-DF0D2181C508}" srcId="{899EEFA3-B3A4-4598-8753-D898C876A1DA}" destId="{2741DD27-29B5-474F-B6E0-F8EF44D8BA7B}" srcOrd="5" destOrd="0" parTransId="{5EFF2A40-85FA-491A-A64A-813942C74449}" sibTransId="{40CD0F42-F723-48BD-9E12-A2C0884D2FB0}"/>
    <dgm:cxn modelId="{820C50B4-7ECD-434B-A485-DAEDCA84CD18}" srcId="{899EEFA3-B3A4-4598-8753-D898C876A1DA}" destId="{7EEFE11D-A84C-492B-BA3F-C1C2AF03C187}" srcOrd="0" destOrd="0" parTransId="{8854E698-E6DC-43EC-906A-FBF0968D0FAB}" sibTransId="{1072BBA4-8D3F-4587-86C2-2E0E90137004}"/>
    <dgm:cxn modelId="{B4F570DE-4985-4F29-8A7A-7050C1E48920}" srcId="{899EEFA3-B3A4-4598-8753-D898C876A1DA}" destId="{D27DBBA9-B41C-4D87-A96F-E17E760537B9}" srcOrd="1" destOrd="0" parTransId="{65D99028-F3D0-4926-A3DC-F4442F0BDAE0}" sibTransId="{A44B9B54-DC54-4721-9C87-FC77A57F45F0}"/>
    <dgm:cxn modelId="{C1B1F4DE-A4C5-494B-8409-B80DFC004EB4}" type="presOf" srcId="{D27DBBA9-B41C-4D87-A96F-E17E760537B9}" destId="{D0344672-E22A-4888-A8BB-53E5CE350B7C}" srcOrd="0" destOrd="0" presId="urn:microsoft.com/office/officeart/2005/8/layout/hierarchy1"/>
    <dgm:cxn modelId="{1F4F6FF5-F6F6-4152-BD58-D7E37301AE97}" srcId="{899EEFA3-B3A4-4598-8753-D898C876A1DA}" destId="{7D5460A6-9CD8-44B5-AF9D-FF7330838B19}" srcOrd="4" destOrd="0" parTransId="{331B875A-E512-442A-B459-0DAD04C57A5C}" sibTransId="{60864F1B-5250-4BE7-AAD7-333923060BA7}"/>
    <dgm:cxn modelId="{AF871961-1B6C-4D94-9306-1B8A312A7CF8}" type="presParOf" srcId="{7BACE016-3A8A-4A91-8BE9-5DA94181CE86}" destId="{BA3C2FCD-790F-43B5-855D-948B1E9F119F}" srcOrd="0" destOrd="0" presId="urn:microsoft.com/office/officeart/2005/8/layout/hierarchy1"/>
    <dgm:cxn modelId="{DFB3AA97-B44F-4EF0-A8D2-B23649D72413}" type="presParOf" srcId="{BA3C2FCD-790F-43B5-855D-948B1E9F119F}" destId="{C5F88ECD-6F3B-4E8C-B5E5-4377C898CCCF}" srcOrd="0" destOrd="0" presId="urn:microsoft.com/office/officeart/2005/8/layout/hierarchy1"/>
    <dgm:cxn modelId="{60910B11-9D6F-4018-8CA1-7327787B4278}" type="presParOf" srcId="{C5F88ECD-6F3B-4E8C-B5E5-4377C898CCCF}" destId="{2579D4BB-B327-4586-A3AC-640759991D42}" srcOrd="0" destOrd="0" presId="urn:microsoft.com/office/officeart/2005/8/layout/hierarchy1"/>
    <dgm:cxn modelId="{B32D6FB2-632D-4580-B352-04F2E40582A1}" type="presParOf" srcId="{C5F88ECD-6F3B-4E8C-B5E5-4377C898CCCF}" destId="{8BFF5944-FBD4-4C32-A585-12BD74CEEA8B}" srcOrd="1" destOrd="0" presId="urn:microsoft.com/office/officeart/2005/8/layout/hierarchy1"/>
    <dgm:cxn modelId="{27E5DD9A-0E78-4616-8158-386272B395C0}" type="presParOf" srcId="{BA3C2FCD-790F-43B5-855D-948B1E9F119F}" destId="{5CB880F4-9C8D-4C9F-BC84-E1BF3B76C07C}" srcOrd="1" destOrd="0" presId="urn:microsoft.com/office/officeart/2005/8/layout/hierarchy1"/>
    <dgm:cxn modelId="{C6B6ECD9-40C1-4294-A2D1-8291A7900C16}" type="presParOf" srcId="{7BACE016-3A8A-4A91-8BE9-5DA94181CE86}" destId="{50E80783-8EB0-4EBA-8AA0-5A82B18488E7}" srcOrd="1" destOrd="0" presId="urn:microsoft.com/office/officeart/2005/8/layout/hierarchy1"/>
    <dgm:cxn modelId="{789DF524-B2DF-4B0F-BC2F-68046942DD5D}" type="presParOf" srcId="{50E80783-8EB0-4EBA-8AA0-5A82B18488E7}" destId="{D40A219A-D3DF-4406-B283-8B0907CA196E}" srcOrd="0" destOrd="0" presId="urn:microsoft.com/office/officeart/2005/8/layout/hierarchy1"/>
    <dgm:cxn modelId="{E7A47FE5-3C07-49A7-81B0-19CE3F3240C9}" type="presParOf" srcId="{D40A219A-D3DF-4406-B283-8B0907CA196E}" destId="{973F5C91-3D93-46F4-BB47-7257C166977C}" srcOrd="0" destOrd="0" presId="urn:microsoft.com/office/officeart/2005/8/layout/hierarchy1"/>
    <dgm:cxn modelId="{6CA2FF80-C7DB-4C28-94AD-7B3B3C12488F}" type="presParOf" srcId="{D40A219A-D3DF-4406-B283-8B0907CA196E}" destId="{D0344672-E22A-4888-A8BB-53E5CE350B7C}" srcOrd="1" destOrd="0" presId="urn:microsoft.com/office/officeart/2005/8/layout/hierarchy1"/>
    <dgm:cxn modelId="{DB77EA7A-A8AD-4C74-8ED9-455A109A5214}" type="presParOf" srcId="{50E80783-8EB0-4EBA-8AA0-5A82B18488E7}" destId="{03FBBE2A-B7AB-496F-AA7F-D28B92AC8B39}" srcOrd="1" destOrd="0" presId="urn:microsoft.com/office/officeart/2005/8/layout/hierarchy1"/>
    <dgm:cxn modelId="{9F719402-C8BA-461D-808D-40C4EE88B3BE}" type="presParOf" srcId="{7BACE016-3A8A-4A91-8BE9-5DA94181CE86}" destId="{55E181B4-3564-453A-BB7B-656A9C83EB49}" srcOrd="2" destOrd="0" presId="urn:microsoft.com/office/officeart/2005/8/layout/hierarchy1"/>
    <dgm:cxn modelId="{FE7E0ABC-1FF7-48C4-9EE2-8E289A0B924F}" type="presParOf" srcId="{55E181B4-3564-453A-BB7B-656A9C83EB49}" destId="{44F3156D-EC2D-40D4-9870-C998A6EE518E}" srcOrd="0" destOrd="0" presId="urn:microsoft.com/office/officeart/2005/8/layout/hierarchy1"/>
    <dgm:cxn modelId="{34509744-E6A3-4EE7-9F4C-5C8574F6AF37}" type="presParOf" srcId="{44F3156D-EC2D-40D4-9870-C998A6EE518E}" destId="{E7224CC9-4D55-4CC8-AC3F-AAD35A31E01B}" srcOrd="0" destOrd="0" presId="urn:microsoft.com/office/officeart/2005/8/layout/hierarchy1"/>
    <dgm:cxn modelId="{143438F5-27E6-4F5D-ADFD-A99538D32B7A}" type="presParOf" srcId="{44F3156D-EC2D-40D4-9870-C998A6EE518E}" destId="{3B1B0575-2339-4562-9F6F-FE457ADEC490}" srcOrd="1" destOrd="0" presId="urn:microsoft.com/office/officeart/2005/8/layout/hierarchy1"/>
    <dgm:cxn modelId="{FBDAE9B0-81C8-488F-9F02-7C1DEFEA8273}" type="presParOf" srcId="{55E181B4-3564-453A-BB7B-656A9C83EB49}" destId="{B0F31C38-2805-45A1-9E0B-1BA8B1B1FC71}" srcOrd="1" destOrd="0" presId="urn:microsoft.com/office/officeart/2005/8/layout/hierarchy1"/>
    <dgm:cxn modelId="{1F8DAC74-349A-416E-88FC-20D3B40D15FF}" type="presParOf" srcId="{7BACE016-3A8A-4A91-8BE9-5DA94181CE86}" destId="{DE3A9331-86FD-48EF-B2A9-70CF61BEC659}" srcOrd="3" destOrd="0" presId="urn:microsoft.com/office/officeart/2005/8/layout/hierarchy1"/>
    <dgm:cxn modelId="{4EBAC744-A9EB-48D7-A758-255F56F009F6}" type="presParOf" srcId="{DE3A9331-86FD-48EF-B2A9-70CF61BEC659}" destId="{154BD0C9-3D2F-4FA0-8BD8-F00829339F41}" srcOrd="0" destOrd="0" presId="urn:microsoft.com/office/officeart/2005/8/layout/hierarchy1"/>
    <dgm:cxn modelId="{E5EB9CD7-BA20-4BB0-A425-27236A42251C}" type="presParOf" srcId="{154BD0C9-3D2F-4FA0-8BD8-F00829339F41}" destId="{A6592168-9596-4DE5-82F6-EB311751D5C4}" srcOrd="0" destOrd="0" presId="urn:microsoft.com/office/officeart/2005/8/layout/hierarchy1"/>
    <dgm:cxn modelId="{ADA830FA-447F-4C9C-B1B2-D61D1FEA56BE}" type="presParOf" srcId="{154BD0C9-3D2F-4FA0-8BD8-F00829339F41}" destId="{091906B3-8D45-4F16-B7A4-58A46F6BF56D}" srcOrd="1" destOrd="0" presId="urn:microsoft.com/office/officeart/2005/8/layout/hierarchy1"/>
    <dgm:cxn modelId="{8D8B5B63-40F1-43DF-979D-7AFF97A31E5E}" type="presParOf" srcId="{DE3A9331-86FD-48EF-B2A9-70CF61BEC659}" destId="{72634122-23E6-45F1-A510-D7DF78A7B822}" srcOrd="1" destOrd="0" presId="urn:microsoft.com/office/officeart/2005/8/layout/hierarchy1"/>
    <dgm:cxn modelId="{80EEC438-049E-47F5-8B9F-348C4D110A62}" type="presParOf" srcId="{7BACE016-3A8A-4A91-8BE9-5DA94181CE86}" destId="{D297559A-1145-45CA-A439-890E6400049A}" srcOrd="4" destOrd="0" presId="urn:microsoft.com/office/officeart/2005/8/layout/hierarchy1"/>
    <dgm:cxn modelId="{5E301F04-5008-4957-8788-6D28651CC92B}" type="presParOf" srcId="{D297559A-1145-45CA-A439-890E6400049A}" destId="{D224C357-706C-4A36-9E9B-EAD83652A8E1}" srcOrd="0" destOrd="0" presId="urn:microsoft.com/office/officeart/2005/8/layout/hierarchy1"/>
    <dgm:cxn modelId="{302AC3FC-7C68-4CAE-B675-47339DEF4679}" type="presParOf" srcId="{D224C357-706C-4A36-9E9B-EAD83652A8E1}" destId="{EFF7078A-AE75-4EFC-BC95-2397C2F5E2D4}" srcOrd="0" destOrd="0" presId="urn:microsoft.com/office/officeart/2005/8/layout/hierarchy1"/>
    <dgm:cxn modelId="{9D2223D2-B211-432D-97A4-CE9659942761}" type="presParOf" srcId="{D224C357-706C-4A36-9E9B-EAD83652A8E1}" destId="{811CE637-1C36-4C78-A32E-83BA29306B03}" srcOrd="1" destOrd="0" presId="urn:microsoft.com/office/officeart/2005/8/layout/hierarchy1"/>
    <dgm:cxn modelId="{3F035A9C-538F-4ADF-BF55-46C0B3F31759}" type="presParOf" srcId="{D297559A-1145-45CA-A439-890E6400049A}" destId="{A3CDD472-7EBD-49BB-8357-DEB7594EE138}" srcOrd="1" destOrd="0" presId="urn:microsoft.com/office/officeart/2005/8/layout/hierarchy1"/>
    <dgm:cxn modelId="{E6DFE47A-4135-41BC-A11B-B400476A4981}" type="presParOf" srcId="{7BACE016-3A8A-4A91-8BE9-5DA94181CE86}" destId="{C48C118A-C015-4CC0-8181-2A7D43D4A792}" srcOrd="5" destOrd="0" presId="urn:microsoft.com/office/officeart/2005/8/layout/hierarchy1"/>
    <dgm:cxn modelId="{5E7273C5-8D9F-44BA-823C-B589E043DDB1}" type="presParOf" srcId="{C48C118A-C015-4CC0-8181-2A7D43D4A792}" destId="{3D14C1BA-B8AD-4541-BF67-D9FDF46B6C23}" srcOrd="0" destOrd="0" presId="urn:microsoft.com/office/officeart/2005/8/layout/hierarchy1"/>
    <dgm:cxn modelId="{A8F74EF8-D850-4B25-B76A-444CC3154BC8}" type="presParOf" srcId="{3D14C1BA-B8AD-4541-BF67-D9FDF46B6C23}" destId="{5C4C0E35-BA5F-49F3-8189-761E0C0DAB92}" srcOrd="0" destOrd="0" presId="urn:microsoft.com/office/officeart/2005/8/layout/hierarchy1"/>
    <dgm:cxn modelId="{2082723C-CD07-41BA-945D-3647844A295D}" type="presParOf" srcId="{3D14C1BA-B8AD-4541-BF67-D9FDF46B6C23}" destId="{8FE158D2-A0FA-49D2-8C4D-70BB58CAF202}" srcOrd="1" destOrd="0" presId="urn:microsoft.com/office/officeart/2005/8/layout/hierarchy1"/>
    <dgm:cxn modelId="{098BFD49-5A46-4A22-8209-E073FC48CAB1}" type="presParOf" srcId="{C48C118A-C015-4CC0-8181-2A7D43D4A792}" destId="{1F9A3C0E-686C-4E12-A72A-F61FF9458B84}" srcOrd="1" destOrd="0" presId="urn:microsoft.com/office/officeart/2005/8/layout/hierarchy1"/>
    <dgm:cxn modelId="{889B6D66-AD40-4689-943B-1B56C75BFD89}" type="presParOf" srcId="{7BACE016-3A8A-4A91-8BE9-5DA94181CE86}" destId="{E2518786-91F3-42B2-8BB4-23C27C3B46CE}" srcOrd="6" destOrd="0" presId="urn:microsoft.com/office/officeart/2005/8/layout/hierarchy1"/>
    <dgm:cxn modelId="{B0760666-A4B0-4C3D-8BC2-13D3C64310B5}" type="presParOf" srcId="{E2518786-91F3-42B2-8BB4-23C27C3B46CE}" destId="{480E34CE-E4B0-4EA0-96BA-81B26D78D30B}" srcOrd="0" destOrd="0" presId="urn:microsoft.com/office/officeart/2005/8/layout/hierarchy1"/>
    <dgm:cxn modelId="{194C530F-E37E-401B-9E46-451A336824D9}" type="presParOf" srcId="{480E34CE-E4B0-4EA0-96BA-81B26D78D30B}" destId="{9D84DA7C-D66B-4DE9-93EB-8DA6839FF999}" srcOrd="0" destOrd="0" presId="urn:microsoft.com/office/officeart/2005/8/layout/hierarchy1"/>
    <dgm:cxn modelId="{3BFDE4A1-0D7D-431B-A1A6-72D3FD86C672}" type="presParOf" srcId="{480E34CE-E4B0-4EA0-96BA-81B26D78D30B}" destId="{DF99D72D-074A-4A02-807C-23365B56035E}" srcOrd="1" destOrd="0" presId="urn:microsoft.com/office/officeart/2005/8/layout/hierarchy1"/>
    <dgm:cxn modelId="{AF3E07C4-0D75-406D-A43C-E263AFB559BC}" type="presParOf" srcId="{E2518786-91F3-42B2-8BB4-23C27C3B46CE}" destId="{B9DB5DE8-CD3B-4DEE-AF2E-DBF49C4746B0}"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15CD15-D901-4F22-BC7D-DDB4BE70D74B}">
      <dsp:nvSpPr>
        <dsp:cNvPr id="0" name=""/>
        <dsp:cNvSpPr/>
      </dsp:nvSpPr>
      <dsp:spPr>
        <a:xfrm>
          <a:off x="283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Introduction</a:t>
          </a:r>
        </a:p>
      </dsp:txBody>
      <dsp:txXfrm>
        <a:off x="2839" y="412481"/>
        <a:ext cx="2252781" cy="1351668"/>
      </dsp:txXfrm>
    </dsp:sp>
    <dsp:sp modelId="{E9AE8B8F-8585-4573-ACA8-ECD9A4DEEFCD}">
      <dsp:nvSpPr>
        <dsp:cNvPr id="0" name=""/>
        <dsp:cNvSpPr/>
      </dsp:nvSpPr>
      <dsp:spPr>
        <a:xfrm>
          <a:off x="248089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Dataset</a:t>
          </a:r>
        </a:p>
      </dsp:txBody>
      <dsp:txXfrm>
        <a:off x="2480899" y="412481"/>
        <a:ext cx="2252781" cy="1351668"/>
      </dsp:txXfrm>
    </dsp:sp>
    <dsp:sp modelId="{CBB63247-8E8A-404B-B3A1-EEC63FAD7FDF}">
      <dsp:nvSpPr>
        <dsp:cNvPr id="0" name=""/>
        <dsp:cNvSpPr/>
      </dsp:nvSpPr>
      <dsp:spPr>
        <a:xfrm>
          <a:off x="4958959"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 Processing</a:t>
          </a:r>
        </a:p>
      </dsp:txBody>
      <dsp:txXfrm>
        <a:off x="4958959" y="412481"/>
        <a:ext cx="2252781" cy="1351668"/>
      </dsp:txXfrm>
    </dsp:sp>
    <dsp:sp modelId="{75B6BE51-07F7-4C71-B67B-FF9B68C2DD41}">
      <dsp:nvSpPr>
        <dsp:cNvPr id="0" name=""/>
        <dsp:cNvSpPr/>
      </dsp:nvSpPr>
      <dsp:spPr>
        <a:xfrm>
          <a:off x="7437018" y="412481"/>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Feature Engineering</a:t>
          </a:r>
        </a:p>
      </dsp:txBody>
      <dsp:txXfrm>
        <a:off x="7437018" y="412481"/>
        <a:ext cx="2252781" cy="1351668"/>
      </dsp:txXfrm>
    </dsp:sp>
    <dsp:sp modelId="{205806B1-1658-40B9-8047-9B57CCDA8592}">
      <dsp:nvSpPr>
        <dsp:cNvPr id="0" name=""/>
        <dsp:cNvSpPr/>
      </dsp:nvSpPr>
      <dsp:spPr>
        <a:xfrm>
          <a:off x="124186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Classifier Tools</a:t>
          </a:r>
        </a:p>
      </dsp:txBody>
      <dsp:txXfrm>
        <a:off x="1241869" y="1989429"/>
        <a:ext cx="2252781" cy="1351668"/>
      </dsp:txXfrm>
    </dsp:sp>
    <dsp:sp modelId="{58AC76BD-E670-4776-9AAD-35B058B2D772}">
      <dsp:nvSpPr>
        <dsp:cNvPr id="0" name=""/>
        <dsp:cNvSpPr/>
      </dsp:nvSpPr>
      <dsp:spPr>
        <a:xfrm>
          <a:off x="3719929"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Results</a:t>
          </a:r>
        </a:p>
      </dsp:txBody>
      <dsp:txXfrm>
        <a:off x="3719929" y="1989429"/>
        <a:ext cx="2252781" cy="1351668"/>
      </dsp:txXfrm>
    </dsp:sp>
    <dsp:sp modelId="{D6B2ADD1-51C0-44C0-BD68-17FE4F72AA3F}">
      <dsp:nvSpPr>
        <dsp:cNvPr id="0" name=""/>
        <dsp:cNvSpPr/>
      </dsp:nvSpPr>
      <dsp:spPr>
        <a:xfrm>
          <a:off x="6197988" y="1989429"/>
          <a:ext cx="2252781" cy="135166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Conclusion</a:t>
          </a:r>
        </a:p>
      </dsp:txBody>
      <dsp:txXfrm>
        <a:off x="6197988" y="1989429"/>
        <a:ext cx="2252781" cy="135166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Conclusion</a:t>
          </a:r>
        </a:p>
      </dsp:txBody>
      <dsp:txXfrm>
        <a:off x="7897037" y="116921"/>
        <a:ext cx="906324" cy="56273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Results</a:t>
          </a:r>
        </a:p>
      </dsp:txBody>
      <dsp:txXfrm>
        <a:off x="6737181"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Classifier Tools</a:t>
          </a:r>
        </a:p>
      </dsp:txBody>
      <dsp:txXfrm>
        <a:off x="5595982" y="116921"/>
        <a:ext cx="906324" cy="562735"/>
      </dsp:txXfrm>
    </dsp:sp>
    <dsp:sp modelId="{5C4C0E35-BA5F-49F3-8189-761E0C0DAB92}">
      <dsp:nvSpPr>
        <dsp:cNvPr id="0" name=""/>
        <dsp:cNvSpPr/>
      </dsp:nvSpPr>
      <dsp:spPr>
        <a:xfrm>
          <a:off x="6615079" y="98"/>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19673" y="99462"/>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Results</a:t>
          </a:r>
        </a:p>
      </dsp:txBody>
      <dsp:txXfrm>
        <a:off x="6737181" y="116970"/>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Conclusion</a:t>
          </a:r>
        </a:p>
      </dsp:txBody>
      <dsp:txXfrm>
        <a:off x="7897037" y="116921"/>
        <a:ext cx="906324" cy="5627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9D4BB-B327-4586-A3AC-640759991D42}">
      <dsp:nvSpPr>
        <dsp:cNvPr id="0" name=""/>
        <dsp:cNvSpPr/>
      </dsp:nvSpPr>
      <dsp:spPr>
        <a:xfrm>
          <a:off x="871769"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FF5944-FBD4-4C32-A585-12BD74CEEA8B}">
      <dsp:nvSpPr>
        <dsp:cNvPr id="0" name=""/>
        <dsp:cNvSpPr/>
      </dsp:nvSpPr>
      <dsp:spPr>
        <a:xfrm>
          <a:off x="976363"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Introduction</a:t>
          </a:r>
        </a:p>
      </dsp:txBody>
      <dsp:txXfrm>
        <a:off x="993871" y="116921"/>
        <a:ext cx="906324" cy="562735"/>
      </dsp:txXfrm>
    </dsp:sp>
    <dsp:sp modelId="{973F5C91-3D93-46F4-BB47-7257C166977C}">
      <dsp:nvSpPr>
        <dsp:cNvPr id="0" name=""/>
        <dsp:cNvSpPr/>
      </dsp:nvSpPr>
      <dsp:spPr>
        <a:xfrm>
          <a:off x="2022297"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44672-E22A-4888-A8BB-53E5CE350B7C}">
      <dsp:nvSpPr>
        <dsp:cNvPr id="0" name=""/>
        <dsp:cNvSpPr/>
      </dsp:nvSpPr>
      <dsp:spPr>
        <a:xfrm>
          <a:off x="2126890"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kern="1200" dirty="0"/>
            <a:t>Dataset</a:t>
          </a:r>
        </a:p>
      </dsp:txBody>
      <dsp:txXfrm>
        <a:off x="2144398" y="116921"/>
        <a:ext cx="906324" cy="562735"/>
      </dsp:txXfrm>
    </dsp:sp>
    <dsp:sp modelId="{E7224CC9-4D55-4CC8-AC3F-AAD35A31E01B}">
      <dsp:nvSpPr>
        <dsp:cNvPr id="0" name=""/>
        <dsp:cNvSpPr/>
      </dsp:nvSpPr>
      <dsp:spPr>
        <a:xfrm>
          <a:off x="3172825"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1B0575-2339-4562-9F6F-FE457ADEC490}">
      <dsp:nvSpPr>
        <dsp:cNvPr id="0" name=""/>
        <dsp:cNvSpPr/>
      </dsp:nvSpPr>
      <dsp:spPr>
        <a:xfrm>
          <a:off x="3277418" y="99413"/>
          <a:ext cx="941340" cy="597751"/>
        </a:xfrm>
        <a:prstGeom prst="roundRect">
          <a:avLst>
            <a:gd name="adj" fmla="val 10000"/>
          </a:avLst>
        </a:prstGeom>
        <a:solidFill>
          <a:srgbClr val="0070C0">
            <a:alpha val="90000"/>
          </a:srgb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Processing</a:t>
          </a:r>
        </a:p>
      </dsp:txBody>
      <dsp:txXfrm>
        <a:off x="3294926" y="116921"/>
        <a:ext cx="906324" cy="562735"/>
      </dsp:txXfrm>
    </dsp:sp>
    <dsp:sp modelId="{A6592168-9596-4DE5-82F6-EB311751D5C4}">
      <dsp:nvSpPr>
        <dsp:cNvPr id="0" name=""/>
        <dsp:cNvSpPr/>
      </dsp:nvSpPr>
      <dsp:spPr>
        <a:xfrm>
          <a:off x="4323352"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91906B3-8D45-4F16-B7A4-58A46F6BF56D}">
      <dsp:nvSpPr>
        <dsp:cNvPr id="0" name=""/>
        <dsp:cNvSpPr/>
      </dsp:nvSpPr>
      <dsp:spPr>
        <a:xfrm>
          <a:off x="4427946"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Feature Engineering</a:t>
          </a:r>
        </a:p>
      </dsp:txBody>
      <dsp:txXfrm>
        <a:off x="4445454" y="116921"/>
        <a:ext cx="906324" cy="562735"/>
      </dsp:txXfrm>
    </dsp:sp>
    <dsp:sp modelId="{EFF7078A-AE75-4EFC-BC95-2397C2F5E2D4}">
      <dsp:nvSpPr>
        <dsp:cNvPr id="0" name=""/>
        <dsp:cNvSpPr/>
      </dsp:nvSpPr>
      <dsp:spPr>
        <a:xfrm>
          <a:off x="5473880"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1CE637-1C36-4C78-A32E-83BA29306B03}">
      <dsp:nvSpPr>
        <dsp:cNvPr id="0" name=""/>
        <dsp:cNvSpPr/>
      </dsp:nvSpPr>
      <dsp:spPr>
        <a:xfrm>
          <a:off x="5578474"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Classifier Tools</a:t>
          </a:r>
        </a:p>
      </dsp:txBody>
      <dsp:txXfrm>
        <a:off x="5595982" y="116921"/>
        <a:ext cx="906324" cy="562735"/>
      </dsp:txXfrm>
    </dsp:sp>
    <dsp:sp modelId="{5C4C0E35-BA5F-49F3-8189-761E0C0DAB92}">
      <dsp:nvSpPr>
        <dsp:cNvPr id="0" name=""/>
        <dsp:cNvSpPr/>
      </dsp:nvSpPr>
      <dsp:spPr>
        <a:xfrm>
          <a:off x="6624408"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E158D2-A0FA-49D2-8C4D-70BB58CAF202}">
      <dsp:nvSpPr>
        <dsp:cNvPr id="0" name=""/>
        <dsp:cNvSpPr/>
      </dsp:nvSpPr>
      <dsp:spPr>
        <a:xfrm>
          <a:off x="6729001"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Results</a:t>
          </a:r>
        </a:p>
      </dsp:txBody>
      <dsp:txXfrm>
        <a:off x="6746509" y="116921"/>
        <a:ext cx="906324" cy="562735"/>
      </dsp:txXfrm>
    </dsp:sp>
    <dsp:sp modelId="{9D84DA7C-D66B-4DE9-93EB-8DA6839FF999}">
      <dsp:nvSpPr>
        <dsp:cNvPr id="0" name=""/>
        <dsp:cNvSpPr/>
      </dsp:nvSpPr>
      <dsp:spPr>
        <a:xfrm>
          <a:off x="7774936" y="49"/>
          <a:ext cx="941340" cy="597751"/>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9D72D-074A-4A02-807C-23365B56035E}">
      <dsp:nvSpPr>
        <dsp:cNvPr id="0" name=""/>
        <dsp:cNvSpPr/>
      </dsp:nvSpPr>
      <dsp:spPr>
        <a:xfrm>
          <a:off x="7879529" y="99413"/>
          <a:ext cx="941340" cy="597751"/>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Conclusion</a:t>
          </a:r>
        </a:p>
      </dsp:txBody>
      <dsp:txXfrm>
        <a:off x="7897037" y="116921"/>
        <a:ext cx="906324" cy="56273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348292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242220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10739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19553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39034998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8" name="Date Placeholder 7"/>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9" name="Footer Placeholder 8"/>
          <p:cNvSpPr>
            <a:spLocks noGrp="1"/>
          </p:cNvSpPr>
          <p:nvPr>
            <p:ph type="ftr" sz="quarter" idx="11"/>
          </p:nvPr>
        </p:nvSpPr>
        <p:spPr/>
        <p:txBody>
          <a:body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806474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E3E47601-1B00-4BBB-9CC5-A6252BA626F1}" type="slidenum">
              <a:rPr lang="he-IL" smtClean="0"/>
              <a:t>‹#›</a:t>
            </a:fld>
            <a:endParaRPr lang="he-IL"/>
          </a:p>
        </p:txBody>
      </p:sp>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Tree>
    <p:extLst>
      <p:ext uri="{BB962C8B-B14F-4D97-AF65-F5344CB8AC3E}">
        <p14:creationId xmlns:p14="http://schemas.microsoft.com/office/powerpoint/2010/main" val="397908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2010021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4261553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fld id="{DE85CB5C-A3DA-4E1D-BD86-28F9E25A6E70}" type="datetimeFigureOut">
              <a:rPr lang="he-IL" smtClean="0"/>
              <a:t>ג'.אב.תשפ"ד</a:t>
            </a:fld>
            <a:endParaRPr lang="he-IL"/>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1" name="Slide Number Placeholder 10"/>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102981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DE85CB5C-A3DA-4E1D-BD86-28F9E25A6E70}" type="datetimeFigureOut">
              <a:rPr lang="he-IL" smtClean="0"/>
              <a:t>ג'.אב.תשפ"ד</a:t>
            </a:fld>
            <a:endParaRPr lang="he-IL"/>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he-IL"/>
          </a:p>
        </p:txBody>
      </p:sp>
      <p:sp>
        <p:nvSpPr>
          <p:cNvPr id="10" name="Slide Number Placeholder 9"/>
          <p:cNvSpPr>
            <a:spLocks noGrp="1"/>
          </p:cNvSpPr>
          <p:nvPr>
            <p:ph type="sldNum" sz="quarter" idx="12"/>
          </p:nvPr>
        </p:nvSpPr>
        <p:spPr/>
        <p:txBody>
          <a:bodyPr/>
          <a:lstStyle/>
          <a:p>
            <a:fld id="{E3E47601-1B00-4BBB-9CC5-A6252BA626F1}" type="slidenum">
              <a:rPr lang="he-IL" smtClean="0"/>
              <a:t>‹#›</a:t>
            </a:fld>
            <a:endParaRPr lang="he-IL"/>
          </a:p>
        </p:txBody>
      </p:sp>
    </p:spTree>
    <p:extLst>
      <p:ext uri="{BB962C8B-B14F-4D97-AF65-F5344CB8AC3E}">
        <p14:creationId xmlns:p14="http://schemas.microsoft.com/office/powerpoint/2010/main" val="3567551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E85CB5C-A3DA-4E1D-BD86-28F9E25A6E70}" type="datetimeFigureOut">
              <a:rPr lang="he-IL" smtClean="0"/>
              <a:t>ג'.אב.תשפ"ד</a:t>
            </a:fld>
            <a:endParaRPr lang="he-IL"/>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he-IL"/>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E3E47601-1B00-4BBB-9CC5-A6252BA626F1}" type="slidenum">
              <a:rPr lang="he-IL" smtClean="0"/>
              <a:t>‹#›</a:t>
            </a:fld>
            <a:endParaRPr lang="he-IL"/>
          </a:p>
        </p:txBody>
      </p:sp>
    </p:spTree>
    <p:extLst>
      <p:ext uri="{BB962C8B-B14F-4D97-AF65-F5344CB8AC3E}">
        <p14:creationId xmlns:p14="http://schemas.microsoft.com/office/powerpoint/2010/main" val="3330265014"/>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5.svg"/><Relationship Id="rId7" Type="http://schemas.openxmlformats.org/officeDocument/2006/relationships/diagramColors" Target="../diagrams/colors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5.svg"/><Relationship Id="rId7" Type="http://schemas.openxmlformats.org/officeDocument/2006/relationships/diagramColors" Target="../diagrams/colors1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2.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5.svg"/><Relationship Id="rId7" Type="http://schemas.openxmlformats.org/officeDocument/2006/relationships/diagramColors" Target="../diagrams/colors1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 Id="rId9"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5.svg"/><Relationship Id="rId7" Type="http://schemas.openxmlformats.org/officeDocument/2006/relationships/diagramColors" Target="../diagrams/colors1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5.svg"/><Relationship Id="rId7" Type="http://schemas.openxmlformats.org/officeDocument/2006/relationships/diagramColors" Target="../diagrams/colors1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 Id="rId9"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diagramColors" Target="../diagrams/colors14.xml"/><Relationship Id="rId3" Type="http://schemas.openxmlformats.org/officeDocument/2006/relationships/image" Target="../media/image5.svg"/><Relationship Id="rId7" Type="http://schemas.openxmlformats.org/officeDocument/2006/relationships/diagramQuickStyle" Target="../diagrams/quickStyle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4.xml"/><Relationship Id="rId5" Type="http://schemas.openxmlformats.org/officeDocument/2006/relationships/diagramData" Target="../diagrams/data14.xml"/><Relationship Id="rId4" Type="http://schemas.openxmlformats.org/officeDocument/2006/relationships/image" Target="../media/image13.png"/><Relationship Id="rId9" Type="http://schemas.microsoft.com/office/2007/relationships/diagramDrawing" Target="../diagrams/drawing14.xml"/></Relationships>
</file>

<file path=ppt/slides/_rels/slide16.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5.svg"/><Relationship Id="rId7" Type="http://schemas.openxmlformats.org/officeDocument/2006/relationships/diagramColors" Target="../diagrams/colors1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17.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5.svg"/><Relationship Id="rId7" Type="http://schemas.openxmlformats.org/officeDocument/2006/relationships/diagramColors" Target="../diagrams/colors1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5.svg"/><Relationship Id="rId7" Type="http://schemas.openxmlformats.org/officeDocument/2006/relationships/diagramColors" Target="../diagrams/colors1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5.svg"/><Relationship Id="rId7" Type="http://schemas.openxmlformats.org/officeDocument/2006/relationships/diagramColors" Target="../diagrams/colors1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svg"/><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5.svg"/><Relationship Id="rId7" Type="http://schemas.openxmlformats.org/officeDocument/2006/relationships/diagramColors" Target="../diagrams/colors1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10" Type="http://schemas.openxmlformats.org/officeDocument/2006/relationships/image" Target="../media/image17.png"/><Relationship Id="rId4" Type="http://schemas.openxmlformats.org/officeDocument/2006/relationships/diagramData" Target="../diagrams/data19.xml"/><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8" Type="http://schemas.microsoft.com/office/2007/relationships/diagramDrawing" Target="../diagrams/drawing20.xml"/><Relationship Id="rId3" Type="http://schemas.openxmlformats.org/officeDocument/2006/relationships/image" Target="../media/image5.svg"/><Relationship Id="rId7" Type="http://schemas.openxmlformats.org/officeDocument/2006/relationships/diagramColors" Target="../diagrams/colors2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0.xml"/><Relationship Id="rId5" Type="http://schemas.openxmlformats.org/officeDocument/2006/relationships/diagramLayout" Target="../diagrams/layout20.xml"/><Relationship Id="rId4" Type="http://schemas.openxmlformats.org/officeDocument/2006/relationships/diagramData" Target="../diagrams/data20.xml"/></Relationships>
</file>

<file path=ppt/slides/_rels/slide22.xml.rels><?xml version="1.0" encoding="UTF-8" standalone="yes"?>
<Relationships xmlns="http://schemas.openxmlformats.org/package/2006/relationships"><Relationship Id="rId8" Type="http://schemas.microsoft.com/office/2007/relationships/diagramDrawing" Target="../diagrams/drawing21.xml"/><Relationship Id="rId3" Type="http://schemas.openxmlformats.org/officeDocument/2006/relationships/image" Target="../media/image5.svg"/><Relationship Id="rId7" Type="http://schemas.openxmlformats.org/officeDocument/2006/relationships/diagramColors" Target="../diagrams/colors2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1.xml"/><Relationship Id="rId5" Type="http://schemas.openxmlformats.org/officeDocument/2006/relationships/diagramLayout" Target="../diagrams/layout21.xml"/><Relationship Id="rId4" Type="http://schemas.openxmlformats.org/officeDocument/2006/relationships/diagramData" Target="../diagrams/data21.xml"/></Relationships>
</file>

<file path=ppt/slides/_rels/slide23.xml.rels><?xml version="1.0" encoding="UTF-8" standalone="yes"?>
<Relationships xmlns="http://schemas.openxmlformats.org/package/2006/relationships"><Relationship Id="rId8" Type="http://schemas.microsoft.com/office/2007/relationships/diagramDrawing" Target="../diagrams/drawing22.xml"/><Relationship Id="rId3" Type="http://schemas.openxmlformats.org/officeDocument/2006/relationships/image" Target="../media/image5.svg"/><Relationship Id="rId7" Type="http://schemas.openxmlformats.org/officeDocument/2006/relationships/diagramColors" Target="../diagrams/colors2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2.xml"/><Relationship Id="rId5" Type="http://schemas.openxmlformats.org/officeDocument/2006/relationships/diagramLayout" Target="../diagrams/layout22.xml"/><Relationship Id="rId10" Type="http://schemas.openxmlformats.org/officeDocument/2006/relationships/hyperlink" Target="https://datascience.eu/machine-learning/gradient-boosting-what-you-need-to-know/" TargetMode="External"/><Relationship Id="rId4" Type="http://schemas.openxmlformats.org/officeDocument/2006/relationships/diagramData" Target="../diagrams/data22.xml"/><Relationship Id="rId9"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5.svg"/><Relationship Id="rId7" Type="http://schemas.openxmlformats.org/officeDocument/2006/relationships/diagramColors" Target="../diagrams/colors2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25.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5.svg"/><Relationship Id="rId7" Type="http://schemas.openxmlformats.org/officeDocument/2006/relationships/diagramColors" Target="../diagrams/colors2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26.xml.rels><?xml version="1.0" encoding="UTF-8" standalone="yes"?>
<Relationships xmlns="http://schemas.openxmlformats.org/package/2006/relationships"><Relationship Id="rId8" Type="http://schemas.microsoft.com/office/2007/relationships/diagramDrawing" Target="../diagrams/drawing25.xml"/><Relationship Id="rId3" Type="http://schemas.openxmlformats.org/officeDocument/2006/relationships/image" Target="../media/image5.svg"/><Relationship Id="rId7" Type="http://schemas.openxmlformats.org/officeDocument/2006/relationships/diagramColors" Target="../diagrams/colors2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5.xml"/><Relationship Id="rId5" Type="http://schemas.openxmlformats.org/officeDocument/2006/relationships/diagramLayout" Target="../diagrams/layout25.xml"/><Relationship Id="rId4" Type="http://schemas.openxmlformats.org/officeDocument/2006/relationships/diagramData" Target="../diagrams/data25.xml"/></Relationships>
</file>

<file path=ppt/slides/_rels/slide27.xml.rels><?xml version="1.0" encoding="UTF-8" standalone="yes"?>
<Relationships xmlns="http://schemas.openxmlformats.org/package/2006/relationships"><Relationship Id="rId8" Type="http://schemas.microsoft.com/office/2007/relationships/diagramDrawing" Target="../diagrams/drawing26.xml"/><Relationship Id="rId3" Type="http://schemas.openxmlformats.org/officeDocument/2006/relationships/image" Target="../media/image5.svg"/><Relationship Id="rId7" Type="http://schemas.openxmlformats.org/officeDocument/2006/relationships/diagramColors" Target="../diagrams/colors26.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6.xml"/><Relationship Id="rId5" Type="http://schemas.openxmlformats.org/officeDocument/2006/relationships/diagramLayout" Target="../diagrams/layout26.xml"/><Relationship Id="rId4" Type="http://schemas.openxmlformats.org/officeDocument/2006/relationships/diagramData" Target="../diagrams/data26.xml"/></Relationships>
</file>

<file path=ppt/slides/_rels/slide28.xml.rels><?xml version="1.0" encoding="UTF-8" standalone="yes"?>
<Relationships xmlns="http://schemas.openxmlformats.org/package/2006/relationships"><Relationship Id="rId8" Type="http://schemas.microsoft.com/office/2007/relationships/diagramDrawing" Target="../diagrams/drawing27.xml"/><Relationship Id="rId3" Type="http://schemas.openxmlformats.org/officeDocument/2006/relationships/image" Target="../media/image5.svg"/><Relationship Id="rId7" Type="http://schemas.openxmlformats.org/officeDocument/2006/relationships/diagramColors" Target="../diagrams/colors2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7.xml"/><Relationship Id="rId5" Type="http://schemas.openxmlformats.org/officeDocument/2006/relationships/diagramLayout" Target="../diagrams/layout27.xml"/><Relationship Id="rId4" Type="http://schemas.openxmlformats.org/officeDocument/2006/relationships/diagramData" Target="../diagrams/data27.xml"/><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microsoft.com/office/2007/relationships/diagramDrawing" Target="../diagrams/drawing28.xml"/><Relationship Id="rId3" Type="http://schemas.openxmlformats.org/officeDocument/2006/relationships/image" Target="../media/image5.svg"/><Relationship Id="rId7" Type="http://schemas.openxmlformats.org/officeDocument/2006/relationships/diagramColors" Target="../diagrams/colors2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8.xml"/><Relationship Id="rId5" Type="http://schemas.openxmlformats.org/officeDocument/2006/relationships/diagramLayout" Target="../diagrams/layout28.xml"/><Relationship Id="rId4" Type="http://schemas.openxmlformats.org/officeDocument/2006/relationships/diagramData" Target="../diagrams/data28.xml"/><Relationship Id="rId9"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8" Type="http://schemas.microsoft.com/office/2007/relationships/diagramDrawing" Target="../diagrams/drawing29.xml"/><Relationship Id="rId3" Type="http://schemas.openxmlformats.org/officeDocument/2006/relationships/image" Target="../media/image5.svg"/><Relationship Id="rId7" Type="http://schemas.openxmlformats.org/officeDocument/2006/relationships/diagramColors" Target="../diagrams/colors29.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29.xml"/><Relationship Id="rId5" Type="http://schemas.openxmlformats.org/officeDocument/2006/relationships/diagramLayout" Target="../diagrams/layout29.xml"/><Relationship Id="rId4" Type="http://schemas.openxmlformats.org/officeDocument/2006/relationships/diagramData" Target="../diagrams/data29.xml"/><Relationship Id="rId9"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microsoft.com/office/2007/relationships/diagramDrawing" Target="../diagrams/drawing30.xml"/><Relationship Id="rId3" Type="http://schemas.openxmlformats.org/officeDocument/2006/relationships/image" Target="../media/image5.svg"/><Relationship Id="rId7" Type="http://schemas.openxmlformats.org/officeDocument/2006/relationships/diagramColors" Target="../diagrams/colors30.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0.xml"/><Relationship Id="rId5" Type="http://schemas.openxmlformats.org/officeDocument/2006/relationships/diagramLayout" Target="../diagrams/layout30.xml"/><Relationship Id="rId4" Type="http://schemas.openxmlformats.org/officeDocument/2006/relationships/diagramData" Target="../diagrams/data30.xml"/><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microsoft.com/office/2007/relationships/diagramDrawing" Target="../diagrams/drawing31.xml"/><Relationship Id="rId3" Type="http://schemas.openxmlformats.org/officeDocument/2006/relationships/image" Target="../media/image5.svg"/><Relationship Id="rId7" Type="http://schemas.openxmlformats.org/officeDocument/2006/relationships/diagramColors" Target="../diagrams/colors3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1.xml"/><Relationship Id="rId5" Type="http://schemas.openxmlformats.org/officeDocument/2006/relationships/diagramLayout" Target="../diagrams/layout31.xml"/><Relationship Id="rId4" Type="http://schemas.openxmlformats.org/officeDocument/2006/relationships/diagramData" Target="../diagrams/data31.xml"/><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microsoft.com/office/2007/relationships/diagramDrawing" Target="../diagrams/drawing32.xml"/><Relationship Id="rId3" Type="http://schemas.openxmlformats.org/officeDocument/2006/relationships/image" Target="../media/image5.svg"/><Relationship Id="rId7" Type="http://schemas.openxmlformats.org/officeDocument/2006/relationships/diagramColors" Target="../diagrams/colors3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2.xml"/><Relationship Id="rId5" Type="http://schemas.openxmlformats.org/officeDocument/2006/relationships/diagramLayout" Target="../diagrams/layout32.xml"/><Relationship Id="rId4" Type="http://schemas.openxmlformats.org/officeDocument/2006/relationships/diagramData" Target="../diagrams/data32.xml"/><Relationship Id="rId9" Type="http://schemas.openxmlformats.org/officeDocument/2006/relationships/image" Target="../media/image24.jpeg"/></Relationships>
</file>

<file path=ppt/slides/_rels/slide34.xml.rels><?xml version="1.0" encoding="UTF-8" standalone="yes"?>
<Relationships xmlns="http://schemas.openxmlformats.org/package/2006/relationships"><Relationship Id="rId8" Type="http://schemas.microsoft.com/office/2007/relationships/diagramDrawing" Target="../diagrams/drawing33.xml"/><Relationship Id="rId3" Type="http://schemas.openxmlformats.org/officeDocument/2006/relationships/image" Target="../media/image5.svg"/><Relationship Id="rId7" Type="http://schemas.openxmlformats.org/officeDocument/2006/relationships/diagramColors" Target="../diagrams/colors3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3.xml"/><Relationship Id="rId5" Type="http://schemas.openxmlformats.org/officeDocument/2006/relationships/diagramLayout" Target="../diagrams/layout33.xml"/><Relationship Id="rId4" Type="http://schemas.openxmlformats.org/officeDocument/2006/relationships/diagramData" Target="../diagrams/data33.xml"/><Relationship Id="rId9"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microsoft.com/office/2007/relationships/diagramDrawing" Target="../diagrams/drawing34.xml"/><Relationship Id="rId3" Type="http://schemas.openxmlformats.org/officeDocument/2006/relationships/image" Target="../media/image5.svg"/><Relationship Id="rId7" Type="http://schemas.openxmlformats.org/officeDocument/2006/relationships/diagramColors" Target="../diagrams/colors3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34.xml"/><Relationship Id="rId5" Type="http://schemas.openxmlformats.org/officeDocument/2006/relationships/diagramLayout" Target="../diagrams/layout34.xml"/><Relationship Id="rId4" Type="http://schemas.openxmlformats.org/officeDocument/2006/relationships/diagramData" Target="../diagrams/data34.xml"/></Relationships>
</file>

<file path=ppt/slides/_rels/slide36.xml.rels><?xml version="1.0" encoding="UTF-8" standalone="yes"?>
<Relationships xmlns="http://schemas.openxmlformats.org/package/2006/relationships"><Relationship Id="rId8" Type="http://schemas.openxmlformats.org/officeDocument/2006/relationships/diagramColors" Target="../diagrams/colors35.xml"/><Relationship Id="rId3" Type="http://schemas.openxmlformats.org/officeDocument/2006/relationships/image" Target="../media/image4.png"/><Relationship Id="rId7" Type="http://schemas.openxmlformats.org/officeDocument/2006/relationships/diagramQuickStyle" Target="../diagrams/quickStyle35.xml"/><Relationship Id="rId2" Type="http://schemas.openxmlformats.org/officeDocument/2006/relationships/hyperlink" Target="http://127.0.0.1:8000/" TargetMode="External"/><Relationship Id="rId1" Type="http://schemas.openxmlformats.org/officeDocument/2006/relationships/slideLayout" Target="../slideLayouts/slideLayout2.xml"/><Relationship Id="rId6" Type="http://schemas.openxmlformats.org/officeDocument/2006/relationships/diagramLayout" Target="../diagrams/layout35.xml"/><Relationship Id="rId5" Type="http://schemas.openxmlformats.org/officeDocument/2006/relationships/diagramData" Target="../diagrams/data35.xml"/><Relationship Id="rId10" Type="http://schemas.openxmlformats.org/officeDocument/2006/relationships/image" Target="../media/image26.png"/><Relationship Id="rId4" Type="http://schemas.openxmlformats.org/officeDocument/2006/relationships/image" Target="../media/image5.svg"/><Relationship Id="rId9" Type="http://schemas.microsoft.com/office/2007/relationships/diagramDrawing" Target="../diagrams/drawing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6.xml"/><Relationship Id="rId7" Type="http://schemas.openxmlformats.org/officeDocument/2006/relationships/image" Target="../media/image7.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5.svg"/><Relationship Id="rId7" Type="http://schemas.openxmlformats.org/officeDocument/2006/relationships/diagramQuickStyle" Target="../diagrams/quickStyle7.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9.png"/><Relationship Id="rId9" Type="http://schemas.microsoft.com/office/2007/relationships/diagramDrawing" Target="../diagrams/drawing7.xml"/></Relationships>
</file>

<file path=ppt/slides/_rels/slide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5.svg"/><Relationship Id="rId7" Type="http://schemas.openxmlformats.org/officeDocument/2006/relationships/diagramColors" Target="../diagrams/colors8.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526556-1CCB-C25E-08A4-8DF4E2DB680C}"/>
              </a:ext>
            </a:extLst>
          </p:cNvPr>
          <p:cNvSpPr>
            <a:spLocks noGrp="1"/>
          </p:cNvSpPr>
          <p:nvPr>
            <p:ph type="ctrTitle"/>
          </p:nvPr>
        </p:nvSpPr>
        <p:spPr>
          <a:xfrm>
            <a:off x="1509888" y="2386744"/>
            <a:ext cx="8991600" cy="1645920"/>
          </a:xfrm>
        </p:spPr>
        <p:txBody>
          <a:bodyPr/>
          <a:lstStyle/>
          <a:p>
            <a:pPr marR="457200" rtl="1" fontAlgn="base">
              <a:spcBef>
                <a:spcPts val="0"/>
              </a:spcBef>
              <a:spcAft>
                <a:spcPts val="0"/>
              </a:spcAft>
            </a:pPr>
            <a:r>
              <a:rPr lang="en-US" sz="4000" dirty="0">
                <a:latin typeface="Rockwell" panose="02060603020205020403" pitchFamily="18" charset="0"/>
              </a:rPr>
              <a:t>Sentiment Analysis</a:t>
            </a:r>
            <a:br>
              <a:rPr lang="en-US" sz="4000" dirty="0">
                <a:latin typeface="Rockwell" panose="02060603020205020403" pitchFamily="18" charset="0"/>
              </a:rPr>
            </a:br>
            <a:r>
              <a:rPr lang="en-US" sz="4000" dirty="0">
                <a:latin typeface="Rockwell" panose="02060603020205020403" pitchFamily="18" charset="0"/>
              </a:rPr>
              <a:t>classification</a:t>
            </a:r>
            <a:endParaRPr lang="en-US" sz="4000" b="0" i="0" u="none" strike="noStrike" dirty="0">
              <a:solidFill>
                <a:srgbClr val="000000"/>
              </a:solidFill>
              <a:effectLst/>
              <a:latin typeface="Arial" panose="020B0604020202020204" pitchFamily="34" charset="0"/>
            </a:endParaRPr>
          </a:p>
        </p:txBody>
      </p:sp>
      <p:sp>
        <p:nvSpPr>
          <p:cNvPr id="3" name="כותרת משנה 2">
            <a:extLst>
              <a:ext uri="{FF2B5EF4-FFF2-40B4-BE49-F238E27FC236}">
                <a16:creationId xmlns:a16="http://schemas.microsoft.com/office/drawing/2014/main" id="{D5316391-004C-4CAE-3883-8790C7F7E3AB}"/>
              </a:ext>
            </a:extLst>
          </p:cNvPr>
          <p:cNvSpPr>
            <a:spLocks noGrp="1"/>
          </p:cNvSpPr>
          <p:nvPr>
            <p:ph type="subTitle" idx="1"/>
          </p:nvPr>
        </p:nvSpPr>
        <p:spPr>
          <a:xfrm>
            <a:off x="1796436" y="4495419"/>
            <a:ext cx="8487156" cy="2162556"/>
          </a:xfrm>
        </p:spPr>
        <p:txBody>
          <a:bodyPr>
            <a:normAutofit/>
          </a:bodyPr>
          <a:lstStyle/>
          <a:p>
            <a:pPr rtl="1"/>
            <a:br>
              <a:rPr lang="en-US" sz="2400" dirty="0"/>
            </a:br>
            <a:r>
              <a:rPr lang="en-US" sz="2400" dirty="0"/>
              <a:t>Ron </a:t>
            </a:r>
            <a:r>
              <a:rPr lang="en-US" sz="2400" dirty="0" err="1"/>
              <a:t>Ashwal</a:t>
            </a:r>
            <a:r>
              <a:rPr lang="en-US" sz="2400"/>
              <a:t>, 208573139</a:t>
            </a:r>
            <a:endParaRPr lang="he-IL" sz="2400"/>
          </a:p>
          <a:p>
            <a:pPr rtl="1"/>
            <a:r>
              <a:rPr lang="en-US" sz="2400"/>
              <a:t>Zohar Simhon, 211871868</a:t>
            </a:r>
            <a:endParaRPr lang="he-IL" sz="2400" dirty="0"/>
          </a:p>
        </p:txBody>
      </p:sp>
      <p:pic>
        <p:nvPicPr>
          <p:cNvPr id="6" name="גרפיקה 5" descr="סמל של ספר">
            <a:extLst>
              <a:ext uri="{FF2B5EF4-FFF2-40B4-BE49-F238E27FC236}">
                <a16:creationId xmlns:a16="http://schemas.microsoft.com/office/drawing/2014/main" id="{D47300BD-C019-40BC-4F52-9A46AB74FEC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588432" y="2524125"/>
            <a:ext cx="1372875" cy="1372875"/>
          </a:xfrm>
          <a:prstGeom prst="rect">
            <a:avLst/>
          </a:prstGeom>
        </p:spPr>
      </p:pic>
      <p:pic>
        <p:nvPicPr>
          <p:cNvPr id="5" name="תמונה 4">
            <a:extLst>
              <a:ext uri="{FF2B5EF4-FFF2-40B4-BE49-F238E27FC236}">
                <a16:creationId xmlns:a16="http://schemas.microsoft.com/office/drawing/2014/main" id="{EF1E1702-AAA8-124A-3749-96A8621CC594}"/>
              </a:ext>
            </a:extLst>
          </p:cNvPr>
          <p:cNvPicPr>
            <a:picLocks noChangeAspect="1"/>
          </p:cNvPicPr>
          <p:nvPr/>
        </p:nvPicPr>
        <p:blipFill>
          <a:blip r:embed="rId4"/>
          <a:stretch>
            <a:fillRect/>
          </a:stretch>
        </p:blipFill>
        <p:spPr>
          <a:xfrm>
            <a:off x="92794" y="105940"/>
            <a:ext cx="2524212" cy="2162556"/>
          </a:xfrm>
          <a:prstGeom prst="rect">
            <a:avLst/>
          </a:prstGeom>
        </p:spPr>
      </p:pic>
    </p:spTree>
    <p:extLst>
      <p:ext uri="{BB962C8B-B14F-4D97-AF65-F5344CB8AC3E}">
        <p14:creationId xmlns:p14="http://schemas.microsoft.com/office/powerpoint/2010/main" val="737505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 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1800" dirty="0" err="1">
                <a:solidFill>
                  <a:srgbClr val="404040"/>
                </a:solidFill>
              </a:rPr>
              <a:t>CountVectorizer</a:t>
            </a:r>
            <a:r>
              <a:rPr lang="en-US" sz="1800" dirty="0">
                <a:solidFill>
                  <a:srgbClr val="404040"/>
                </a:solidFill>
              </a:rPr>
              <a:t> is a technique used to convert a collection of text documents into a matrix of token counts.</a:t>
            </a:r>
          </a:p>
          <a:p>
            <a:pPr lvl="1" algn="l" rtl="0"/>
            <a:r>
              <a:rPr lang="en-US" sz="1800" dirty="0" err="1">
                <a:solidFill>
                  <a:srgbClr val="404040"/>
                </a:solidFill>
              </a:rPr>
              <a:t>CountVectorizer</a:t>
            </a:r>
            <a:r>
              <a:rPr lang="en-US" sz="1800" dirty="0">
                <a:solidFill>
                  <a:srgbClr val="404040"/>
                </a:solidFill>
              </a:rPr>
              <a:t> converts text into fixed-length vectors by counting how many times each word appears. The tokens are now stored as a bag-of-words.</a:t>
            </a:r>
          </a:p>
          <a:p>
            <a:pPr lvl="1" algn="l" rtl="0"/>
            <a:r>
              <a:rPr lang="en-US" sz="1800" b="1" u="sng" dirty="0">
                <a:solidFill>
                  <a:srgbClr val="404040"/>
                </a:solidFill>
              </a:rPr>
              <a:t>Key Points:</a:t>
            </a:r>
          </a:p>
          <a:p>
            <a:pPr lvl="2" algn="l" rtl="0"/>
            <a:r>
              <a:rPr lang="en-US" u="sng" dirty="0">
                <a:solidFill>
                  <a:srgbClr val="404040"/>
                </a:solidFill>
              </a:rPr>
              <a:t>Simplicity</a:t>
            </a:r>
            <a:r>
              <a:rPr lang="en-US" dirty="0">
                <a:solidFill>
                  <a:srgbClr val="404040"/>
                </a:solidFill>
              </a:rPr>
              <a:t>: It is simple and easy to implement. It directly counts the occurrences of each word, which makes it intuitive for understanding word frequencies.</a:t>
            </a:r>
          </a:p>
          <a:p>
            <a:pPr lvl="2" algn="l" rtl="0"/>
            <a:r>
              <a:rPr lang="en-US" u="sng" dirty="0">
                <a:solidFill>
                  <a:srgbClr val="404040"/>
                </a:solidFill>
              </a:rPr>
              <a:t>Feature Representation</a:t>
            </a:r>
            <a:r>
              <a:rPr lang="en-US" dirty="0">
                <a:solidFill>
                  <a:srgbClr val="404040"/>
                </a:solidFill>
              </a:rPr>
              <a:t>: It transforms text data into a numerical format that can be used as input for machine learning models.</a:t>
            </a:r>
          </a:p>
          <a:p>
            <a:pPr lvl="2" algn="l" rtl="0"/>
            <a:r>
              <a:rPr lang="en-US" u="sng" dirty="0">
                <a:solidFill>
                  <a:srgbClr val="404040"/>
                </a:solidFill>
              </a:rPr>
              <a:t>Limitations</a:t>
            </a:r>
            <a:r>
              <a:rPr lang="en-US" dirty="0">
                <a:solidFill>
                  <a:srgbClr val="404040"/>
                </a:solidFill>
              </a:rPr>
              <a:t>: It doesn’t capture the context or semantics of words beyond their frequencies. For example, it doesn’t differentiate between different meanings of the same word based on context.</a:t>
            </a:r>
          </a:p>
          <a:p>
            <a:pPr lvl="2" algn="l" rtl="0"/>
            <a:endParaRPr lang="en-US" sz="1800" b="1" u="sng"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A39B685A-62B3-3645-9C6D-CA7388D385FA}"/>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72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marL="228600" lvl="1" indent="0" algn="l" rtl="0">
              <a:buNone/>
            </a:pPr>
            <a:r>
              <a:rPr lang="en-US" sz="1800" b="1" dirty="0">
                <a:solidFill>
                  <a:srgbClr val="404040"/>
                </a:solidFill>
              </a:rPr>
              <a:t>The process of the </a:t>
            </a:r>
            <a:r>
              <a:rPr lang="en-US" sz="1800" b="1" dirty="0" err="1">
                <a:solidFill>
                  <a:srgbClr val="404040"/>
                </a:solidFill>
              </a:rPr>
              <a:t>countVectorizer</a:t>
            </a:r>
            <a:r>
              <a:rPr lang="en-US" sz="1800" b="1" dirty="0">
                <a:solidFill>
                  <a:srgbClr val="404040"/>
                </a:solidFill>
              </a:rPr>
              <a:t>:</a:t>
            </a:r>
          </a:p>
          <a:p>
            <a:pPr marL="571500" lvl="1" indent="-342900" algn="l" rtl="0">
              <a:buFont typeface="+mj-lt"/>
              <a:buAutoNum type="arabicPeriod"/>
            </a:pPr>
            <a:r>
              <a:rPr lang="en-US" sz="1800" u="sng" dirty="0">
                <a:solidFill>
                  <a:srgbClr val="404040"/>
                </a:solidFill>
              </a:rPr>
              <a:t>Tokenization</a:t>
            </a:r>
            <a:r>
              <a:rPr lang="en-US" sz="1800" dirty="0">
                <a:solidFill>
                  <a:srgbClr val="404040"/>
                </a:solidFill>
              </a:rPr>
              <a:t>: The </a:t>
            </a:r>
            <a:r>
              <a:rPr lang="en-US" sz="1800" dirty="0" err="1">
                <a:solidFill>
                  <a:srgbClr val="404040"/>
                </a:solidFill>
              </a:rPr>
              <a:t>CountVectorizer</a:t>
            </a:r>
            <a:r>
              <a:rPr lang="en-US" sz="1800" dirty="0">
                <a:solidFill>
                  <a:srgbClr val="404040"/>
                </a:solidFill>
              </a:rPr>
              <a:t> first splits each document into individual tokens (words or terms). This process involves breaking down the text into words or phrases based on spaces and punctuation.</a:t>
            </a:r>
          </a:p>
          <a:p>
            <a:pPr marL="571500" lvl="1" indent="-342900" algn="l" rtl="0">
              <a:buFont typeface="+mj-lt"/>
              <a:buAutoNum type="arabicPeriod"/>
            </a:pPr>
            <a:r>
              <a:rPr lang="en-US" sz="1800" u="sng" dirty="0">
                <a:solidFill>
                  <a:srgbClr val="404040"/>
                </a:solidFill>
              </a:rPr>
              <a:t>Vocabulary Building</a:t>
            </a:r>
            <a:r>
              <a:rPr lang="en-US" sz="1800" dirty="0">
                <a:solidFill>
                  <a:srgbClr val="404040"/>
                </a:solidFill>
              </a:rPr>
              <a:t>: It then constructs a vocabulary of all unique tokens across the entire dataset. Each unique token is assigned a unique index.</a:t>
            </a:r>
          </a:p>
          <a:p>
            <a:pPr marL="571500" lvl="1" indent="-342900" algn="l" rtl="0">
              <a:buFont typeface="+mj-lt"/>
              <a:buAutoNum type="arabicPeriod"/>
            </a:pPr>
            <a:r>
              <a:rPr lang="en-US" sz="1800" u="sng" dirty="0">
                <a:solidFill>
                  <a:srgbClr val="404040"/>
                </a:solidFill>
              </a:rPr>
              <a:t>Vectorization</a:t>
            </a:r>
            <a:r>
              <a:rPr lang="en-US" sz="1800" dirty="0">
                <a:solidFill>
                  <a:srgbClr val="404040"/>
                </a:solidFill>
              </a:rPr>
              <a:t>: Each document is represented as a vector where each element corresponds to a token in the vocabulary. The value at each index of the vector represents the count of that token in the document. </a:t>
            </a:r>
          </a:p>
          <a:p>
            <a:pPr marL="571500" lvl="1" indent="-342900" algn="l" rtl="0">
              <a:buFont typeface="+mj-lt"/>
              <a:buAutoNum type="arabicPeriod"/>
            </a:pPr>
            <a:r>
              <a:rPr lang="en-US" sz="1800" u="sng" dirty="0">
                <a:solidFill>
                  <a:srgbClr val="404040"/>
                </a:solidFill>
              </a:rPr>
              <a:t>Output Matrix</a:t>
            </a:r>
            <a:r>
              <a:rPr lang="en-US" sz="1800" dirty="0">
                <a:solidFill>
                  <a:srgbClr val="404040"/>
                </a:solidFill>
              </a:rPr>
              <a:t>: The final output is a sparse matrix where rows represent documents and columns represent tokens. Each entry in the matrix is the count of the corresponding token in the corresponding document.</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7424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Example</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9967D724-0A82-E446-6E7D-4915B0884CE9}"/>
              </a:ext>
            </a:extLst>
          </p:cNvPr>
          <p:cNvPicPr>
            <a:picLocks noChangeAspect="1"/>
          </p:cNvPicPr>
          <p:nvPr/>
        </p:nvPicPr>
        <p:blipFill>
          <a:blip r:embed="rId9"/>
          <a:stretch>
            <a:fillRect/>
          </a:stretch>
        </p:blipFill>
        <p:spPr>
          <a:xfrm>
            <a:off x="2561766" y="1843590"/>
            <a:ext cx="7128006" cy="3537492"/>
          </a:xfrm>
          <a:prstGeom prst="rect">
            <a:avLst/>
          </a:prstGeom>
        </p:spPr>
      </p:pic>
    </p:spTree>
    <p:extLst>
      <p:ext uri="{BB962C8B-B14F-4D97-AF65-F5344CB8AC3E}">
        <p14:creationId xmlns:p14="http://schemas.microsoft.com/office/powerpoint/2010/main" val="351559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Count-Vectorizer</a:t>
            </a:r>
            <a:br>
              <a:rPr lang="en-US" dirty="0">
                <a:solidFill>
                  <a:srgbClr val="404040"/>
                </a:solidFill>
              </a:rPr>
            </a:br>
            <a:r>
              <a:rPr lang="en-US" dirty="0">
                <a:solidFill>
                  <a:srgbClr val="404040"/>
                </a:solidFill>
              </a:rPr>
              <a:t>important features</a:t>
            </a:r>
            <a:endParaRPr lang="he-IL"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C952E775-EA91-AC98-8E06-404C1FB3FEB8}"/>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AD1D7910-1D71-FA19-B4AA-D8486D43FD96}"/>
              </a:ext>
            </a:extLst>
          </p:cNvPr>
          <p:cNvPicPr>
            <a:picLocks noChangeAspect="1"/>
          </p:cNvPicPr>
          <p:nvPr/>
        </p:nvPicPr>
        <p:blipFill>
          <a:blip r:embed="rId9"/>
          <a:stretch>
            <a:fillRect/>
          </a:stretch>
        </p:blipFill>
        <p:spPr>
          <a:xfrm>
            <a:off x="3153968" y="1814790"/>
            <a:ext cx="5884063" cy="3657125"/>
          </a:xfrm>
          <a:prstGeom prst="rect">
            <a:avLst/>
          </a:prstGeom>
        </p:spPr>
      </p:pic>
    </p:spTree>
    <p:extLst>
      <p:ext uri="{BB962C8B-B14F-4D97-AF65-F5344CB8AC3E}">
        <p14:creationId xmlns:p14="http://schemas.microsoft.com/office/powerpoint/2010/main" val="2156546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Feature Engineering</a:t>
            </a: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sz="2000" dirty="0">
                <a:solidFill>
                  <a:srgbClr val="404040"/>
                </a:solidFill>
              </a:rPr>
              <a:t>Additional features were added to the vectors to enhance model performance. </a:t>
            </a:r>
            <a:br>
              <a:rPr lang="en-US" sz="2000" dirty="0">
                <a:solidFill>
                  <a:srgbClr val="404040"/>
                </a:solidFill>
              </a:rPr>
            </a:br>
            <a:endParaRPr lang="en-US" sz="2000" dirty="0">
              <a:solidFill>
                <a:srgbClr val="404040"/>
              </a:solidFill>
            </a:endParaRPr>
          </a:p>
          <a:p>
            <a:pPr lvl="1" algn="l" rtl="0"/>
            <a:r>
              <a:rPr lang="en-US" sz="2000" u="sng" dirty="0">
                <a:solidFill>
                  <a:srgbClr val="404040"/>
                </a:solidFill>
              </a:rPr>
              <a:t>The features we added are</a:t>
            </a:r>
            <a:r>
              <a:rPr lang="en-US" sz="2000" dirty="0">
                <a:solidFill>
                  <a:srgbClr val="404040"/>
                </a:solidFill>
              </a:rPr>
              <a:t>:</a:t>
            </a:r>
          </a:p>
          <a:p>
            <a:pPr lvl="1" algn="l" rtl="0"/>
            <a:endParaRPr lang="en-US"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B00A208F-F8A8-F74B-20CA-4BA8B265F304}"/>
              </a:ext>
            </a:extLst>
          </p:cNvPr>
          <p:cNvGraphicFramePr>
            <a:graphicFrameLocks noGrp="1"/>
          </p:cNvGraphicFramePr>
          <p:nvPr>
            <p:extLst>
              <p:ext uri="{D42A27DB-BD31-4B8C-83A1-F6EECF244321}">
                <p14:modId xmlns:p14="http://schemas.microsoft.com/office/powerpoint/2010/main" val="196354191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תמונה 5">
            <a:extLst>
              <a:ext uri="{FF2B5EF4-FFF2-40B4-BE49-F238E27FC236}">
                <a16:creationId xmlns:a16="http://schemas.microsoft.com/office/drawing/2014/main" id="{5C6EEFF7-804A-9F13-7963-632181DC5711}"/>
              </a:ext>
            </a:extLst>
          </p:cNvPr>
          <p:cNvPicPr>
            <a:picLocks noChangeAspect="1"/>
          </p:cNvPicPr>
          <p:nvPr/>
        </p:nvPicPr>
        <p:blipFill>
          <a:blip r:embed="rId9"/>
          <a:stretch>
            <a:fillRect/>
          </a:stretch>
        </p:blipFill>
        <p:spPr>
          <a:xfrm>
            <a:off x="1249680" y="2904797"/>
            <a:ext cx="9692640" cy="1369739"/>
          </a:xfrm>
          <a:prstGeom prst="rect">
            <a:avLst/>
          </a:prstGeom>
        </p:spPr>
      </p:pic>
    </p:spTree>
    <p:extLst>
      <p:ext uri="{BB962C8B-B14F-4D97-AF65-F5344CB8AC3E}">
        <p14:creationId xmlns:p14="http://schemas.microsoft.com/office/powerpoint/2010/main" val="1855589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Random Forest is a versatile machine learning algorithm that constructs multiple decision trees during training. Each tree is trained on a </a:t>
            </a:r>
            <a:br>
              <a:rPr lang="en-US" sz="1800" dirty="0">
                <a:solidFill>
                  <a:srgbClr val="404040"/>
                </a:solidFill>
              </a:rPr>
            </a:br>
            <a:r>
              <a:rPr lang="en-US" sz="1800" dirty="0">
                <a:solidFill>
                  <a:srgbClr val="404040"/>
                </a:solidFill>
              </a:rPr>
              <a:t>random subset of the data and a random subset of features.</a:t>
            </a:r>
            <a:br>
              <a:rPr lang="en-US" sz="1800" dirty="0">
                <a:solidFill>
                  <a:srgbClr val="404040"/>
                </a:solidFill>
              </a:rPr>
            </a:br>
            <a:r>
              <a:rPr lang="en-US" sz="1800" dirty="0">
                <a:solidFill>
                  <a:srgbClr val="404040"/>
                </a:solidFill>
              </a:rPr>
              <a:t> This randomness reduces overfitting and improves </a:t>
            </a:r>
            <a:br>
              <a:rPr lang="en-US" sz="1800" dirty="0">
                <a:solidFill>
                  <a:srgbClr val="404040"/>
                </a:solidFill>
              </a:rPr>
            </a:br>
            <a:r>
              <a:rPr lang="en-US" sz="1800" dirty="0">
                <a:solidFill>
                  <a:srgbClr val="404040"/>
                </a:solidFill>
              </a:rPr>
              <a:t>generalization. </a:t>
            </a:r>
            <a:br>
              <a:rPr lang="en-US" sz="1800" dirty="0">
                <a:solidFill>
                  <a:srgbClr val="404040"/>
                </a:solidFill>
              </a:rPr>
            </a:br>
            <a:r>
              <a:rPr lang="en-US" sz="1800" dirty="0">
                <a:solidFill>
                  <a:srgbClr val="404040"/>
                </a:solidFill>
              </a:rPr>
              <a:t>During prediction, it combines the outputs of these trees.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It handles large datasets well</a:t>
            </a:r>
          </a:p>
          <a:p>
            <a:pPr lvl="2" algn="l" rtl="0"/>
            <a:r>
              <a:rPr lang="en-US" sz="1800" dirty="0">
                <a:solidFill>
                  <a:srgbClr val="404040"/>
                </a:solidFill>
              </a:rPr>
              <a:t>is robust to overfitting</a:t>
            </a:r>
          </a:p>
          <a:p>
            <a:pPr lvl="2" algn="l" rtl="0"/>
            <a:r>
              <a:rPr lang="en-US" sz="1800" dirty="0">
                <a:solidFill>
                  <a:srgbClr val="404040"/>
                </a:solidFill>
              </a:rPr>
              <a:t>provides insights into feature importance.</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5" name="תמונה 4">
            <a:extLst>
              <a:ext uri="{FF2B5EF4-FFF2-40B4-BE49-F238E27FC236}">
                <a16:creationId xmlns:a16="http://schemas.microsoft.com/office/drawing/2014/main" id="{9F2947B5-ED76-40D0-22CE-B1AA3A54A26A}"/>
              </a:ext>
            </a:extLst>
          </p:cNvPr>
          <p:cNvPicPr>
            <a:picLocks noChangeAspect="1"/>
          </p:cNvPicPr>
          <p:nvPr/>
        </p:nvPicPr>
        <p:blipFill rotWithShape="1">
          <a:blip r:embed="rId4"/>
          <a:srcRect l="8923"/>
          <a:stretch/>
        </p:blipFill>
        <p:spPr>
          <a:xfrm>
            <a:off x="7922529" y="2819879"/>
            <a:ext cx="2761861" cy="2149212"/>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489755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Random forest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548883" y="1843589"/>
            <a:ext cx="9393438" cy="3568166"/>
          </a:xfrm>
        </p:spPr>
        <p:txBody>
          <a:bodyPr>
            <a:normAutofit lnSpcReduction="10000"/>
          </a:bodyPr>
          <a:lstStyle/>
          <a:p>
            <a:pPr lvl="1" algn="l" rtl="0"/>
            <a:r>
              <a:rPr lang="en-US" sz="1800" dirty="0">
                <a:solidFill>
                  <a:srgbClr val="404040"/>
                </a:solidFill>
              </a:rPr>
              <a:t>To optimize the Random forest parameters, we employed </a:t>
            </a:r>
            <a:r>
              <a:rPr lang="en-US" sz="1800" dirty="0" err="1">
                <a:solidFill>
                  <a:srgbClr val="404040"/>
                </a:solidFill>
              </a:rPr>
              <a:t>GridSearchCV</a:t>
            </a:r>
            <a:r>
              <a:rPr lang="en-US" sz="1800" dirty="0">
                <a:solidFill>
                  <a:srgbClr val="404040"/>
                </a:solidFill>
              </a:rPr>
              <a:t>.</a:t>
            </a:r>
            <a:endParaRPr lang="en-US" sz="1800" b="1" u="sng" dirty="0">
              <a:solidFill>
                <a:srgbClr val="404040"/>
              </a:solidFill>
            </a:endParaRPr>
          </a:p>
          <a:p>
            <a:pPr lvl="1" algn="l" rtl="0"/>
            <a:r>
              <a:rPr lang="en-US" sz="1800" b="1" u="sng" dirty="0">
                <a:solidFill>
                  <a:srgbClr val="404040"/>
                </a:solidFill>
              </a:rPr>
              <a:t>The parameters we insert to the Random Forest model are</a:t>
            </a:r>
            <a:r>
              <a:rPr lang="en-US" sz="1800" b="1" dirty="0">
                <a:solidFill>
                  <a:srgbClr val="404040"/>
                </a:solidFill>
              </a:rPr>
              <a:t>:</a:t>
            </a:r>
          </a:p>
          <a:p>
            <a:pPr lvl="2"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random forest. </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2" algn="l" rtl="0"/>
            <a:r>
              <a:rPr lang="en-US" sz="1800" b="1" dirty="0" err="1">
                <a:solidFill>
                  <a:srgbClr val="404040"/>
                </a:solidFill>
              </a:rPr>
              <a:t>Random_state</a:t>
            </a:r>
            <a:r>
              <a:rPr lang="en-US" sz="1800" dirty="0">
                <a:solidFill>
                  <a:srgbClr val="404040"/>
                </a:solidFill>
              </a:rPr>
              <a:t>:</a:t>
            </a:r>
            <a:br>
              <a:rPr lang="en-US" sz="1800" dirty="0">
                <a:solidFill>
                  <a:srgbClr val="404040"/>
                </a:solidFill>
              </a:rPr>
            </a:br>
            <a:r>
              <a:rPr lang="en-US" sz="1800" dirty="0">
                <a:solidFill>
                  <a:srgbClr val="404040"/>
                </a:solidFill>
              </a:rPr>
              <a:t>This parameter is used to set the random seed for reproducibility. </a:t>
            </a:r>
            <a:br>
              <a:rPr lang="en-US" sz="1800" dirty="0">
                <a:solidFill>
                  <a:srgbClr val="404040"/>
                </a:solidFill>
              </a:rPr>
            </a:br>
            <a:r>
              <a:rPr lang="en-US" sz="1800" dirty="0">
                <a:solidFill>
                  <a:srgbClr val="404040"/>
                </a:solidFill>
              </a:rPr>
              <a:t>We applied </a:t>
            </a:r>
            <a:r>
              <a:rPr lang="en-US" sz="1800" dirty="0" err="1">
                <a:solidFill>
                  <a:srgbClr val="404040"/>
                </a:solidFill>
              </a:rPr>
              <a:t>random_state</a:t>
            </a:r>
            <a:r>
              <a:rPr lang="en-US" sz="1800" dirty="0">
                <a:solidFill>
                  <a:srgbClr val="404040"/>
                </a:solidFill>
              </a:rPr>
              <a:t> = 42</a:t>
            </a:r>
          </a:p>
          <a:p>
            <a:pPr lvl="2" algn="l" rtl="0"/>
            <a:r>
              <a:rPr lang="en-US" sz="1800" b="1" dirty="0" err="1">
                <a:solidFill>
                  <a:srgbClr val="404040"/>
                </a:solidFill>
              </a:rPr>
              <a:t>n_jobs</a:t>
            </a:r>
            <a:br>
              <a:rPr lang="en-US" sz="1800" dirty="0">
                <a:solidFill>
                  <a:srgbClr val="404040"/>
                </a:solidFill>
              </a:rPr>
            </a:br>
            <a:r>
              <a:rPr lang="en-US" sz="1800" dirty="0">
                <a:solidFill>
                  <a:srgbClr val="404040"/>
                </a:solidFill>
              </a:rPr>
              <a:t>The number of jobs to run in parallel. </a:t>
            </a:r>
            <a:br>
              <a:rPr lang="en-US" sz="1800" dirty="0">
                <a:solidFill>
                  <a:srgbClr val="404040"/>
                </a:solidFill>
              </a:rPr>
            </a:br>
            <a:r>
              <a:rPr lang="en-US" sz="1800" dirty="0">
                <a:solidFill>
                  <a:srgbClr val="404040"/>
                </a:solidFill>
              </a:rPr>
              <a:t>We applied </a:t>
            </a:r>
            <a:r>
              <a:rPr lang="en-US" sz="1800" dirty="0" err="1">
                <a:solidFill>
                  <a:srgbClr val="404040"/>
                </a:solidFill>
              </a:rPr>
              <a:t>n_jobs</a:t>
            </a:r>
            <a:r>
              <a:rPr lang="en-US" sz="1800" dirty="0">
                <a:solidFill>
                  <a:srgbClr val="404040"/>
                </a:solidFill>
              </a:rPr>
              <a:t> = [10, 20, None]</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extLst>
              <p:ext uri="{D42A27DB-BD31-4B8C-83A1-F6EECF244321}">
                <p14:modId xmlns:p14="http://schemas.microsoft.com/office/powerpoint/2010/main" val="186461962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549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Naive Bayes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lnSpcReduction="10000"/>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The Naive Bayes classifier is a probabilistic model that uses Bayes' theorem to predict data classes based on feature probabilities, assuming features are independent given the class. </a:t>
            </a:r>
            <a:br>
              <a:rPr lang="en-US" sz="1800" dirty="0">
                <a:solidFill>
                  <a:srgbClr val="404040"/>
                </a:solidFill>
              </a:rPr>
            </a:br>
            <a:r>
              <a:rPr lang="en-US" sz="1800" dirty="0">
                <a:solidFill>
                  <a:srgbClr val="404040"/>
                </a:solidFill>
              </a:rPr>
              <a:t>The model calculates prior probabilities of classes and the likelihood of features given each class, then predicts the class with the highest posterior probability for new data. </a:t>
            </a:r>
          </a:p>
          <a:p>
            <a:pPr lvl="1" algn="l" rtl="0"/>
            <a:r>
              <a:rPr lang="en-US" sz="1800" u="sng" dirty="0">
                <a:solidFill>
                  <a:srgbClr val="404040"/>
                </a:solidFill>
              </a:rPr>
              <a:t>Advantages</a:t>
            </a:r>
            <a:r>
              <a:rPr lang="en-US" sz="1800" dirty="0">
                <a:solidFill>
                  <a:srgbClr val="404040"/>
                </a:solidFill>
              </a:rPr>
              <a:t>:</a:t>
            </a:r>
          </a:p>
          <a:p>
            <a:pPr lvl="2" algn="l" rtl="0"/>
            <a:r>
              <a:rPr lang="en-US" sz="1800" dirty="0">
                <a:solidFill>
                  <a:srgbClr val="404040"/>
                </a:solidFill>
              </a:rPr>
              <a:t>Simple and Fast</a:t>
            </a:r>
          </a:p>
          <a:p>
            <a:pPr lvl="2" algn="l" rtl="0"/>
            <a:r>
              <a:rPr lang="en-US" sz="1800" dirty="0">
                <a:solidFill>
                  <a:srgbClr val="404040"/>
                </a:solidFill>
              </a:rPr>
              <a:t>Handles Large Datasets Well</a:t>
            </a:r>
          </a:p>
          <a:p>
            <a:pPr lvl="2" algn="l" rtl="0"/>
            <a:r>
              <a:rPr lang="en-US" sz="1800" dirty="0">
                <a:solidFill>
                  <a:srgbClr val="404040"/>
                </a:solidFill>
              </a:rPr>
              <a:t>Robust to Irrelevant Features</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extLst>
              <p:ext uri="{D42A27DB-BD31-4B8C-83A1-F6EECF244321}">
                <p14:modId xmlns:p14="http://schemas.microsoft.com/office/powerpoint/2010/main" val="1097471039"/>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תמונה 13">
            <a:extLst>
              <a:ext uri="{FF2B5EF4-FFF2-40B4-BE49-F238E27FC236}">
                <a16:creationId xmlns:a16="http://schemas.microsoft.com/office/drawing/2014/main" id="{44DF89E4-8343-E349-B893-B2B2274EED06}"/>
              </a:ext>
            </a:extLst>
          </p:cNvPr>
          <p:cNvPicPr>
            <a:picLocks noChangeAspect="1"/>
          </p:cNvPicPr>
          <p:nvPr/>
        </p:nvPicPr>
        <p:blipFill>
          <a:blip r:embed="rId9"/>
          <a:stretch>
            <a:fillRect/>
          </a:stretch>
        </p:blipFill>
        <p:spPr>
          <a:xfrm>
            <a:off x="5816349" y="3507054"/>
            <a:ext cx="4515480" cy="2029108"/>
          </a:xfrm>
          <a:prstGeom prst="rect">
            <a:avLst/>
          </a:prstGeom>
        </p:spPr>
      </p:pic>
    </p:spTree>
    <p:extLst>
      <p:ext uri="{BB962C8B-B14F-4D97-AF65-F5344CB8AC3E}">
        <p14:creationId xmlns:p14="http://schemas.microsoft.com/office/powerpoint/2010/main" val="3676467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u="sng" dirty="0">
                <a:solidFill>
                  <a:srgbClr val="404040"/>
                </a:solidFill>
              </a:rPr>
              <a:t>Short explanation</a:t>
            </a:r>
            <a:r>
              <a:rPr lang="en-US" sz="1800" dirty="0">
                <a:solidFill>
                  <a:srgbClr val="404040"/>
                </a:solidFill>
              </a:rPr>
              <a:t>:</a:t>
            </a:r>
          </a:p>
          <a:p>
            <a:pPr lvl="1" algn="l" rtl="0"/>
            <a:r>
              <a:rPr lang="en-US" sz="1800" dirty="0">
                <a:solidFill>
                  <a:srgbClr val="404040"/>
                </a:solidFill>
              </a:rPr>
              <a:t>Logistic regression, extended to multiclass classification via multinomial logistic regression (or </a:t>
            </a:r>
            <a:r>
              <a:rPr lang="en-US" sz="1800" dirty="0" err="1">
                <a:solidFill>
                  <a:srgbClr val="404040"/>
                </a:solidFill>
              </a:rPr>
              <a:t>softmax</a:t>
            </a:r>
            <a:r>
              <a:rPr lang="en-US" sz="1800" dirty="0">
                <a:solidFill>
                  <a:srgbClr val="404040"/>
                </a:solidFill>
              </a:rPr>
              <a:t> regression), models class probabilities using the </a:t>
            </a:r>
            <a:r>
              <a:rPr lang="en-US" sz="1800" dirty="0" err="1">
                <a:solidFill>
                  <a:srgbClr val="404040"/>
                </a:solidFill>
              </a:rPr>
              <a:t>softmax</a:t>
            </a:r>
            <a:r>
              <a:rPr lang="en-US" sz="1800" dirty="0">
                <a:solidFill>
                  <a:srgbClr val="404040"/>
                </a:solidFill>
              </a:rPr>
              <a:t> function. </a:t>
            </a:r>
          </a:p>
          <a:p>
            <a:pPr lvl="1" algn="l" rtl="0"/>
            <a:r>
              <a:rPr lang="en-US" sz="1800" dirty="0">
                <a:solidFill>
                  <a:srgbClr val="404040"/>
                </a:solidFill>
              </a:rPr>
              <a:t>The model calculates probabilities for each class and assigns the class with the highest probability to new data points. </a:t>
            </a: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8518CD9B-5D4D-EEBA-BD4D-2F2D85A74BD1}"/>
              </a:ext>
            </a:extLst>
          </p:cNvPr>
          <p:cNvPicPr>
            <a:picLocks noChangeAspect="1"/>
          </p:cNvPicPr>
          <p:nvPr/>
        </p:nvPicPr>
        <p:blipFill>
          <a:blip r:embed="rId9"/>
          <a:stretch>
            <a:fillRect/>
          </a:stretch>
        </p:blipFill>
        <p:spPr>
          <a:xfrm>
            <a:off x="3370508" y="3976511"/>
            <a:ext cx="5450984" cy="1106590"/>
          </a:xfrm>
          <a:prstGeom prst="rect">
            <a:avLst/>
          </a:prstGeom>
        </p:spPr>
      </p:pic>
    </p:spTree>
    <p:extLst>
      <p:ext uri="{BB962C8B-B14F-4D97-AF65-F5344CB8AC3E}">
        <p14:creationId xmlns:p14="http://schemas.microsoft.com/office/powerpoint/2010/main" val="3591634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Logistic regression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85000" lnSpcReduction="2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the model are</a:t>
            </a:r>
            <a:r>
              <a:rPr lang="en-US" sz="1800" b="1" dirty="0">
                <a:solidFill>
                  <a:srgbClr val="404040"/>
                </a:solidFill>
              </a:rPr>
              <a:t>:</a:t>
            </a:r>
          </a:p>
          <a:p>
            <a:pPr lvl="2" algn="l" rtl="0"/>
            <a:r>
              <a:rPr lang="en-US" sz="1800" b="1" dirty="0">
                <a:solidFill>
                  <a:srgbClr val="404040"/>
                </a:solidFill>
              </a:rPr>
              <a:t>C</a:t>
            </a:r>
            <a:br>
              <a:rPr lang="en-US" sz="1800" b="1" dirty="0">
                <a:solidFill>
                  <a:srgbClr val="404040"/>
                </a:solidFill>
              </a:rPr>
            </a:br>
            <a:r>
              <a:rPr lang="en-US" sz="1800" dirty="0">
                <a:solidFill>
                  <a:srgbClr val="404040"/>
                </a:solidFill>
              </a:rPr>
              <a:t>This is the inverse of regularization strength. </a:t>
            </a:r>
            <a:br>
              <a:rPr lang="en-US" sz="1800" dirty="0">
                <a:solidFill>
                  <a:srgbClr val="404040"/>
                </a:solidFill>
              </a:rPr>
            </a:br>
            <a:r>
              <a:rPr lang="en-US" sz="1800" dirty="0">
                <a:solidFill>
                  <a:srgbClr val="404040"/>
                </a:solidFill>
              </a:rPr>
              <a:t>Smaller values specify stronger regularization, which helps prevent overfitting by penalizing larger coefficients in the model.</a:t>
            </a:r>
            <a:br>
              <a:rPr lang="en-US" sz="1800" dirty="0">
                <a:solidFill>
                  <a:srgbClr val="404040"/>
                </a:solidFill>
              </a:rPr>
            </a:br>
            <a:r>
              <a:rPr lang="en-US" sz="1800" dirty="0">
                <a:solidFill>
                  <a:srgbClr val="404040"/>
                </a:solidFill>
              </a:rPr>
              <a:t>We applied C = [0.01, 0.1, 1, 10, 100]</a:t>
            </a:r>
          </a:p>
          <a:p>
            <a:pPr lvl="2" algn="l" rtl="0"/>
            <a:r>
              <a:rPr lang="en-US" sz="1800" b="1" dirty="0">
                <a:solidFill>
                  <a:srgbClr val="404040"/>
                </a:solidFill>
              </a:rPr>
              <a:t>Solver</a:t>
            </a:r>
            <a:br>
              <a:rPr lang="en-US" sz="1800" b="1" dirty="0">
                <a:solidFill>
                  <a:srgbClr val="404040"/>
                </a:solidFill>
              </a:rPr>
            </a:br>
            <a:r>
              <a:rPr lang="en-US" sz="1800" dirty="0">
                <a:solidFill>
                  <a:srgbClr val="404040"/>
                </a:solidFill>
              </a:rPr>
              <a:t>This parameter specifies the algorithm used to optimize the model's parameters.</a:t>
            </a:r>
            <a:br>
              <a:rPr lang="en-US" sz="1800" dirty="0">
                <a:solidFill>
                  <a:srgbClr val="404040"/>
                </a:solidFill>
              </a:rPr>
            </a:br>
            <a:r>
              <a:rPr lang="en-US" sz="1800" dirty="0">
                <a:solidFill>
                  <a:srgbClr val="404040"/>
                </a:solidFill>
              </a:rPr>
              <a:t>We applied solver = ['newton-cg', '</a:t>
            </a:r>
            <a:r>
              <a:rPr lang="en-US" sz="1800" dirty="0" err="1">
                <a:solidFill>
                  <a:srgbClr val="404040"/>
                </a:solidFill>
              </a:rPr>
              <a:t>lbfgs</a:t>
            </a:r>
            <a:r>
              <a:rPr lang="en-US" sz="1800" dirty="0">
                <a:solidFill>
                  <a:srgbClr val="404040"/>
                </a:solidFill>
              </a:rPr>
              <a:t>', '</a:t>
            </a:r>
            <a:r>
              <a:rPr lang="en-US" sz="1800" dirty="0" err="1">
                <a:solidFill>
                  <a:srgbClr val="404040"/>
                </a:solidFill>
              </a:rPr>
              <a:t>liblinear</a:t>
            </a:r>
            <a:r>
              <a:rPr lang="en-US" sz="1800" dirty="0">
                <a:solidFill>
                  <a:srgbClr val="404040"/>
                </a:solidFill>
              </a:rPr>
              <a:t>’]</a:t>
            </a:r>
          </a:p>
          <a:p>
            <a:pPr lvl="2" algn="l" rtl="0"/>
            <a:r>
              <a:rPr lang="en-US" sz="1800" b="1" dirty="0" err="1">
                <a:solidFill>
                  <a:srgbClr val="404040"/>
                </a:solidFill>
              </a:rPr>
              <a:t>max_iter</a:t>
            </a:r>
            <a:r>
              <a:rPr lang="en-US" sz="1800" dirty="0">
                <a:solidFill>
                  <a:srgbClr val="404040"/>
                </a:solidFill>
              </a:rPr>
              <a:t> </a:t>
            </a:r>
            <a:br>
              <a:rPr lang="en-US" sz="1800" dirty="0">
                <a:solidFill>
                  <a:srgbClr val="404040"/>
                </a:solidFill>
              </a:rPr>
            </a:br>
            <a:r>
              <a:rPr lang="en-US" sz="1800" dirty="0">
                <a:solidFill>
                  <a:srgbClr val="404040"/>
                </a:solidFill>
              </a:rPr>
              <a:t>This parameter sets the maximum number of iterations that the solver will use to converge to a solution</a:t>
            </a:r>
            <a:br>
              <a:rPr lang="en-US" sz="1800" dirty="0">
                <a:solidFill>
                  <a:srgbClr val="404040"/>
                </a:solidFill>
              </a:rPr>
            </a:br>
            <a:r>
              <a:rPr lang="en-US" sz="1800" dirty="0">
                <a:solidFill>
                  <a:srgbClr val="404040"/>
                </a:solidFill>
              </a:rPr>
              <a:t>We applied </a:t>
            </a:r>
            <a:r>
              <a:rPr lang="en-US" sz="1800" dirty="0" err="1">
                <a:solidFill>
                  <a:srgbClr val="404040"/>
                </a:solidFill>
              </a:rPr>
              <a:t>max_iter</a:t>
            </a:r>
            <a:r>
              <a:rPr lang="en-US" sz="1800" dirty="0">
                <a:solidFill>
                  <a:srgbClr val="404040"/>
                </a:solidFill>
              </a:rPr>
              <a:t> = 1000</a:t>
            </a:r>
          </a:p>
          <a:p>
            <a:pPr lvl="2"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7465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a:solidFill>
                  <a:srgbClr val="404040"/>
                </a:solidFill>
              </a:rPr>
              <a:t>Agenda</a:t>
            </a:r>
            <a:endParaRPr lang="he-IL" dirty="0">
              <a:solidFill>
                <a:srgbClr val="404040"/>
              </a:solidFill>
            </a:endParaRPr>
          </a:p>
        </p:txBody>
      </p:sp>
      <p:pic>
        <p:nvPicPr>
          <p:cNvPr id="5" name="גרפיקה 4" descr="סמל למידה">
            <a:extLst>
              <a:ext uri="{FF2B5EF4-FFF2-40B4-BE49-F238E27FC236}">
                <a16:creationId xmlns:a16="http://schemas.microsoft.com/office/drawing/2014/main" id="{C7C0D417-3346-98E0-9FD7-79E0E8C258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9659292" y="293841"/>
            <a:ext cx="1440000" cy="1440000"/>
          </a:xfrm>
          <a:prstGeom prst="rect">
            <a:avLst/>
          </a:prstGeom>
        </p:spPr>
      </p:pic>
      <p:graphicFrame>
        <p:nvGraphicFramePr>
          <p:cNvPr id="6" name="מציין מיקום תוכן 2">
            <a:extLst>
              <a:ext uri="{FF2B5EF4-FFF2-40B4-BE49-F238E27FC236}">
                <a16:creationId xmlns:a16="http://schemas.microsoft.com/office/drawing/2014/main" id="{45E7241F-D80C-E50C-A141-C626D7837ACD}"/>
              </a:ext>
            </a:extLst>
          </p:cNvPr>
          <p:cNvGraphicFramePr>
            <a:graphicFrameLocks noGrp="1"/>
          </p:cNvGraphicFramePr>
          <p:nvPr>
            <p:extLst>
              <p:ext uri="{D42A27DB-BD31-4B8C-83A1-F6EECF244321}">
                <p14:modId xmlns:p14="http://schemas.microsoft.com/office/powerpoint/2010/main" val="2737601127"/>
              </p:ext>
            </p:extLst>
          </p:nvPr>
        </p:nvGraphicFramePr>
        <p:xfrm>
          <a:off x="1264920" y="1552210"/>
          <a:ext cx="9692640" cy="37535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0929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SVM is a powerful supervised learning algorithm used for classification and regression tasks. </a:t>
            </a:r>
            <a:br>
              <a:rPr lang="en-US" sz="1800" dirty="0">
                <a:solidFill>
                  <a:srgbClr val="404040"/>
                </a:solidFill>
              </a:rPr>
            </a:br>
            <a:r>
              <a:rPr lang="en-US" sz="1800" dirty="0">
                <a:solidFill>
                  <a:srgbClr val="404040"/>
                </a:solidFill>
              </a:rPr>
              <a:t>It works by finding the optimal hyperplane that separates different classes in the feature space with the maximum margin. This hyperplane is determined by the support vectors, which are the data points closest to the hyperplane and crucial for defining its position.</a:t>
            </a: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64358A22-11AF-1705-8D13-41F07203DC2E}"/>
              </a:ext>
            </a:extLst>
          </p:cNvPr>
          <p:cNvPicPr>
            <a:picLocks noChangeAspect="1"/>
          </p:cNvPicPr>
          <p:nvPr/>
        </p:nvPicPr>
        <p:blipFill>
          <a:blip r:embed="rId9"/>
          <a:stretch>
            <a:fillRect/>
          </a:stretch>
        </p:blipFill>
        <p:spPr>
          <a:xfrm>
            <a:off x="3182859" y="3545715"/>
            <a:ext cx="2387517" cy="1936727"/>
          </a:xfrm>
          <a:prstGeom prst="rect">
            <a:avLst/>
          </a:prstGeom>
        </p:spPr>
      </p:pic>
      <p:pic>
        <p:nvPicPr>
          <p:cNvPr id="13" name="תמונה 12">
            <a:extLst>
              <a:ext uri="{FF2B5EF4-FFF2-40B4-BE49-F238E27FC236}">
                <a16:creationId xmlns:a16="http://schemas.microsoft.com/office/drawing/2014/main" id="{F2FC4542-9CCC-19EB-DEE8-ABD8D5FE93D1}"/>
              </a:ext>
            </a:extLst>
          </p:cNvPr>
          <p:cNvPicPr>
            <a:picLocks noChangeAspect="1"/>
          </p:cNvPicPr>
          <p:nvPr/>
        </p:nvPicPr>
        <p:blipFill>
          <a:blip r:embed="rId10"/>
          <a:stretch>
            <a:fillRect/>
          </a:stretch>
        </p:blipFill>
        <p:spPr>
          <a:xfrm>
            <a:off x="8098422" y="3545715"/>
            <a:ext cx="2387517" cy="2014051"/>
          </a:xfrm>
          <a:prstGeom prst="rect">
            <a:avLst/>
          </a:prstGeom>
        </p:spPr>
      </p:pic>
      <p:sp>
        <p:nvSpPr>
          <p:cNvPr id="14" name="תיבת טקסט 13">
            <a:extLst>
              <a:ext uri="{FF2B5EF4-FFF2-40B4-BE49-F238E27FC236}">
                <a16:creationId xmlns:a16="http://schemas.microsoft.com/office/drawing/2014/main" id="{7BD79F77-4196-0167-7A41-6FB7F7289F74}"/>
              </a:ext>
            </a:extLst>
          </p:cNvPr>
          <p:cNvSpPr txBox="1"/>
          <p:nvPr/>
        </p:nvSpPr>
        <p:spPr>
          <a:xfrm>
            <a:off x="6625561" y="4190912"/>
            <a:ext cx="1473480" cy="646331"/>
          </a:xfrm>
          <a:prstGeom prst="rect">
            <a:avLst/>
          </a:prstGeom>
          <a:noFill/>
        </p:spPr>
        <p:txBody>
          <a:bodyPr wrap="none" rtlCol="1">
            <a:spAutoFit/>
          </a:bodyPr>
          <a:lstStyle/>
          <a:p>
            <a:r>
              <a:rPr lang="en-US" b="0" i="1" dirty="0">
                <a:solidFill>
                  <a:srgbClr val="000000"/>
                </a:solidFill>
                <a:effectLst/>
                <a:highlight>
                  <a:srgbClr val="FFFFFF"/>
                </a:highlight>
                <a:latin typeface="Raleway" panose="020F0502020204030204" pitchFamily="2" charset="0"/>
              </a:rPr>
              <a:t>One-to-One</a:t>
            </a:r>
            <a:r>
              <a:rPr lang="en-US" b="0" i="0" dirty="0">
                <a:solidFill>
                  <a:srgbClr val="000000"/>
                </a:solidFill>
                <a:effectLst/>
                <a:highlight>
                  <a:srgbClr val="FFFFFF"/>
                </a:highlight>
                <a:latin typeface="Raleway" panose="020F0502020204030204" pitchFamily="2" charset="0"/>
              </a:rPr>
              <a:t> </a:t>
            </a:r>
          </a:p>
          <a:p>
            <a:r>
              <a:rPr lang="en-US" b="0" i="0" dirty="0">
                <a:solidFill>
                  <a:srgbClr val="000000"/>
                </a:solidFill>
                <a:effectLst/>
                <a:highlight>
                  <a:srgbClr val="FFFFFF"/>
                </a:highlight>
                <a:latin typeface="Raleway" panose="020F0502020204030204" pitchFamily="2" charset="0"/>
              </a:rPr>
              <a:t>Approach:</a:t>
            </a:r>
            <a:endParaRPr lang="he-IL" dirty="0"/>
          </a:p>
        </p:txBody>
      </p:sp>
      <p:sp>
        <p:nvSpPr>
          <p:cNvPr id="15" name="תיבת טקסט 14">
            <a:extLst>
              <a:ext uri="{FF2B5EF4-FFF2-40B4-BE49-F238E27FC236}">
                <a16:creationId xmlns:a16="http://schemas.microsoft.com/office/drawing/2014/main" id="{CD29D379-032C-40AD-CA17-DC4B6AC3B800}"/>
              </a:ext>
            </a:extLst>
          </p:cNvPr>
          <p:cNvSpPr txBox="1"/>
          <p:nvPr/>
        </p:nvSpPr>
        <p:spPr>
          <a:xfrm>
            <a:off x="1933800" y="4258169"/>
            <a:ext cx="1503938" cy="646331"/>
          </a:xfrm>
          <a:prstGeom prst="rect">
            <a:avLst/>
          </a:prstGeom>
          <a:noFill/>
        </p:spPr>
        <p:txBody>
          <a:bodyPr wrap="none" rtlCol="1">
            <a:spAutoFit/>
          </a:bodyPr>
          <a:lstStyle/>
          <a:p>
            <a:r>
              <a:rPr lang="en-US" b="0" i="1" dirty="0">
                <a:solidFill>
                  <a:srgbClr val="000000"/>
                </a:solidFill>
                <a:effectLst/>
                <a:highlight>
                  <a:srgbClr val="FFFFFF"/>
                </a:highlight>
                <a:latin typeface="Raleway" pitchFamily="2" charset="0"/>
              </a:rPr>
              <a:t>One-to-Rest</a:t>
            </a:r>
            <a:r>
              <a:rPr lang="en-US" b="0" i="0" dirty="0">
                <a:solidFill>
                  <a:srgbClr val="000000"/>
                </a:solidFill>
                <a:effectLst/>
                <a:highlight>
                  <a:srgbClr val="FFFFFF"/>
                </a:highlight>
                <a:latin typeface="Raleway" pitchFamily="2" charset="0"/>
              </a:rPr>
              <a:t> </a:t>
            </a:r>
          </a:p>
          <a:p>
            <a:r>
              <a:rPr lang="en-US" b="0" i="0" dirty="0">
                <a:solidFill>
                  <a:srgbClr val="000000"/>
                </a:solidFill>
                <a:effectLst/>
                <a:highlight>
                  <a:srgbClr val="FFFFFF"/>
                </a:highlight>
                <a:latin typeface="Raleway" pitchFamily="2" charset="0"/>
              </a:rPr>
              <a:t>Approach:</a:t>
            </a:r>
            <a:endParaRPr lang="he-IL" dirty="0"/>
          </a:p>
        </p:txBody>
      </p:sp>
    </p:spTree>
    <p:extLst>
      <p:ext uri="{BB962C8B-B14F-4D97-AF65-F5344CB8AC3E}">
        <p14:creationId xmlns:p14="http://schemas.microsoft.com/office/powerpoint/2010/main" val="470110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dirty="0"/>
              <a:t>Support Vector Machine (SVM)</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lnSpcReduction="10000"/>
          </a:bodyPr>
          <a:lstStyle/>
          <a:p>
            <a:pPr lvl="1" algn="l" rtl="0"/>
            <a:r>
              <a:rPr lang="en-US" sz="1800" dirty="0">
                <a:solidFill>
                  <a:srgbClr val="404040"/>
                </a:solidFill>
              </a:rPr>
              <a:t>To optimize the model parameters, we employed </a:t>
            </a:r>
            <a:r>
              <a:rPr lang="en-US" sz="1800" dirty="0" err="1">
                <a:solidFill>
                  <a:srgbClr val="404040"/>
                </a:solidFill>
              </a:rPr>
              <a:t>GridSearchCV</a:t>
            </a:r>
            <a:endParaRPr lang="en-US" sz="1800" b="1" u="sng" dirty="0">
              <a:solidFill>
                <a:srgbClr val="404040"/>
              </a:solidFill>
            </a:endParaRPr>
          </a:p>
          <a:p>
            <a:pPr lvl="1" algn="l" rtl="0"/>
            <a:r>
              <a:rPr lang="en-US" sz="1800" b="1" u="sng" dirty="0">
                <a:solidFill>
                  <a:srgbClr val="404040"/>
                </a:solidFill>
              </a:rPr>
              <a:t>The parameters we insert to model are</a:t>
            </a:r>
            <a:r>
              <a:rPr lang="en-US" sz="1800" b="1" dirty="0">
                <a:solidFill>
                  <a:srgbClr val="404040"/>
                </a:solidFill>
              </a:rPr>
              <a:t>:</a:t>
            </a:r>
          </a:p>
          <a:p>
            <a:pPr lvl="1" algn="l" rtl="0"/>
            <a:r>
              <a:rPr lang="en-US" sz="1800" b="1" dirty="0">
                <a:solidFill>
                  <a:srgbClr val="404040"/>
                </a:solidFill>
              </a:rPr>
              <a:t>Kernel</a:t>
            </a:r>
            <a:br>
              <a:rPr lang="en-US" sz="1800" b="1" dirty="0">
                <a:solidFill>
                  <a:srgbClr val="404040"/>
                </a:solidFill>
              </a:rPr>
            </a:br>
            <a:r>
              <a:rPr lang="en-US" sz="1800" dirty="0">
                <a:solidFill>
                  <a:srgbClr val="404040"/>
                </a:solidFill>
              </a:rPr>
              <a:t>This specifies the type of kernel function to be. The kernel function transforms the data into a higher-dimensional space to make it easier to find a separating hyperplane.</a:t>
            </a:r>
            <a:br>
              <a:rPr lang="en-US" sz="1800" dirty="0">
                <a:solidFill>
                  <a:srgbClr val="404040"/>
                </a:solidFill>
              </a:rPr>
            </a:br>
            <a:r>
              <a:rPr lang="en-US" sz="1800" dirty="0">
                <a:solidFill>
                  <a:srgbClr val="404040"/>
                </a:solidFill>
              </a:rPr>
              <a:t>We applied kernel = ‘linear’</a:t>
            </a:r>
          </a:p>
          <a:p>
            <a:pPr lvl="1" algn="l" rtl="0"/>
            <a:r>
              <a:rPr lang="en-US" sz="1800" b="1" dirty="0">
                <a:solidFill>
                  <a:srgbClr val="404040"/>
                </a:solidFill>
              </a:rPr>
              <a:t>C</a:t>
            </a:r>
            <a:br>
              <a:rPr lang="en-US" sz="1800" b="1" dirty="0">
                <a:solidFill>
                  <a:srgbClr val="404040"/>
                </a:solidFill>
              </a:rPr>
            </a:br>
            <a:r>
              <a:rPr lang="en-US" sz="1800" dirty="0">
                <a:solidFill>
                  <a:srgbClr val="404040"/>
                </a:solidFill>
              </a:rPr>
              <a:t>This specifies the regularization parameter. It controls the trade-off between achieving a low training error and a low testing error. A smaller `C` value encourages a larger margin and simpler decision boundary, which can help prevent overfitting.</a:t>
            </a:r>
            <a:br>
              <a:rPr lang="en-US" sz="1800" dirty="0">
                <a:solidFill>
                  <a:srgbClr val="404040"/>
                </a:solidFill>
              </a:rPr>
            </a:br>
            <a:r>
              <a:rPr lang="en-US" sz="1800" dirty="0">
                <a:solidFill>
                  <a:srgbClr val="404040"/>
                </a:solidFill>
              </a:rPr>
              <a:t>We applied C = [0.1, 1, 10]</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378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fontScale="92500" lnSpcReduction="10000"/>
          </a:bodyPr>
          <a:lstStyle/>
          <a:p>
            <a:pPr marL="228600" lvl="1" indent="0" algn="l" rtl="0">
              <a:buNone/>
            </a:pPr>
            <a:r>
              <a:rPr lang="en-US" sz="1800" dirty="0">
                <a:solidFill>
                  <a:srgbClr val="404040"/>
                </a:solidFill>
              </a:rPr>
              <a:t>Gradient Boosting is an ensemble machine learning technique used for classification and regression tasks. It builds a model by combining the predictions of multiple weak learners, typically decision trees, in a sequential manner to improve accuracy. The key idea is to correct the errors of previous models iteratively, focusing on the residuals (errors) that remain.</a:t>
            </a:r>
          </a:p>
          <a:p>
            <a:pPr marL="228600" lvl="1" indent="0" algn="l" rtl="0">
              <a:buNone/>
            </a:pPr>
            <a:r>
              <a:rPr lang="en-US" sz="1800" b="1" u="sng" dirty="0">
                <a:solidFill>
                  <a:srgbClr val="404040"/>
                </a:solidFill>
              </a:rPr>
              <a:t>Steps</a:t>
            </a:r>
            <a:r>
              <a:rPr lang="en-US" sz="1800" dirty="0">
                <a:solidFill>
                  <a:srgbClr val="404040"/>
                </a:solidFill>
              </a:rPr>
              <a:t>:</a:t>
            </a:r>
          </a:p>
          <a:p>
            <a:pPr marL="571500" lvl="1" indent="-342900" algn="l" rtl="0">
              <a:buFont typeface="+mj-lt"/>
              <a:buAutoNum type="arabicPeriod"/>
            </a:pPr>
            <a:r>
              <a:rPr lang="en-US" sz="1800" u="sng" dirty="0">
                <a:solidFill>
                  <a:srgbClr val="404040"/>
                </a:solidFill>
              </a:rPr>
              <a:t>Initialization</a:t>
            </a:r>
            <a:r>
              <a:rPr lang="en-US" sz="1800" dirty="0">
                <a:solidFill>
                  <a:srgbClr val="404040"/>
                </a:solidFill>
              </a:rPr>
              <a:t>: Start with a simple model, like the mean of target values.</a:t>
            </a:r>
          </a:p>
          <a:p>
            <a:pPr marL="571500" lvl="1" indent="-342900" algn="l" rtl="0">
              <a:buFont typeface="+mj-lt"/>
              <a:buAutoNum type="arabicPeriod"/>
            </a:pPr>
            <a:r>
              <a:rPr lang="en-US" sz="1800" u="sng" dirty="0">
                <a:solidFill>
                  <a:srgbClr val="404040"/>
                </a:solidFill>
              </a:rPr>
              <a:t>Iterative Improvement</a:t>
            </a:r>
            <a:r>
              <a:rPr lang="en-US" sz="1800" dirty="0">
                <a:solidFill>
                  <a:srgbClr val="404040"/>
                </a:solidFill>
              </a:rPr>
              <a:t>: Train a new decision tree on the residuals of the current model, correcting errors from previous iterations.</a:t>
            </a:r>
          </a:p>
          <a:p>
            <a:pPr marL="571500" lvl="1" indent="-342900" algn="l" rtl="0">
              <a:buFont typeface="+mj-lt"/>
              <a:buAutoNum type="arabicPeriod"/>
            </a:pPr>
            <a:r>
              <a:rPr lang="en-US" sz="1800" u="sng" dirty="0">
                <a:solidFill>
                  <a:srgbClr val="404040"/>
                </a:solidFill>
              </a:rPr>
              <a:t>Update Predictions</a:t>
            </a:r>
            <a:r>
              <a:rPr lang="en-US" sz="1800" dirty="0">
                <a:solidFill>
                  <a:srgbClr val="404040"/>
                </a:solidFill>
              </a:rPr>
              <a:t>: Add the new tree's predictions to the existing model's predictions, adjusted by a learning rate.</a:t>
            </a:r>
          </a:p>
          <a:p>
            <a:pPr marL="571500" lvl="1" indent="-342900" algn="l" rtl="0">
              <a:buFont typeface="+mj-lt"/>
              <a:buAutoNum type="arabicPeriod"/>
            </a:pPr>
            <a:r>
              <a:rPr lang="en-US" sz="1800" u="sng" dirty="0">
                <a:solidFill>
                  <a:srgbClr val="404040"/>
                </a:solidFill>
              </a:rPr>
              <a:t>Repeat</a:t>
            </a:r>
            <a:r>
              <a:rPr lang="en-US" sz="1800" dirty="0">
                <a:solidFill>
                  <a:srgbClr val="404040"/>
                </a:solidFill>
              </a:rPr>
              <a:t>: Continue this process for a set number of iterations or until improvement stops.</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843499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dirty="0">
                <a:solidFill>
                  <a:srgbClr val="404040"/>
                </a:solidFill>
              </a:rPr>
              <a:t>Gradient Boosting is an ensemble machine learning technique used for classification and regression tasks. It builds a model by combining the predictions of multiple weak learners, typically decision trees, in a sequential manner to improve accuracy. The key idea is to correct the errors of previous models iteratively, focusing on the residuals (errors) that remain.</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מציין מיקום תוכן 6">
            <a:extLst>
              <a:ext uri="{FF2B5EF4-FFF2-40B4-BE49-F238E27FC236}">
                <a16:creationId xmlns:a16="http://schemas.microsoft.com/office/drawing/2014/main" id="{B4E6D87C-3C2C-42BC-C4C1-E7B3645587FE}"/>
              </a:ext>
            </a:extLst>
          </p:cNvPr>
          <p:cNvPicPr>
            <a:picLocks noChangeAspect="1"/>
          </p:cNvPicPr>
          <p:nvPr/>
        </p:nvPicPr>
        <p:blipFill>
          <a:blip r:embed="rId9"/>
          <a:stretch>
            <a:fillRect/>
          </a:stretch>
        </p:blipFill>
        <p:spPr>
          <a:xfrm>
            <a:off x="4329404" y="3117234"/>
            <a:ext cx="4101134" cy="2343506"/>
          </a:xfrm>
          <a:prstGeom prst="rect">
            <a:avLst/>
          </a:prstGeom>
        </p:spPr>
      </p:pic>
      <p:sp>
        <p:nvSpPr>
          <p:cNvPr id="9" name="תיבת טקסט 8">
            <a:extLst>
              <a:ext uri="{FF2B5EF4-FFF2-40B4-BE49-F238E27FC236}">
                <a16:creationId xmlns:a16="http://schemas.microsoft.com/office/drawing/2014/main" id="{36B7EE31-5572-A40B-C0B2-F0A8FBDD71E4}"/>
              </a:ext>
            </a:extLst>
          </p:cNvPr>
          <p:cNvSpPr txBox="1"/>
          <p:nvPr/>
        </p:nvSpPr>
        <p:spPr>
          <a:xfrm>
            <a:off x="1438833" y="5061418"/>
            <a:ext cx="6097554" cy="923330"/>
          </a:xfrm>
          <a:prstGeom prst="rect">
            <a:avLst/>
          </a:prstGeom>
          <a:noFill/>
        </p:spPr>
        <p:txBody>
          <a:bodyPr wrap="square">
            <a:spAutoFit/>
          </a:bodyPr>
          <a:lstStyle/>
          <a:p>
            <a:r>
              <a:rPr lang="he-IL" dirty="0">
                <a:hlinkClick r:id="rId10"/>
              </a:rPr>
              <a:t>https://datascience.eu/machine-learning/gradient-boosting-what-you-need-to-know/</a:t>
            </a:r>
            <a:endParaRPr lang="en-US" dirty="0"/>
          </a:p>
          <a:p>
            <a:endParaRPr lang="he-IL" dirty="0"/>
          </a:p>
        </p:txBody>
      </p:sp>
    </p:spTree>
    <p:extLst>
      <p:ext uri="{BB962C8B-B14F-4D97-AF65-F5344CB8AC3E}">
        <p14:creationId xmlns:p14="http://schemas.microsoft.com/office/powerpoint/2010/main" val="15915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35AF6C-33DE-58C9-D7B7-3A7E5C4D2F8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DFD3B80-F068-9F1B-8614-2A3BA8379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F9D6CEA-B366-8FBB-522C-2295D1B26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72C0774-AF57-A7B4-DDEC-4910524F2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7E5C74C9-E099-B6F0-3D81-C8BB9B9BF7EC}"/>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1CD08777-AF91-E12A-1EB4-96D9BB063E80}"/>
              </a:ext>
            </a:extLst>
          </p:cNvPr>
          <p:cNvSpPr>
            <a:spLocks noGrp="1"/>
          </p:cNvSpPr>
          <p:nvPr>
            <p:ph idx="1"/>
          </p:nvPr>
        </p:nvSpPr>
        <p:spPr>
          <a:xfrm>
            <a:off x="1706061" y="1843590"/>
            <a:ext cx="8790877" cy="3326928"/>
          </a:xfrm>
        </p:spPr>
        <p:txBody>
          <a:bodyPr>
            <a:normAutofit/>
          </a:bodyPr>
          <a:lstStyle/>
          <a:p>
            <a:pPr marL="228600" lvl="1" indent="0" algn="l" rtl="0">
              <a:buNone/>
            </a:pPr>
            <a:r>
              <a:rPr lang="en-US" sz="1800" b="1" u="sng" dirty="0">
                <a:solidFill>
                  <a:srgbClr val="404040"/>
                </a:solidFill>
              </a:rPr>
              <a:t>How it works</a:t>
            </a:r>
            <a:r>
              <a:rPr lang="en-US" sz="1800" dirty="0">
                <a:solidFill>
                  <a:srgbClr val="404040"/>
                </a:solidFill>
              </a:rPr>
              <a:t>?</a:t>
            </a:r>
          </a:p>
          <a:p>
            <a:pPr marL="571500" lvl="1" indent="-342900" algn="l" rtl="0">
              <a:buFont typeface="+mj-lt"/>
              <a:buAutoNum type="arabicPeriod"/>
            </a:pPr>
            <a:r>
              <a:rPr lang="en-US" sz="1800" u="sng" dirty="0">
                <a:solidFill>
                  <a:srgbClr val="404040"/>
                </a:solidFill>
              </a:rPr>
              <a:t>Initialization</a:t>
            </a:r>
            <a:r>
              <a:rPr lang="en-US" sz="1800" dirty="0">
                <a:solidFill>
                  <a:srgbClr val="404040"/>
                </a:solidFill>
              </a:rPr>
              <a:t>: Start with a simple model, like the mean of target values.</a:t>
            </a:r>
          </a:p>
          <a:p>
            <a:pPr marL="571500" lvl="1" indent="-342900" algn="l" rtl="0">
              <a:buFont typeface="+mj-lt"/>
              <a:buAutoNum type="arabicPeriod"/>
            </a:pPr>
            <a:r>
              <a:rPr lang="en-US" sz="1800" u="sng" dirty="0">
                <a:solidFill>
                  <a:srgbClr val="404040"/>
                </a:solidFill>
              </a:rPr>
              <a:t>Iterative Improvement</a:t>
            </a:r>
            <a:r>
              <a:rPr lang="en-US" sz="1800" dirty="0">
                <a:solidFill>
                  <a:srgbClr val="404040"/>
                </a:solidFill>
              </a:rPr>
              <a:t>: Train a new decision tree on the residuals of the current model, correcting errors from previous iterations.</a:t>
            </a:r>
          </a:p>
          <a:p>
            <a:pPr marL="571500" lvl="1" indent="-342900" algn="l" rtl="0">
              <a:buFont typeface="+mj-lt"/>
              <a:buAutoNum type="arabicPeriod"/>
            </a:pPr>
            <a:r>
              <a:rPr lang="en-US" sz="1800" u="sng" dirty="0">
                <a:solidFill>
                  <a:srgbClr val="404040"/>
                </a:solidFill>
              </a:rPr>
              <a:t>Update Predictions</a:t>
            </a:r>
            <a:r>
              <a:rPr lang="en-US" sz="1800" dirty="0">
                <a:solidFill>
                  <a:srgbClr val="404040"/>
                </a:solidFill>
              </a:rPr>
              <a:t>: Add the new tree's predictions to the existing model's predictions, adjusted by a learning rate.</a:t>
            </a:r>
          </a:p>
          <a:p>
            <a:pPr marL="571500" lvl="1" indent="-342900" algn="l" rtl="0">
              <a:buFont typeface="+mj-lt"/>
              <a:buAutoNum type="arabicPeriod"/>
            </a:pPr>
            <a:r>
              <a:rPr lang="en-US" sz="1800" u="sng" dirty="0">
                <a:solidFill>
                  <a:srgbClr val="404040"/>
                </a:solidFill>
              </a:rPr>
              <a:t>Repeat</a:t>
            </a:r>
            <a:r>
              <a:rPr lang="en-US" sz="1800" dirty="0">
                <a:solidFill>
                  <a:srgbClr val="404040"/>
                </a:solidFill>
              </a:rPr>
              <a:t>: Continue this process for a set number of iterations or until improvement stops.</a:t>
            </a:r>
          </a:p>
          <a:p>
            <a:pPr lvl="2" algn="l" rtl="0"/>
            <a:endParaRPr lang="en-US" sz="1800" u="sng"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18EB989C-91E0-B06C-DB82-E26677BD0D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D5FB8820-49D3-1989-DB6E-A5C74A469A42}"/>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1576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Gradient Boosting</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92500"/>
          </a:bodyPr>
          <a:lstStyle/>
          <a:p>
            <a:pPr lvl="1" algn="l" rtl="0"/>
            <a:r>
              <a:rPr lang="en-US" sz="1800" b="1" u="sng" dirty="0">
                <a:solidFill>
                  <a:srgbClr val="404040"/>
                </a:solidFill>
              </a:rPr>
              <a:t>The parameters we insert to the Random Forest model are</a:t>
            </a:r>
            <a:r>
              <a:rPr lang="en-US" sz="1800" b="1" dirty="0">
                <a:solidFill>
                  <a:srgbClr val="404040"/>
                </a:solidFill>
              </a:rPr>
              <a:t>:</a:t>
            </a:r>
          </a:p>
          <a:p>
            <a:pPr lvl="1" algn="l" rtl="0"/>
            <a:r>
              <a:rPr lang="en-US" sz="1800" b="1" dirty="0" err="1">
                <a:solidFill>
                  <a:srgbClr val="404040"/>
                </a:solidFill>
              </a:rPr>
              <a:t>n_estimators</a:t>
            </a:r>
            <a:r>
              <a:rPr lang="en-US" sz="1800" dirty="0">
                <a:solidFill>
                  <a:srgbClr val="404040"/>
                </a:solidFill>
              </a:rPr>
              <a:t>:</a:t>
            </a:r>
            <a:br>
              <a:rPr lang="en-US" sz="1800" dirty="0">
                <a:solidFill>
                  <a:srgbClr val="404040"/>
                </a:solidFill>
              </a:rPr>
            </a:br>
            <a:r>
              <a:rPr lang="en-US" sz="1800" dirty="0">
                <a:solidFill>
                  <a:srgbClr val="404040"/>
                </a:solidFill>
              </a:rPr>
              <a:t> This parameter specifies the number of trees in the ensemble. It is affecting model performance and computation time.</a:t>
            </a:r>
            <a:br>
              <a:rPr lang="en-US" sz="1800" dirty="0">
                <a:solidFill>
                  <a:srgbClr val="404040"/>
                </a:solidFill>
              </a:rPr>
            </a:br>
            <a:r>
              <a:rPr lang="en-US" sz="1800" dirty="0">
                <a:solidFill>
                  <a:srgbClr val="404040"/>
                </a:solidFill>
              </a:rPr>
              <a:t>We applied </a:t>
            </a:r>
            <a:r>
              <a:rPr lang="en-US" sz="1800" dirty="0" err="1">
                <a:solidFill>
                  <a:srgbClr val="404040"/>
                </a:solidFill>
              </a:rPr>
              <a:t>n_estimators</a:t>
            </a:r>
            <a:r>
              <a:rPr lang="en-US" sz="1800" dirty="0">
                <a:solidFill>
                  <a:srgbClr val="404040"/>
                </a:solidFill>
              </a:rPr>
              <a:t> = [100, 200]</a:t>
            </a:r>
          </a:p>
          <a:p>
            <a:pPr lvl="1" algn="l" rtl="0"/>
            <a:r>
              <a:rPr lang="en-US" sz="1800" b="1" dirty="0">
                <a:solidFill>
                  <a:srgbClr val="404040"/>
                </a:solidFill>
              </a:rPr>
              <a:t>Learning rate</a:t>
            </a:r>
            <a:r>
              <a:rPr lang="en-US" sz="1800" dirty="0">
                <a:solidFill>
                  <a:srgbClr val="404040"/>
                </a:solidFill>
              </a:rPr>
              <a:t>:</a:t>
            </a:r>
            <a:br>
              <a:rPr lang="en-US" sz="1800" dirty="0">
                <a:solidFill>
                  <a:srgbClr val="404040"/>
                </a:solidFill>
              </a:rPr>
            </a:br>
            <a:r>
              <a:rPr lang="en-US" sz="1800" dirty="0">
                <a:solidFill>
                  <a:srgbClr val="404040"/>
                </a:solidFill>
              </a:rPr>
              <a:t>Step size for each tree's contribution, balancing between model accuracy and overfitting.</a:t>
            </a:r>
            <a:br>
              <a:rPr lang="en-US" sz="1800" dirty="0">
                <a:solidFill>
                  <a:srgbClr val="404040"/>
                </a:solidFill>
              </a:rPr>
            </a:br>
            <a:r>
              <a:rPr lang="en-US" sz="1800" dirty="0">
                <a:solidFill>
                  <a:srgbClr val="404040"/>
                </a:solidFill>
              </a:rPr>
              <a:t>We applied </a:t>
            </a:r>
            <a:r>
              <a:rPr lang="en-US" sz="1800" dirty="0" err="1">
                <a:solidFill>
                  <a:srgbClr val="404040"/>
                </a:solidFill>
              </a:rPr>
              <a:t>learning_rate</a:t>
            </a:r>
            <a:r>
              <a:rPr lang="en-US" sz="1800" dirty="0">
                <a:solidFill>
                  <a:srgbClr val="404040"/>
                </a:solidFill>
              </a:rPr>
              <a:t> = [0.01, 0.1]</a:t>
            </a:r>
          </a:p>
          <a:p>
            <a:pPr lvl="1" algn="l" rtl="0"/>
            <a:r>
              <a:rPr lang="en-US" sz="1800" b="1" dirty="0">
                <a:solidFill>
                  <a:srgbClr val="404040"/>
                </a:solidFill>
              </a:rPr>
              <a:t>Maximum depth</a:t>
            </a:r>
            <a:br>
              <a:rPr lang="en-US" sz="1800" dirty="0">
                <a:solidFill>
                  <a:srgbClr val="404040"/>
                </a:solidFill>
              </a:rPr>
            </a:br>
            <a:r>
              <a:rPr lang="en-US" sz="1800" dirty="0">
                <a:solidFill>
                  <a:srgbClr val="404040"/>
                </a:solidFill>
              </a:rPr>
              <a:t>Maximum depth of each tree, controlling complexity and risk of overfitting. </a:t>
            </a:r>
            <a:br>
              <a:rPr lang="en-US" sz="1800" dirty="0">
                <a:solidFill>
                  <a:srgbClr val="404040"/>
                </a:solidFill>
              </a:rPr>
            </a:br>
            <a:r>
              <a:rPr lang="en-US" sz="1800" dirty="0">
                <a:solidFill>
                  <a:srgbClr val="404040"/>
                </a:solidFill>
              </a:rPr>
              <a:t>We applied </a:t>
            </a:r>
            <a:r>
              <a:rPr lang="en-US" sz="1800" dirty="0" err="1">
                <a:solidFill>
                  <a:srgbClr val="404040"/>
                </a:solidFill>
              </a:rPr>
              <a:t>max_depth</a:t>
            </a:r>
            <a:r>
              <a:rPr lang="en-US" sz="1800" dirty="0">
                <a:solidFill>
                  <a:srgbClr val="404040"/>
                </a:solidFill>
              </a:rPr>
              <a:t> = [3, 5]</a:t>
            </a: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1754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3C67CB-B0B7-30F2-6EDD-C599AB998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B5712FF-D92C-A344-B1A0-6E08770C47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595FCCB5-B526-11C2-A274-FF240DC7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4D386CB-A247-C09E-D22B-A6FC20529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0E617A78-1FF1-D179-C6A6-C7885C85CE79}"/>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Training Techniques</a:t>
            </a:r>
          </a:p>
        </p:txBody>
      </p:sp>
      <p:sp>
        <p:nvSpPr>
          <p:cNvPr id="3" name="מציין מיקום תוכן 2">
            <a:extLst>
              <a:ext uri="{FF2B5EF4-FFF2-40B4-BE49-F238E27FC236}">
                <a16:creationId xmlns:a16="http://schemas.microsoft.com/office/drawing/2014/main" id="{FF769B47-89B4-96F2-F593-45416CD912EE}"/>
              </a:ext>
            </a:extLst>
          </p:cNvPr>
          <p:cNvSpPr>
            <a:spLocks noGrp="1"/>
          </p:cNvSpPr>
          <p:nvPr>
            <p:ph idx="1"/>
          </p:nvPr>
        </p:nvSpPr>
        <p:spPr>
          <a:xfrm>
            <a:off x="1706061" y="1843590"/>
            <a:ext cx="8790877" cy="3326928"/>
          </a:xfrm>
        </p:spPr>
        <p:txBody>
          <a:bodyPr>
            <a:normAutofit fontScale="92500" lnSpcReduction="10000"/>
          </a:bodyPr>
          <a:lstStyle/>
          <a:p>
            <a:pPr lvl="1" algn="l" rtl="0"/>
            <a:r>
              <a:rPr lang="en-US" sz="1800" b="1" dirty="0">
                <a:solidFill>
                  <a:srgbClr val="404040"/>
                </a:solidFill>
              </a:rPr>
              <a:t>Pipeline:</a:t>
            </a:r>
            <a:r>
              <a:rPr lang="en-US" sz="1800" dirty="0">
                <a:solidFill>
                  <a:srgbClr val="404040"/>
                </a:solidFill>
              </a:rPr>
              <a:t> </a:t>
            </a:r>
            <a:br>
              <a:rPr lang="en-US" sz="1800" dirty="0">
                <a:solidFill>
                  <a:srgbClr val="404040"/>
                </a:solidFill>
              </a:rPr>
            </a:br>
            <a:r>
              <a:rPr lang="en-US" sz="1800" dirty="0">
                <a:solidFill>
                  <a:srgbClr val="404040"/>
                </a:solidFill>
              </a:rPr>
              <a:t>Integrated preprocessing and model training steps to streamline the workflow.</a:t>
            </a:r>
            <a:br>
              <a:rPr lang="en-US" sz="1800" dirty="0">
                <a:solidFill>
                  <a:srgbClr val="404040"/>
                </a:solidFill>
              </a:rPr>
            </a:br>
            <a:endParaRPr lang="en-US" sz="1800" dirty="0">
              <a:solidFill>
                <a:srgbClr val="404040"/>
              </a:solidFill>
            </a:endParaRPr>
          </a:p>
          <a:p>
            <a:pPr lvl="1" algn="l" rtl="0"/>
            <a:r>
              <a:rPr lang="en-US" sz="1800" b="1" dirty="0" err="1">
                <a:solidFill>
                  <a:srgbClr val="404040"/>
                </a:solidFill>
              </a:rPr>
              <a:t>GridSearchCV</a:t>
            </a:r>
            <a:r>
              <a:rPr lang="en-US" sz="1800" b="1" dirty="0">
                <a:solidFill>
                  <a:srgbClr val="404040"/>
                </a:solidFill>
              </a:rPr>
              <a:t>:</a:t>
            </a:r>
            <a:r>
              <a:rPr lang="en-US" sz="1800" dirty="0">
                <a:solidFill>
                  <a:srgbClr val="404040"/>
                </a:solidFill>
              </a:rPr>
              <a:t> </a:t>
            </a:r>
            <a:br>
              <a:rPr lang="en-US" sz="1800" dirty="0">
                <a:solidFill>
                  <a:srgbClr val="404040"/>
                </a:solidFill>
              </a:rPr>
            </a:br>
            <a:r>
              <a:rPr lang="en-US" sz="1800" dirty="0">
                <a:solidFill>
                  <a:srgbClr val="404040"/>
                </a:solidFill>
              </a:rPr>
              <a:t>Used for hyperparameter tuning to find the best model settings.</a:t>
            </a:r>
            <a:br>
              <a:rPr lang="en-US" sz="1800" dirty="0">
                <a:solidFill>
                  <a:srgbClr val="404040"/>
                </a:solidFill>
              </a:rPr>
            </a:br>
            <a:endParaRPr lang="en-US" sz="1800" dirty="0">
              <a:solidFill>
                <a:srgbClr val="404040"/>
              </a:solidFill>
            </a:endParaRPr>
          </a:p>
          <a:p>
            <a:pPr lvl="1" algn="l" rtl="0"/>
            <a:r>
              <a:rPr lang="en-US" sz="1800" b="1" dirty="0">
                <a:solidFill>
                  <a:srgbClr val="404040"/>
                </a:solidFill>
              </a:rPr>
              <a:t>Feature Integration: </a:t>
            </a:r>
            <a:br>
              <a:rPr lang="en-US" sz="1800" dirty="0">
                <a:solidFill>
                  <a:srgbClr val="404040"/>
                </a:solidFill>
              </a:rPr>
            </a:br>
            <a:r>
              <a:rPr lang="en-US" sz="1800" dirty="0">
                <a:solidFill>
                  <a:srgbClr val="404040"/>
                </a:solidFill>
              </a:rPr>
              <a:t>Added custom features to improve model accuracy and performance.</a:t>
            </a:r>
          </a:p>
          <a:p>
            <a:pPr lvl="1" algn="l" rtl="0"/>
            <a:r>
              <a:rPr lang="en-US" sz="1800" b="1" dirty="0" err="1">
                <a:solidFill>
                  <a:srgbClr val="404040"/>
                </a:solidFill>
              </a:rPr>
              <a:t>SelectKBest</a:t>
            </a:r>
            <a:r>
              <a:rPr lang="en-US" sz="1800" b="1" dirty="0">
                <a:solidFill>
                  <a:srgbClr val="404040"/>
                </a:solidFill>
              </a:rPr>
              <a:t>:</a:t>
            </a:r>
          </a:p>
          <a:p>
            <a:pPr marL="228600" lvl="1" indent="0" algn="l" rtl="0">
              <a:buNone/>
            </a:pPr>
            <a:r>
              <a:rPr lang="en-US" sz="2000" dirty="0"/>
              <a:t>   Improve performance by selecting the most relevant features and reducing    dimensionality.</a:t>
            </a:r>
            <a:endParaRPr lang="en-US" sz="1800" b="1" dirty="0">
              <a:solidFill>
                <a:srgbClr val="404040"/>
              </a:solidFill>
            </a:endParaRPr>
          </a:p>
        </p:txBody>
      </p:sp>
      <p:pic>
        <p:nvPicPr>
          <p:cNvPr id="4" name="גרפיקה 3" descr="סמל למידה">
            <a:extLst>
              <a:ext uri="{FF2B5EF4-FFF2-40B4-BE49-F238E27FC236}">
                <a16:creationId xmlns:a16="http://schemas.microsoft.com/office/drawing/2014/main" id="{32A51CD9-8F52-6BF0-654D-40D28F7829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79038FF8-099A-56A3-AFB8-692B697AF4D0}"/>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801495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results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proposed approach</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175932335"/>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2" name="טבלה 21">
            <a:extLst>
              <a:ext uri="{FF2B5EF4-FFF2-40B4-BE49-F238E27FC236}">
                <a16:creationId xmlns:a16="http://schemas.microsoft.com/office/drawing/2014/main" id="{128F12EB-09B7-4403-E7B9-CC93712A9C88}"/>
              </a:ext>
            </a:extLst>
          </p:cNvPr>
          <p:cNvGraphicFramePr>
            <a:graphicFrameLocks noGrp="1"/>
          </p:cNvGraphicFramePr>
          <p:nvPr>
            <p:extLst>
              <p:ext uri="{D42A27DB-BD31-4B8C-83A1-F6EECF244321}">
                <p14:modId xmlns:p14="http://schemas.microsoft.com/office/powerpoint/2010/main" val="3072591404"/>
              </p:ext>
            </p:extLst>
          </p:nvPr>
        </p:nvGraphicFramePr>
        <p:xfrm>
          <a:off x="2231135" y="2291664"/>
          <a:ext cx="5587917" cy="2878854"/>
        </p:xfrm>
        <a:graphic>
          <a:graphicData uri="http://schemas.openxmlformats.org/drawingml/2006/table">
            <a:tbl>
              <a:tblPr rtl="1"/>
              <a:tblGrid>
                <a:gridCol w="1022722">
                  <a:extLst>
                    <a:ext uri="{9D8B030D-6E8A-4147-A177-3AD203B41FA5}">
                      <a16:colId xmlns:a16="http://schemas.microsoft.com/office/drawing/2014/main" val="2278372884"/>
                    </a:ext>
                  </a:extLst>
                </a:gridCol>
                <a:gridCol w="1630427">
                  <a:extLst>
                    <a:ext uri="{9D8B030D-6E8A-4147-A177-3AD203B41FA5}">
                      <a16:colId xmlns:a16="http://schemas.microsoft.com/office/drawing/2014/main" val="2239438827"/>
                    </a:ext>
                  </a:extLst>
                </a:gridCol>
                <a:gridCol w="2934768">
                  <a:extLst>
                    <a:ext uri="{9D8B030D-6E8A-4147-A177-3AD203B41FA5}">
                      <a16:colId xmlns:a16="http://schemas.microsoft.com/office/drawing/2014/main" val="2895268733"/>
                    </a:ext>
                  </a:extLst>
                </a:gridCol>
              </a:tblGrid>
              <a:tr h="261714">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Accuracy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processor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rtl="0" fontAlgn="b"/>
                      <a:r>
                        <a:rPr lang="en-US" sz="1400" b="1" i="0" u="none" strike="noStrike">
                          <a:solidFill>
                            <a:srgbClr val="FFFFFF"/>
                          </a:solidFill>
                          <a:effectLst/>
                          <a:highlight>
                            <a:srgbClr val="000000"/>
                          </a:highlight>
                          <a:latin typeface="Arial" panose="020B0604020202020204" pitchFamily="34" charset="0"/>
                        </a:rPr>
                        <a:t>Classifier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36276067"/>
                  </a:ext>
                </a:extLst>
              </a:tr>
              <a:tr h="261714">
                <a:tc>
                  <a:txBody>
                    <a:bodyPr/>
                    <a:lstStyle/>
                    <a:p>
                      <a:pPr algn="ctr" rtl="0" fontAlgn="ctr"/>
                      <a:r>
                        <a:rPr lang="he-IL" sz="1400" b="1" i="0" u="none" strike="noStrike">
                          <a:solidFill>
                            <a:srgbClr val="000000"/>
                          </a:solidFill>
                          <a:effectLst/>
                          <a:highlight>
                            <a:srgbClr val="A6C9EC"/>
                          </a:highlight>
                          <a:latin typeface="Arial" panose="020B0604020202020204" pitchFamily="34" charset="0"/>
                        </a:rPr>
                        <a:t>89.20%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tc>
                  <a:txBody>
                    <a:bodyPr/>
                    <a:lstStyle/>
                    <a:p>
                      <a:pPr algn="l" rtl="0" fontAlgn="ctr"/>
                      <a:r>
                        <a:rPr lang="en-US" sz="1400" b="0" i="0" u="none" strike="noStrike">
                          <a:solidFill>
                            <a:srgbClr val="000000"/>
                          </a:solidFill>
                          <a:effectLst/>
                          <a:highlight>
                            <a:srgbClr val="A6C9EC"/>
                          </a:highligh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C9EC"/>
                    </a:solidFill>
                  </a:tcPr>
                </a:tc>
                <a:extLst>
                  <a:ext uri="{0D108BD9-81ED-4DB2-BD59-A6C34878D82A}">
                    <a16:rowId xmlns:a16="http://schemas.microsoft.com/office/drawing/2014/main" val="3873164995"/>
                  </a:ext>
                </a:extLst>
              </a:tr>
              <a:tr h="261714">
                <a:tc>
                  <a:txBody>
                    <a:bodyPr/>
                    <a:lstStyle/>
                    <a:p>
                      <a:pPr algn="ctr" rtl="0" fontAlgn="ctr"/>
                      <a:r>
                        <a:rPr lang="he-IL" sz="1400" b="0" i="0" u="none" strike="noStrike">
                          <a:solidFill>
                            <a:srgbClr val="000000"/>
                          </a:solidFill>
                          <a:effectLst/>
                          <a:latin typeface="Arial" panose="020B0604020202020204" pitchFamily="34" charset="0"/>
                        </a:rPr>
                        <a:t>88.80%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Gradient Boosting (GB)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783999"/>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01671725"/>
                  </a:ext>
                </a:extLst>
              </a:tr>
              <a:tr h="261714">
                <a:tc>
                  <a:txBody>
                    <a:bodyPr/>
                    <a:lstStyle/>
                    <a:p>
                      <a:pPr algn="ctr" rtl="0" fontAlgn="ctr"/>
                      <a:r>
                        <a:rPr lang="he-IL" sz="1400" b="0" i="0" u="none" strike="noStrike">
                          <a:solidFill>
                            <a:srgbClr val="000000"/>
                          </a:solidFill>
                          <a:effectLst/>
                          <a:latin typeface="Arial" panose="020B0604020202020204" pitchFamily="34" charset="0"/>
                        </a:rPr>
                        <a:t>84.20%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Random Forest (RF)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8139742"/>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77.60%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79321311"/>
                  </a:ext>
                </a:extLst>
              </a:tr>
              <a:tr h="261714">
                <a:tc>
                  <a:txBody>
                    <a:bodyPr/>
                    <a:lstStyle/>
                    <a:p>
                      <a:pPr algn="ctr" rtl="0" fontAlgn="ctr"/>
                      <a:r>
                        <a:rPr lang="he-IL" sz="1400" b="0" i="0" u="none" strike="noStrike">
                          <a:solidFill>
                            <a:srgbClr val="000000"/>
                          </a:solidFill>
                          <a:effectLst/>
                          <a:latin typeface="Arial" panose="020B0604020202020204" pitchFamily="34" charset="0"/>
                        </a:rPr>
                        <a:t>69.70%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Naive Bayes (BNB)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5166971"/>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78.40%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90048318"/>
                  </a:ext>
                </a:extLst>
              </a:tr>
              <a:tr h="261714">
                <a:tc>
                  <a:txBody>
                    <a:bodyPr/>
                    <a:lstStyle/>
                    <a:p>
                      <a:pPr algn="ctr" rtl="0" fontAlgn="ctr"/>
                      <a:r>
                        <a:rPr lang="he-IL" sz="1400" b="0" i="0" u="none" strike="noStrike">
                          <a:solidFill>
                            <a:srgbClr val="000000"/>
                          </a:solidFill>
                          <a:effectLst/>
                          <a:latin typeface="Arial" panose="020B0604020202020204" pitchFamily="34" charset="0"/>
                        </a:rPr>
                        <a:t>78.60%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Logistic Regression (LR)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7287576"/>
                  </a:ext>
                </a:extLst>
              </a:tr>
              <a:tr h="261714">
                <a:tc>
                  <a:txBody>
                    <a:bodyPr/>
                    <a:lstStyle/>
                    <a:p>
                      <a:pPr algn="ctr" rtl="0" fontAlgn="ctr"/>
                      <a:r>
                        <a:rPr lang="he-IL" sz="1400" b="0" i="0" u="none" strike="noStrike">
                          <a:solidFill>
                            <a:srgbClr val="000000"/>
                          </a:solidFill>
                          <a:effectLst/>
                          <a:highlight>
                            <a:srgbClr val="D9D9D9"/>
                          </a:highlight>
                          <a:latin typeface="Arial" panose="020B0604020202020204" pitchFamily="34" charset="0"/>
                        </a:rPr>
                        <a:t>75.90%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TF-IDF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rtl="0" fontAlgn="ctr"/>
                      <a:r>
                        <a:rPr lang="en-US" sz="1400" b="0" i="0" u="none" strike="noStrike">
                          <a:solidFill>
                            <a:srgbClr val="000000"/>
                          </a:solidFill>
                          <a:effectLst/>
                          <a:highlight>
                            <a:srgbClr val="D9D9D9"/>
                          </a:highligh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49112750"/>
                  </a:ext>
                </a:extLst>
              </a:tr>
              <a:tr h="261714">
                <a:tc>
                  <a:txBody>
                    <a:bodyPr/>
                    <a:lstStyle/>
                    <a:p>
                      <a:pPr algn="ctr" rtl="0" fontAlgn="ctr"/>
                      <a:r>
                        <a:rPr lang="he-IL" sz="1400" b="0" i="0" u="none" strike="noStrike">
                          <a:solidFill>
                            <a:srgbClr val="000000"/>
                          </a:solidFill>
                          <a:effectLst/>
                          <a:latin typeface="Arial" panose="020B0604020202020204" pitchFamily="34" charset="0"/>
                        </a:rPr>
                        <a:t>81.70%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a:solidFill>
                            <a:srgbClr val="000000"/>
                          </a:solidFill>
                          <a:effectLst/>
                          <a:latin typeface="Arial" panose="020B0604020202020204" pitchFamily="34" charset="0"/>
                        </a:rPr>
                        <a:t>Count Vectorizer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rtl="0" fontAlgn="ctr"/>
                      <a:r>
                        <a:rPr lang="en-US" sz="1400" b="0" i="0" u="none" strike="noStrike" dirty="0">
                          <a:solidFill>
                            <a:srgbClr val="000000"/>
                          </a:solidFill>
                          <a:effectLst/>
                          <a:latin typeface="Arial" panose="020B0604020202020204" pitchFamily="34" charset="0"/>
                        </a:rPr>
                        <a:t>Support Vector Machine (SVM)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5437417"/>
                  </a:ext>
                </a:extLst>
              </a:tr>
            </a:tbl>
          </a:graphicData>
        </a:graphic>
      </p:graphicFrame>
    </p:spTree>
    <p:extLst>
      <p:ext uri="{BB962C8B-B14F-4D97-AF65-F5344CB8AC3E}">
        <p14:creationId xmlns:p14="http://schemas.microsoft.com/office/powerpoint/2010/main" val="1270236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Learning Curve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תמונה 10">
            <a:extLst>
              <a:ext uri="{FF2B5EF4-FFF2-40B4-BE49-F238E27FC236}">
                <a16:creationId xmlns:a16="http://schemas.microsoft.com/office/drawing/2014/main" id="{4A289C2E-BD5B-4DCB-85D0-A557723C5842}"/>
              </a:ext>
            </a:extLst>
          </p:cNvPr>
          <p:cNvPicPr>
            <a:picLocks noChangeAspect="1"/>
          </p:cNvPicPr>
          <p:nvPr/>
        </p:nvPicPr>
        <p:blipFill>
          <a:blip r:embed="rId9"/>
          <a:stretch>
            <a:fillRect/>
          </a:stretch>
        </p:blipFill>
        <p:spPr>
          <a:xfrm>
            <a:off x="3540617" y="2206284"/>
            <a:ext cx="5110765" cy="3246910"/>
          </a:xfrm>
          <a:prstGeom prst="rect">
            <a:avLst/>
          </a:prstGeom>
        </p:spPr>
      </p:pic>
    </p:spTree>
    <p:extLst>
      <p:ext uri="{BB962C8B-B14F-4D97-AF65-F5344CB8AC3E}">
        <p14:creationId xmlns:p14="http://schemas.microsoft.com/office/powerpoint/2010/main" val="2487512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Confusion Matrix</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8ECDA01B-A133-4359-8989-6DBE957445F4}"/>
              </a:ext>
            </a:extLst>
          </p:cNvPr>
          <p:cNvPicPr>
            <a:picLocks noChangeAspect="1"/>
          </p:cNvPicPr>
          <p:nvPr/>
        </p:nvPicPr>
        <p:blipFill>
          <a:blip r:embed="rId9"/>
          <a:stretch>
            <a:fillRect/>
          </a:stretch>
        </p:blipFill>
        <p:spPr>
          <a:xfrm>
            <a:off x="3871524" y="2235224"/>
            <a:ext cx="4218118" cy="3204523"/>
          </a:xfrm>
          <a:prstGeom prst="rect">
            <a:avLst/>
          </a:prstGeom>
        </p:spPr>
      </p:pic>
    </p:spTree>
    <p:extLst>
      <p:ext uri="{BB962C8B-B14F-4D97-AF65-F5344CB8AC3E}">
        <p14:creationId xmlns:p14="http://schemas.microsoft.com/office/powerpoint/2010/main" val="1646220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Introduction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dirty="0">
                <a:solidFill>
                  <a:srgbClr val="404040"/>
                </a:solidFill>
              </a:rPr>
              <a:t>This project focuses on sentiment analysis classification using the Hugging Face dataset.</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Various natural language processing tools and machine learning classifiers were employed to achieve accurate results.</a:t>
            </a:r>
            <a:endParaRPr lang="he-IL" sz="2400" dirty="0">
              <a:solidFill>
                <a:srgbClr val="404040"/>
              </a:solidFill>
            </a:endParaRP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477449938"/>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32627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False positive and negative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05F6C1AC-E778-C68C-DEB5-654195CDAD0F}"/>
              </a:ext>
            </a:extLst>
          </p:cNvPr>
          <p:cNvPicPr>
            <a:picLocks noChangeAspect="1"/>
          </p:cNvPicPr>
          <p:nvPr/>
        </p:nvPicPr>
        <p:blipFill>
          <a:blip r:embed="rId9"/>
          <a:stretch>
            <a:fillRect/>
          </a:stretch>
        </p:blipFill>
        <p:spPr>
          <a:xfrm>
            <a:off x="3990334" y="2249424"/>
            <a:ext cx="4211332" cy="3124698"/>
          </a:xfrm>
          <a:prstGeom prst="rect">
            <a:avLst/>
          </a:prstGeom>
        </p:spPr>
      </p:pic>
    </p:spTree>
    <p:extLst>
      <p:ext uri="{BB962C8B-B14F-4D97-AF65-F5344CB8AC3E}">
        <p14:creationId xmlns:p14="http://schemas.microsoft.com/office/powerpoint/2010/main" val="3598449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Roc crave</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תמונה 6">
            <a:extLst>
              <a:ext uri="{FF2B5EF4-FFF2-40B4-BE49-F238E27FC236}">
                <a16:creationId xmlns:a16="http://schemas.microsoft.com/office/drawing/2014/main" id="{57D34CC0-5E1E-4C35-EF2E-0124BF2ABF03}"/>
              </a:ext>
            </a:extLst>
          </p:cNvPr>
          <p:cNvPicPr>
            <a:picLocks noChangeAspect="1"/>
          </p:cNvPicPr>
          <p:nvPr/>
        </p:nvPicPr>
        <p:blipFill>
          <a:blip r:embed="rId9"/>
          <a:stretch>
            <a:fillRect/>
          </a:stretch>
        </p:blipFill>
        <p:spPr>
          <a:xfrm>
            <a:off x="3993501" y="2206284"/>
            <a:ext cx="4204997" cy="3209411"/>
          </a:xfrm>
          <a:prstGeom prst="rect">
            <a:avLst/>
          </a:prstGeom>
        </p:spPr>
      </p:pic>
    </p:spTree>
    <p:extLst>
      <p:ext uri="{BB962C8B-B14F-4D97-AF65-F5344CB8AC3E}">
        <p14:creationId xmlns:p14="http://schemas.microsoft.com/office/powerpoint/2010/main" val="2896206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Classification report</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lvl="1" algn="l" rtl="0"/>
            <a:r>
              <a:rPr lang="en-US" sz="1800" u="sng" dirty="0">
                <a:solidFill>
                  <a:srgbClr val="404040"/>
                </a:solidFill>
              </a:rPr>
              <a:t>Evaluation results of the Gradient Boosting classifier with the Count Vectorizer</a:t>
            </a:r>
            <a:r>
              <a:rPr lang="en-US" sz="1800" dirty="0">
                <a:solidFill>
                  <a:srgbClr val="404040"/>
                </a:solidFill>
              </a:rPr>
              <a:t>:</a:t>
            </a:r>
          </a:p>
          <a:p>
            <a:pPr lvl="1" algn="l" rtl="0"/>
            <a:endParaRPr lang="en-US" sz="1800" u="sng" dirty="0">
              <a:solidFill>
                <a:srgbClr val="404040"/>
              </a:solidFill>
            </a:endParaRPr>
          </a:p>
          <a:p>
            <a:pPr lvl="1" algn="l" rtl="0"/>
            <a:endParaRPr lang="en-US" sz="1800" u="sng" dirty="0">
              <a:solidFill>
                <a:srgbClr val="404040"/>
              </a:solidFill>
            </a:endParaRPr>
          </a:p>
          <a:p>
            <a:pPr marL="228600" lvl="1" indent="0" algn="l" rtl="0">
              <a:buNone/>
            </a:pPr>
            <a:br>
              <a:rPr lang="en-US" sz="1800" u="sng" dirty="0">
                <a:solidFill>
                  <a:srgbClr val="404040"/>
                </a:solidFill>
              </a:rPr>
            </a:br>
            <a:endParaRPr lang="en-US" sz="1800" u="sng" dirty="0">
              <a:solidFill>
                <a:srgbClr val="404040"/>
              </a:solidFill>
            </a:endParaRPr>
          </a:p>
          <a:p>
            <a:pPr lvl="1" algn="l" rtl="0"/>
            <a:endParaRPr lang="en-US" sz="1800" u="sng"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9" name="תמונה 8">
            <a:extLst>
              <a:ext uri="{FF2B5EF4-FFF2-40B4-BE49-F238E27FC236}">
                <a16:creationId xmlns:a16="http://schemas.microsoft.com/office/drawing/2014/main" id="{35D84366-0576-7EF1-8A5D-853F2DDAAD63}"/>
              </a:ext>
            </a:extLst>
          </p:cNvPr>
          <p:cNvPicPr>
            <a:picLocks noChangeAspect="1"/>
          </p:cNvPicPr>
          <p:nvPr/>
        </p:nvPicPr>
        <p:blipFill>
          <a:blip r:embed="rId9"/>
          <a:stretch>
            <a:fillRect/>
          </a:stretch>
        </p:blipFill>
        <p:spPr>
          <a:xfrm>
            <a:off x="3616468" y="2249424"/>
            <a:ext cx="4959063" cy="3321916"/>
          </a:xfrm>
          <a:prstGeom prst="rect">
            <a:avLst/>
          </a:prstGeom>
        </p:spPr>
      </p:pic>
    </p:spTree>
    <p:extLst>
      <p:ext uri="{BB962C8B-B14F-4D97-AF65-F5344CB8AC3E}">
        <p14:creationId xmlns:p14="http://schemas.microsoft.com/office/powerpoint/2010/main" val="41387250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Difficulties Encountered</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706061" y="1843590"/>
            <a:ext cx="8790877" cy="3326928"/>
          </a:xfrm>
        </p:spPr>
        <p:txBody>
          <a:bodyPr>
            <a:normAutofit/>
          </a:bodyPr>
          <a:lstStyle/>
          <a:p>
            <a:pPr marL="571500" lvl="1" indent="-342900" algn="l" rtl="0">
              <a:buFont typeface="+mj-lt"/>
              <a:buAutoNum type="arabicPeriod"/>
            </a:pPr>
            <a:r>
              <a:rPr lang="en-US" sz="1800" b="1" dirty="0">
                <a:solidFill>
                  <a:srgbClr val="404040"/>
                </a:solidFill>
              </a:rPr>
              <a:t>Lack of Reference Articles</a:t>
            </a:r>
            <a:r>
              <a:rPr lang="en-US" sz="1800" dirty="0">
                <a:solidFill>
                  <a:srgbClr val="404040"/>
                </a:solidFill>
              </a:rPr>
              <a:t>: We struggled to find articles that suggest appropriate features for sentiment analysis, necessitating independent feature engineering.</a:t>
            </a:r>
          </a:p>
          <a:p>
            <a:pPr marL="571500" lvl="1" indent="-342900" algn="l" rtl="0">
              <a:buFont typeface="+mj-lt"/>
              <a:buAutoNum type="arabicPeriod"/>
            </a:pPr>
            <a:r>
              <a:rPr lang="en-US" sz="1800" b="1" dirty="0">
                <a:solidFill>
                  <a:srgbClr val="404040"/>
                </a:solidFill>
              </a:rPr>
              <a:t>AdaBoost Classifier Performance</a:t>
            </a:r>
            <a:r>
              <a:rPr lang="en-US" sz="1800" dirty="0">
                <a:solidFill>
                  <a:srgbClr val="404040"/>
                </a:solidFill>
              </a:rPr>
              <a:t>: Despite planning to use AdaBoost, it yielded very poor results, necessitating a reconsideration of our approach.</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extLst>
              <p:ext uri="{D42A27DB-BD31-4B8C-83A1-F6EECF244321}">
                <p14:modId xmlns:p14="http://schemas.microsoft.com/office/powerpoint/2010/main" val="3351725031"/>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29" name="Picture 5" descr="Concept of project management challenges. Confused businessman in a maze">
            <a:extLst>
              <a:ext uri="{FF2B5EF4-FFF2-40B4-BE49-F238E27FC236}">
                <a16:creationId xmlns:a16="http://schemas.microsoft.com/office/drawing/2014/main" id="{4938D9B5-8DC4-5669-FB5D-53AD93FEF8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5530" y="3524505"/>
            <a:ext cx="3280940" cy="2239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700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err="1"/>
              <a:t>Adaboost</a:t>
            </a:r>
            <a:r>
              <a:rPr lang="en-US" b="1" dirty="0"/>
              <a:t> vs</a:t>
            </a:r>
            <a:br>
              <a:rPr lang="en-US" b="1" dirty="0"/>
            </a:br>
            <a:r>
              <a:rPr lang="en-US" b="1" dirty="0"/>
              <a:t>Gradient Boosting</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062228" y="1793368"/>
            <a:ext cx="9626704" cy="3722914"/>
          </a:xfrm>
        </p:spPr>
        <p:txBody>
          <a:bodyPr>
            <a:normAutofit/>
          </a:bodyPr>
          <a:lstStyle/>
          <a:p>
            <a:pPr marL="228600" lvl="1" indent="0" algn="l" rtl="0">
              <a:buNone/>
            </a:pPr>
            <a:r>
              <a:rPr lang="en-US" sz="1300" b="1" u="sng" dirty="0">
                <a:solidFill>
                  <a:srgbClr val="404040"/>
                </a:solidFill>
              </a:rPr>
              <a:t>AdaBoost</a:t>
            </a:r>
          </a:p>
          <a:p>
            <a:pPr lvl="1" algn="l" rtl="0"/>
            <a:r>
              <a:rPr lang="en-US" sz="1300" b="1" dirty="0">
                <a:solidFill>
                  <a:srgbClr val="404040"/>
                </a:solidFill>
              </a:rPr>
              <a:t>Performance:</a:t>
            </a:r>
            <a:r>
              <a:rPr lang="en-US" sz="1300" dirty="0">
                <a:solidFill>
                  <a:srgbClr val="404040"/>
                </a:solidFill>
              </a:rPr>
              <a:t>  Achieved only 42% accuracy.</a:t>
            </a:r>
          </a:p>
          <a:p>
            <a:pPr lvl="1" algn="l" rtl="0"/>
            <a:r>
              <a:rPr lang="en-US" sz="1300" b="1" dirty="0">
                <a:solidFill>
                  <a:srgbClr val="404040"/>
                </a:solidFill>
              </a:rPr>
              <a:t>Challenges:</a:t>
            </a:r>
          </a:p>
          <a:p>
            <a:pPr lvl="2" algn="l" rtl="0"/>
            <a:r>
              <a:rPr lang="en-US" sz="1300" b="1" dirty="0">
                <a:solidFill>
                  <a:srgbClr val="404040"/>
                </a:solidFill>
              </a:rPr>
              <a:t>  - </a:t>
            </a:r>
            <a:r>
              <a:rPr lang="en-US" sz="1300" dirty="0">
                <a:solidFill>
                  <a:srgbClr val="404040"/>
                </a:solidFill>
              </a:rPr>
              <a:t>Highly sensitive to noisy data and outliers.</a:t>
            </a:r>
          </a:p>
          <a:p>
            <a:pPr lvl="2" algn="l" rtl="0"/>
            <a:r>
              <a:rPr lang="en-US" sz="1300" dirty="0">
                <a:solidFill>
                  <a:srgbClr val="404040"/>
                </a:solidFill>
              </a:rPr>
              <a:t>  - Uses simple weak learners (e.g., decision stumps).</a:t>
            </a:r>
          </a:p>
          <a:p>
            <a:pPr lvl="2" algn="l" rtl="0"/>
            <a:r>
              <a:rPr lang="en-US" sz="1300" dirty="0">
                <a:solidFill>
                  <a:srgbClr val="404040"/>
                </a:solidFill>
              </a:rPr>
              <a:t>  - Required extensive tuning, but still underperformed.</a:t>
            </a:r>
          </a:p>
          <a:p>
            <a:pPr lvl="1" algn="l" rtl="0"/>
            <a:r>
              <a:rPr lang="en-US" sz="1300" b="1" dirty="0">
                <a:solidFill>
                  <a:srgbClr val="404040"/>
                </a:solidFill>
              </a:rPr>
              <a:t>Outcome: </a:t>
            </a:r>
            <a:r>
              <a:rPr lang="en-US" sz="1300" dirty="0">
                <a:solidFill>
                  <a:srgbClr val="404040"/>
                </a:solidFill>
              </a:rPr>
              <a:t>Not suitable for our sentiment analysis task.</a:t>
            </a:r>
          </a:p>
          <a:p>
            <a:pPr marL="457200" lvl="2" indent="0" algn="l" rtl="0">
              <a:buNone/>
            </a:pPr>
            <a:endParaRPr lang="en-US" sz="1300" b="1"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תמונה 10">
            <a:extLst>
              <a:ext uri="{FF2B5EF4-FFF2-40B4-BE49-F238E27FC236}">
                <a16:creationId xmlns:a16="http://schemas.microsoft.com/office/drawing/2014/main" id="{C89025AC-3F72-8EC2-0CF1-A96EF2A3D5FC}"/>
              </a:ext>
            </a:extLst>
          </p:cNvPr>
          <p:cNvPicPr>
            <a:picLocks noChangeAspect="1"/>
          </p:cNvPicPr>
          <p:nvPr/>
        </p:nvPicPr>
        <p:blipFill rotWithShape="1">
          <a:blip r:embed="rId9"/>
          <a:srcRect t="2141" r="3570"/>
          <a:stretch/>
        </p:blipFill>
        <p:spPr>
          <a:xfrm>
            <a:off x="5645118" y="1843590"/>
            <a:ext cx="5220101" cy="2294839"/>
          </a:xfrm>
          <a:prstGeom prst="rect">
            <a:avLst/>
          </a:prstGeom>
        </p:spPr>
      </p:pic>
    </p:spTree>
    <p:extLst>
      <p:ext uri="{BB962C8B-B14F-4D97-AF65-F5344CB8AC3E}">
        <p14:creationId xmlns:p14="http://schemas.microsoft.com/office/powerpoint/2010/main" val="31573734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summery</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b="1" dirty="0">
                <a:solidFill>
                  <a:srgbClr val="404040"/>
                </a:solidFill>
              </a:rPr>
              <a:t>Effective Methodology: </a:t>
            </a:r>
            <a:r>
              <a:rPr lang="en-US" sz="2000" dirty="0">
                <a:solidFill>
                  <a:srgbClr val="404040"/>
                </a:solidFill>
              </a:rPr>
              <a:t>Our approach combined various feature extraction techniques and classification models to identify the most effective method for sentiment analysis on our dataset.</a:t>
            </a:r>
          </a:p>
          <a:p>
            <a:pPr lvl="1" algn="l" rtl="0"/>
            <a:r>
              <a:rPr lang="en-US" sz="2000" b="1" dirty="0">
                <a:solidFill>
                  <a:srgbClr val="404040"/>
                </a:solidFill>
              </a:rPr>
              <a:t>Challenges Overcome:</a:t>
            </a:r>
            <a:r>
              <a:rPr lang="en-US" sz="2000" dirty="0">
                <a:solidFill>
                  <a:srgbClr val="404040"/>
                </a:solidFill>
              </a:rPr>
              <a:t> Despite difficulties in feature engineering and the underperformance of some models, we successfully adapted our approach to find the optimal solution.</a:t>
            </a:r>
          </a:p>
          <a:p>
            <a:pPr lvl="1" algn="l" rtl="0"/>
            <a:r>
              <a:rPr lang="en-US" sz="2000" b="1" dirty="0">
                <a:solidFill>
                  <a:srgbClr val="404040"/>
                </a:solidFill>
              </a:rPr>
              <a:t>Robust Results:</a:t>
            </a:r>
            <a:r>
              <a:rPr lang="en-US" sz="2000" dirty="0">
                <a:solidFill>
                  <a:srgbClr val="404040"/>
                </a:solidFill>
              </a:rPr>
              <a:t> Gradient Boosting, coupled with Count Vectorizer, provided the best performance, demonstrating the importance of selecting appropriate models and feature extraction methods for sentiment analysis.</a:t>
            </a: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6864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968E19-968E-850B-9801-67E332D86DD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D14DA2-113C-1F77-BBAC-DCE6CF2EA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008F0664-4DAE-0550-A95A-69BE2CCEF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59D2DDB-47CF-4A90-40F6-FBB5A0203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F4856ABE-3DBF-1870-DAEC-C14149410359}"/>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demo</a:t>
            </a:r>
          </a:p>
        </p:txBody>
      </p:sp>
      <p:sp>
        <p:nvSpPr>
          <p:cNvPr id="3" name="מציין מיקום תוכן 2">
            <a:extLst>
              <a:ext uri="{FF2B5EF4-FFF2-40B4-BE49-F238E27FC236}">
                <a16:creationId xmlns:a16="http://schemas.microsoft.com/office/drawing/2014/main" id="{DFFC2EE3-D05D-B758-51C8-9166C8D76098}"/>
              </a:ext>
            </a:extLst>
          </p:cNvPr>
          <p:cNvSpPr>
            <a:spLocks noGrp="1"/>
          </p:cNvSpPr>
          <p:nvPr>
            <p:ph idx="1"/>
          </p:nvPr>
        </p:nvSpPr>
        <p:spPr>
          <a:xfrm>
            <a:off x="1315617" y="1744825"/>
            <a:ext cx="9626704" cy="3722914"/>
          </a:xfrm>
        </p:spPr>
        <p:txBody>
          <a:bodyPr>
            <a:normAutofit/>
          </a:bodyPr>
          <a:lstStyle/>
          <a:p>
            <a:pPr lvl="1" algn="l" rtl="0"/>
            <a:r>
              <a:rPr lang="en-US" sz="2000" dirty="0">
                <a:solidFill>
                  <a:srgbClr val="404040"/>
                </a:solidFill>
                <a:hlinkClick r:id="rId2"/>
              </a:rPr>
              <a:t>Try it Yourself</a:t>
            </a:r>
            <a:endParaRPr lang="en-US" sz="2000" dirty="0">
              <a:solidFill>
                <a:srgbClr val="404040"/>
              </a:solidFill>
            </a:endParaRPr>
          </a:p>
        </p:txBody>
      </p:sp>
      <p:pic>
        <p:nvPicPr>
          <p:cNvPr id="4" name="גרפיקה 3" descr="סמל למידה">
            <a:extLst>
              <a:ext uri="{FF2B5EF4-FFF2-40B4-BE49-F238E27FC236}">
                <a16:creationId xmlns:a16="http://schemas.microsoft.com/office/drawing/2014/main" id="{5CABA417-8E49-1B23-EC07-8827D02419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51230" y="510558"/>
            <a:ext cx="1440000" cy="1440000"/>
          </a:xfrm>
          <a:prstGeom prst="rect">
            <a:avLst/>
          </a:prstGeom>
        </p:spPr>
      </p:pic>
      <p:graphicFrame>
        <p:nvGraphicFramePr>
          <p:cNvPr id="5" name="מציין מיקום תוכן 2">
            <a:extLst>
              <a:ext uri="{FF2B5EF4-FFF2-40B4-BE49-F238E27FC236}">
                <a16:creationId xmlns:a16="http://schemas.microsoft.com/office/drawing/2014/main" id="{9E3AE115-7242-2C61-936A-5A1419F44611}"/>
              </a:ext>
            </a:extLst>
          </p:cNvPr>
          <p:cNvGraphicFramePr>
            <a:graphicFrameLocks noGrp="1"/>
          </p:cNvGraphicFramePr>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14" name="תמונה 13">
            <a:extLst>
              <a:ext uri="{FF2B5EF4-FFF2-40B4-BE49-F238E27FC236}">
                <a16:creationId xmlns:a16="http://schemas.microsoft.com/office/drawing/2014/main" id="{AF0885FD-59EC-998F-9478-AB0917E971DE}"/>
              </a:ext>
            </a:extLst>
          </p:cNvPr>
          <p:cNvPicPr>
            <a:picLocks noChangeAspect="1"/>
          </p:cNvPicPr>
          <p:nvPr/>
        </p:nvPicPr>
        <p:blipFill>
          <a:blip r:embed="rId10"/>
          <a:stretch>
            <a:fillRect/>
          </a:stretch>
        </p:blipFill>
        <p:spPr>
          <a:xfrm>
            <a:off x="4145978" y="1790266"/>
            <a:ext cx="3900044" cy="3632032"/>
          </a:xfrm>
          <a:prstGeom prst="rect">
            <a:avLst/>
          </a:prstGeom>
        </p:spPr>
      </p:pic>
    </p:spTree>
    <p:extLst>
      <p:ext uri="{BB962C8B-B14F-4D97-AF65-F5344CB8AC3E}">
        <p14:creationId xmlns:p14="http://schemas.microsoft.com/office/powerpoint/2010/main" val="2428683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A261BFBA-CB0C-E3DD-41EE-084385E574AB}"/>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000">
                <a:solidFill>
                  <a:srgbClr val="FFFFFF"/>
                </a:solidFill>
              </a:rPr>
              <a:t>The end</a:t>
            </a:r>
            <a:endParaRPr lang="he-IL" sz="3000">
              <a:solidFill>
                <a:srgbClr val="FFFFFF"/>
              </a:solidFill>
            </a:endParaRPr>
          </a:p>
        </p:txBody>
      </p:sp>
      <p:sp>
        <p:nvSpPr>
          <p:cNvPr id="16" name="מציין מיקום תוכן 2">
            <a:extLst>
              <a:ext uri="{FF2B5EF4-FFF2-40B4-BE49-F238E27FC236}">
                <a16:creationId xmlns:a16="http://schemas.microsoft.com/office/drawing/2014/main" id="{5BC3E126-2A9F-DF8A-D4F0-11D19B836795}"/>
              </a:ext>
            </a:extLst>
          </p:cNvPr>
          <p:cNvSpPr>
            <a:spLocks noGrp="1"/>
          </p:cNvSpPr>
          <p:nvPr>
            <p:ph idx="1"/>
          </p:nvPr>
        </p:nvSpPr>
        <p:spPr>
          <a:xfrm>
            <a:off x="5591695" y="1402080"/>
            <a:ext cx="5320696" cy="4053840"/>
          </a:xfrm>
        </p:spPr>
        <p:txBody>
          <a:bodyPr anchor="ctr">
            <a:normAutofit/>
          </a:bodyPr>
          <a:lstStyle/>
          <a:p>
            <a:pPr marL="0" indent="0" algn="ctr">
              <a:buNone/>
            </a:pPr>
            <a:r>
              <a:rPr lang="en-US" sz="3200" b="1" dirty="0"/>
              <a:t>Thank you for listening</a:t>
            </a:r>
          </a:p>
          <a:p>
            <a:pPr marL="0" indent="0" algn="ctr">
              <a:buNone/>
            </a:pPr>
            <a:r>
              <a:rPr lang="en-US" sz="3200" b="1" dirty="0">
                <a:sym typeface="Wingdings" panose="05000000000000000000" pitchFamily="2" charset="2"/>
              </a:rPr>
              <a:t>  </a:t>
            </a:r>
            <a:endParaRPr lang="he-IL" sz="3200" b="1" dirty="0"/>
          </a:p>
        </p:txBody>
      </p:sp>
    </p:spTree>
    <p:extLst>
      <p:ext uri="{BB962C8B-B14F-4D97-AF65-F5344CB8AC3E}">
        <p14:creationId xmlns:p14="http://schemas.microsoft.com/office/powerpoint/2010/main" val="349834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a:solidFill>
                  <a:srgbClr val="404040"/>
                </a:solidFill>
              </a:rPr>
              <a:t>Introduction</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3335296077"/>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0" name="Picture 2">
            <a:extLst>
              <a:ext uri="{FF2B5EF4-FFF2-40B4-BE49-F238E27FC236}">
                <a16:creationId xmlns:a16="http://schemas.microsoft.com/office/drawing/2014/main" id="{350AA0D6-1826-B621-CA02-9B2672321B3B}"/>
              </a:ext>
            </a:extLst>
          </p:cNvPr>
          <p:cNvPicPr>
            <a:picLocks noGrp="1" noChangeAspect="1" noChangeArrowheads="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068577" y="1720972"/>
            <a:ext cx="5547104" cy="392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617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sz="2800" dirty="0">
                <a:solidFill>
                  <a:srgbClr val="404040"/>
                </a:solidFill>
              </a:rPr>
              <a:t>Dataset explanation</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2400" dirty="0">
                <a:solidFill>
                  <a:srgbClr val="404040"/>
                </a:solidFill>
              </a:rPr>
              <a:t>The Hugging Face dataset used in this project contains data labeled with six distinct emotional categories: anger, fear, joy, love, sadness, and surprise.</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variety allows for comprehensive emotional classification in text, aiding in more accurate sentiment analysis.</a:t>
            </a:r>
          </a:p>
          <a:p>
            <a:pPr lvl="1" algn="l" rtl="0"/>
            <a:endParaRPr lang="en-US" sz="1800"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extLst>
              <p:ext uri="{D42A27DB-BD31-4B8C-83A1-F6EECF244321}">
                <p14:modId xmlns:p14="http://schemas.microsoft.com/office/powerpoint/2010/main" val="1989236876"/>
              </p:ext>
            </p:extLst>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0601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lnSpcReduction="10000"/>
          </a:bodyPr>
          <a:lstStyle/>
          <a:p>
            <a:pPr lvl="1" algn="l" rtl="0"/>
            <a:r>
              <a:rPr lang="en-US" sz="2400" dirty="0">
                <a:solidFill>
                  <a:srgbClr val="404040"/>
                </a:solidFill>
              </a:rPr>
              <a:t>The dataset was initially imbalanced, with some emotion labels significantly underrepresented.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To address this, we removed sentences from the overrepresented categories to achieve a more balanced distribution across all six emotions. </a:t>
            </a:r>
            <a:br>
              <a:rPr lang="en-US" sz="2400" dirty="0">
                <a:solidFill>
                  <a:srgbClr val="404040"/>
                </a:solidFill>
              </a:rPr>
            </a:br>
            <a:endParaRPr lang="en-US" sz="2400" dirty="0">
              <a:solidFill>
                <a:srgbClr val="404040"/>
              </a:solidFill>
            </a:endParaRPr>
          </a:p>
          <a:p>
            <a:pPr lvl="1" algn="l" rtl="0"/>
            <a:r>
              <a:rPr lang="en-US" sz="2400" dirty="0">
                <a:solidFill>
                  <a:srgbClr val="404040"/>
                </a:solidFill>
              </a:rPr>
              <a:t>This adjustment helps ensure fair and accurate training for the sentiment analysis models.</a:t>
            </a: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700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Pre-process</a:t>
            </a:r>
            <a:endParaRPr lang="he-IL" dirty="0">
              <a:solidFill>
                <a:srgbClr val="404040"/>
              </a:solidFill>
            </a:endParaRPr>
          </a:p>
        </p:txBody>
      </p:sp>
      <p:graphicFrame>
        <p:nvGraphicFramePr>
          <p:cNvPr id="7" name="מציין מיקום תוכן 2">
            <a:extLst>
              <a:ext uri="{FF2B5EF4-FFF2-40B4-BE49-F238E27FC236}">
                <a16:creationId xmlns:a16="http://schemas.microsoft.com/office/drawing/2014/main" id="{717B09BF-218B-DB89-07EE-6A7C09D7723A}"/>
              </a:ext>
            </a:extLst>
          </p:cNvPr>
          <p:cNvGraphicFramePr>
            <a:graphicFrameLocks noGrp="1"/>
          </p:cNvGraphicFramePr>
          <p:nvPr/>
        </p:nvGraphicFramePr>
        <p:xfrm>
          <a:off x="798798" y="5937287"/>
          <a:ext cx="9692640" cy="69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מציין מיקום תוכן 8">
            <a:extLst>
              <a:ext uri="{FF2B5EF4-FFF2-40B4-BE49-F238E27FC236}">
                <a16:creationId xmlns:a16="http://schemas.microsoft.com/office/drawing/2014/main" id="{9779B678-D0E3-76FB-2107-433B91E827F3}"/>
              </a:ext>
            </a:extLst>
          </p:cNvPr>
          <p:cNvSpPr>
            <a:spLocks noGrp="1"/>
          </p:cNvSpPr>
          <p:nvPr>
            <p:ph idx="1"/>
          </p:nvPr>
        </p:nvSpPr>
        <p:spPr>
          <a:xfrm>
            <a:off x="2231136" y="2008124"/>
            <a:ext cx="7729728" cy="3101983"/>
          </a:xfrm>
        </p:spPr>
        <p:txBody>
          <a:bodyPr/>
          <a:lstStyle/>
          <a:p>
            <a:pPr marL="0" indent="0" algn="l" rtl="0">
              <a:buNone/>
            </a:pPr>
            <a:r>
              <a:rPr lang="en-US" b="1" dirty="0"/>
              <a:t>     The imbalanced data:                                           The balanced data:</a:t>
            </a:r>
          </a:p>
          <a:p>
            <a:pPr algn="l" rtl="0"/>
            <a:endParaRPr lang="he-IL" dirty="0"/>
          </a:p>
        </p:txBody>
      </p:sp>
      <p:pic>
        <p:nvPicPr>
          <p:cNvPr id="13" name="מציין מיקום תוכן 4">
            <a:extLst>
              <a:ext uri="{FF2B5EF4-FFF2-40B4-BE49-F238E27FC236}">
                <a16:creationId xmlns:a16="http://schemas.microsoft.com/office/drawing/2014/main" id="{6C7BB437-E0B0-85BC-13DB-8D2C8B559D26}"/>
              </a:ext>
            </a:extLst>
          </p:cNvPr>
          <p:cNvPicPr>
            <a:picLocks noChangeAspect="1"/>
          </p:cNvPicPr>
          <p:nvPr/>
        </p:nvPicPr>
        <p:blipFill rotWithShape="1">
          <a:blip r:embed="rId7"/>
          <a:srcRect t="15"/>
          <a:stretch/>
        </p:blipFill>
        <p:spPr>
          <a:xfrm>
            <a:off x="1499615" y="2396370"/>
            <a:ext cx="4328133" cy="3072306"/>
          </a:xfrm>
          <a:prstGeom prst="rect">
            <a:avLst/>
          </a:prstGeom>
        </p:spPr>
      </p:pic>
      <p:pic>
        <p:nvPicPr>
          <p:cNvPr id="15" name="תמונה 14">
            <a:extLst>
              <a:ext uri="{FF2B5EF4-FFF2-40B4-BE49-F238E27FC236}">
                <a16:creationId xmlns:a16="http://schemas.microsoft.com/office/drawing/2014/main" id="{41137C5B-F665-163F-B24D-17EC5D1C71B2}"/>
              </a:ext>
            </a:extLst>
          </p:cNvPr>
          <p:cNvPicPr>
            <a:picLocks noChangeAspect="1"/>
          </p:cNvPicPr>
          <p:nvPr/>
        </p:nvPicPr>
        <p:blipFill>
          <a:blip r:embed="rId8"/>
          <a:stretch>
            <a:fillRect/>
          </a:stretch>
        </p:blipFill>
        <p:spPr>
          <a:xfrm>
            <a:off x="6315763" y="2348691"/>
            <a:ext cx="4462077" cy="3228623"/>
          </a:xfrm>
          <a:prstGeom prst="rect">
            <a:avLst/>
          </a:prstGeom>
        </p:spPr>
      </p:pic>
    </p:spTree>
    <p:extLst>
      <p:ext uri="{BB962C8B-B14F-4D97-AF65-F5344CB8AC3E}">
        <p14:creationId xmlns:p14="http://schemas.microsoft.com/office/powerpoint/2010/main" val="282546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0E33A2-1ABC-06E9-45A6-92EEDCF863C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539F76-2FAE-0DF7-89E0-73F2E6726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8E297B-C847-35B4-7805-3852D59E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CD25AE31-2945-3FFF-CA6F-10E0CE1D7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8FB06C23-CB38-0A57-1772-A4827E804A5B}"/>
              </a:ext>
            </a:extLst>
          </p:cNvPr>
          <p:cNvSpPr>
            <a:spLocks noGrp="1"/>
          </p:cNvSpPr>
          <p:nvPr>
            <p:ph type="title"/>
          </p:nvPr>
        </p:nvSpPr>
        <p:spPr>
          <a:xfrm>
            <a:off x="2231136" y="467418"/>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F53BD6A4-558D-1944-F894-AB8786F78801}"/>
              </a:ext>
            </a:extLst>
          </p:cNvPr>
          <p:cNvSpPr>
            <a:spLocks noGrp="1"/>
          </p:cNvSpPr>
          <p:nvPr>
            <p:ph idx="1"/>
          </p:nvPr>
        </p:nvSpPr>
        <p:spPr>
          <a:xfrm>
            <a:off x="1700561" y="1843590"/>
            <a:ext cx="8790877" cy="3326928"/>
          </a:xfrm>
        </p:spPr>
        <p:txBody>
          <a:bodyPr>
            <a:normAutofit/>
          </a:bodyPr>
          <a:lstStyle/>
          <a:p>
            <a:pPr lvl="1" algn="l" rtl="0"/>
            <a:r>
              <a:rPr lang="en-US" sz="1800" dirty="0">
                <a:solidFill>
                  <a:srgbClr val="404040"/>
                </a:solidFill>
              </a:rPr>
              <a:t>One of the processing tools we choose to work with is:  TF-IDF</a:t>
            </a:r>
          </a:p>
          <a:p>
            <a:pPr lvl="1" algn="l" rtl="0"/>
            <a:r>
              <a:rPr lang="en-US" sz="1800" u="sng" dirty="0">
                <a:solidFill>
                  <a:srgbClr val="404040"/>
                </a:solidFill>
              </a:rPr>
              <a:t>Short explanation</a:t>
            </a:r>
            <a:r>
              <a:rPr lang="en-US" sz="1800" dirty="0">
                <a:solidFill>
                  <a:srgbClr val="404040"/>
                </a:solidFill>
              </a:rPr>
              <a:t>:</a:t>
            </a:r>
            <a:br>
              <a:rPr lang="en-US" sz="1800" dirty="0">
                <a:solidFill>
                  <a:srgbClr val="404040"/>
                </a:solidFill>
              </a:rPr>
            </a:br>
            <a:r>
              <a:rPr lang="en-US" sz="1800" dirty="0">
                <a:solidFill>
                  <a:srgbClr val="404040"/>
                </a:solidFill>
              </a:rPr>
              <a:t>TF-IDF stands for Term Frequency-Inverse Document Frequency. It is a numerical statistic that reflects the importance of a term (word) in a document relative to a collection of documents (corpus). TF-IDF is commonly used in information retrieval and text mining tasks, such as document classification and search engine ranking.</a:t>
            </a:r>
          </a:p>
          <a:p>
            <a:pPr lvl="1" algn="l" rtl="0"/>
            <a:endParaRPr lang="en-US" sz="1800" dirty="0">
              <a:solidFill>
                <a:srgbClr val="404040"/>
              </a:solidFill>
            </a:endParaRPr>
          </a:p>
          <a:p>
            <a:pPr lvl="1" algn="l" rtl="0"/>
            <a:endParaRPr lang="en-US" sz="1800" dirty="0">
              <a:solidFill>
                <a:srgbClr val="404040"/>
              </a:solidFill>
            </a:endParaRPr>
          </a:p>
        </p:txBody>
      </p:sp>
      <p:pic>
        <p:nvPicPr>
          <p:cNvPr id="4" name="גרפיקה 3" descr="סמל למידה">
            <a:extLst>
              <a:ext uri="{FF2B5EF4-FFF2-40B4-BE49-F238E27FC236}">
                <a16:creationId xmlns:a16="http://schemas.microsoft.com/office/drawing/2014/main" id="{C34B75D0-F4AD-1974-CFC6-62DEFF26E4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pic>
        <p:nvPicPr>
          <p:cNvPr id="2058" name="Picture 10" descr="Demystify TF-IDF in Indexing and Ranking | by Ted Mei | Medium">
            <a:extLst>
              <a:ext uri="{FF2B5EF4-FFF2-40B4-BE49-F238E27FC236}">
                <a16:creationId xmlns:a16="http://schemas.microsoft.com/office/drawing/2014/main" id="{68E285FD-A766-61CC-8338-BA53860F76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2718" y="3617248"/>
            <a:ext cx="5987144" cy="19925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מציין מיקום תוכן 2">
            <a:extLst>
              <a:ext uri="{FF2B5EF4-FFF2-40B4-BE49-F238E27FC236}">
                <a16:creationId xmlns:a16="http://schemas.microsoft.com/office/drawing/2014/main" id="{6EB6FE33-3CCE-9327-9723-C4E2AA741580}"/>
              </a:ext>
            </a:extLst>
          </p:cNvPr>
          <p:cNvGraphicFramePr>
            <a:graphicFrameLocks noGrp="1"/>
          </p:cNvGraphicFramePr>
          <p:nvPr>
            <p:extLst>
              <p:ext uri="{D42A27DB-BD31-4B8C-83A1-F6EECF244321}">
                <p14:modId xmlns:p14="http://schemas.microsoft.com/office/powerpoint/2010/main" val="3629975832"/>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06112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1D0D9-033F-0ED7-5D91-2532CA9D38A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BE77683-95CC-C6E1-DA50-F3C199CF1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946D7D49-7ECE-3C3A-AF1D-2C8AEADCF5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532243C7-B669-8A2B-0248-1C5B5BF21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כותרת 1">
            <a:extLst>
              <a:ext uri="{FF2B5EF4-FFF2-40B4-BE49-F238E27FC236}">
                <a16:creationId xmlns:a16="http://schemas.microsoft.com/office/drawing/2014/main" id="{D0D4BBE1-7017-2403-5319-26FE7AECE460}"/>
              </a:ext>
            </a:extLst>
          </p:cNvPr>
          <p:cNvSpPr>
            <a:spLocks noGrp="1"/>
          </p:cNvSpPr>
          <p:nvPr>
            <p:ph type="title"/>
          </p:nvPr>
        </p:nvSpPr>
        <p:spPr>
          <a:xfrm>
            <a:off x="2234050" y="368336"/>
            <a:ext cx="7729728" cy="1188720"/>
          </a:xfrm>
          <a:solidFill>
            <a:srgbClr val="FFFFFF"/>
          </a:solidFill>
        </p:spPr>
        <p:txBody>
          <a:bodyPr>
            <a:normAutofit/>
          </a:bodyPr>
          <a:lstStyle/>
          <a:p>
            <a:r>
              <a:rPr lang="en-US" dirty="0">
                <a:solidFill>
                  <a:srgbClr val="404040"/>
                </a:solidFill>
              </a:rPr>
              <a:t>TF-</a:t>
            </a:r>
            <a:r>
              <a:rPr lang="en-US" dirty="0" err="1">
                <a:solidFill>
                  <a:srgbClr val="404040"/>
                </a:solidFill>
              </a:rPr>
              <a:t>idf</a:t>
            </a:r>
            <a:endParaRPr lang="he-IL" dirty="0">
              <a:solidFill>
                <a:srgbClr val="404040"/>
              </a:solidFill>
            </a:endParaRPr>
          </a:p>
        </p:txBody>
      </p:sp>
      <p:sp>
        <p:nvSpPr>
          <p:cNvPr id="3" name="מציין מיקום תוכן 2">
            <a:extLst>
              <a:ext uri="{FF2B5EF4-FFF2-40B4-BE49-F238E27FC236}">
                <a16:creationId xmlns:a16="http://schemas.microsoft.com/office/drawing/2014/main" id="{A55918FF-CF2F-9C7B-ACB5-655721E2A967}"/>
              </a:ext>
            </a:extLst>
          </p:cNvPr>
          <p:cNvSpPr>
            <a:spLocks noGrp="1"/>
          </p:cNvSpPr>
          <p:nvPr>
            <p:ph idx="1"/>
          </p:nvPr>
        </p:nvSpPr>
        <p:spPr>
          <a:xfrm>
            <a:off x="1706061" y="1656138"/>
            <a:ext cx="8790877" cy="3953706"/>
          </a:xfrm>
        </p:spPr>
        <p:txBody>
          <a:bodyPr>
            <a:noAutofit/>
          </a:bodyPr>
          <a:lstStyle/>
          <a:p>
            <a:pPr lvl="1" algn="l" rtl="0"/>
            <a:r>
              <a:rPr lang="en-US" dirty="0">
                <a:solidFill>
                  <a:srgbClr val="404040"/>
                </a:solidFill>
              </a:rPr>
              <a:t>To optimize the TF-IDF parameters, we employed </a:t>
            </a:r>
            <a:r>
              <a:rPr lang="en-US" dirty="0" err="1">
                <a:solidFill>
                  <a:srgbClr val="404040"/>
                </a:solidFill>
              </a:rPr>
              <a:t>GridSearchCV</a:t>
            </a:r>
            <a:r>
              <a:rPr lang="en-US" dirty="0">
                <a:solidFill>
                  <a:srgbClr val="404040"/>
                </a:solidFill>
              </a:rPr>
              <a:t>, a technique that systematically evaluates a range of parameter values and selects the best combination based on model performance. </a:t>
            </a:r>
          </a:p>
          <a:p>
            <a:pPr lvl="1" algn="l" rtl="0"/>
            <a:r>
              <a:rPr lang="en-US" b="1" u="sng" dirty="0">
                <a:solidFill>
                  <a:srgbClr val="404040"/>
                </a:solidFill>
              </a:rPr>
              <a:t>The parameters we insert to the </a:t>
            </a:r>
            <a:r>
              <a:rPr lang="en-US" b="1" u="sng" dirty="0" err="1">
                <a:solidFill>
                  <a:srgbClr val="404040"/>
                </a:solidFill>
              </a:rPr>
              <a:t>Tf-idf</a:t>
            </a:r>
            <a:r>
              <a:rPr lang="en-US" b="1" u="sng" dirty="0">
                <a:solidFill>
                  <a:srgbClr val="404040"/>
                </a:solidFill>
              </a:rPr>
              <a:t> model are</a:t>
            </a:r>
            <a:r>
              <a:rPr lang="en-US" b="1" dirty="0">
                <a:solidFill>
                  <a:srgbClr val="404040"/>
                </a:solidFill>
              </a:rPr>
              <a:t>:</a:t>
            </a:r>
          </a:p>
          <a:p>
            <a:pPr lvl="2" algn="l" rtl="0"/>
            <a:r>
              <a:rPr lang="en-US" sz="1400" b="1" i="0" dirty="0" err="1">
                <a:solidFill>
                  <a:srgbClr val="111827"/>
                </a:solidFill>
                <a:effectLst/>
              </a:rPr>
              <a:t>min_df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minimum document frequency for a term (word or n-gram) to be included in the vocabulary.</a:t>
            </a:r>
          </a:p>
          <a:p>
            <a:pPr lvl="2" algn="l" rtl="0"/>
            <a:r>
              <a:rPr lang="en-US" sz="1400" b="1" i="0" dirty="0" err="1">
                <a:solidFill>
                  <a:srgbClr val="111827"/>
                </a:solidFill>
                <a:effectLst/>
              </a:rPr>
              <a:t>max_df</a:t>
            </a:r>
            <a:r>
              <a:rPr lang="en-US" sz="1400" b="1" i="0" dirty="0">
                <a:solidFill>
                  <a:srgbClr val="111827"/>
                </a:solidFill>
                <a:effectLst/>
              </a:rPr>
              <a:t> </a:t>
            </a:r>
            <a:r>
              <a:rPr lang="en-US" sz="1400" dirty="0">
                <a:solidFill>
                  <a:srgbClr val="404040"/>
                </a:solidFill>
              </a:rPr>
              <a:t>:</a:t>
            </a:r>
            <a:br>
              <a:rPr lang="en-US" sz="1400" dirty="0">
                <a:solidFill>
                  <a:srgbClr val="404040"/>
                </a:solidFill>
              </a:rPr>
            </a:br>
            <a:r>
              <a:rPr lang="en-US" sz="1400" dirty="0">
                <a:solidFill>
                  <a:srgbClr val="404040"/>
                </a:solidFill>
              </a:rPr>
              <a:t>This parameter sets the maximum document frequency for a term to be included in the vocabulary.</a:t>
            </a:r>
            <a:endParaRPr lang="en-US" sz="1400" i="0" dirty="0">
              <a:solidFill>
                <a:srgbClr val="111827"/>
              </a:solidFill>
              <a:effectLst/>
            </a:endParaRPr>
          </a:p>
          <a:p>
            <a:pPr lvl="2" algn="l" rtl="0"/>
            <a:r>
              <a:rPr lang="en-US" sz="1400" b="1" i="0" dirty="0" err="1">
                <a:solidFill>
                  <a:srgbClr val="111827"/>
                </a:solidFill>
                <a:effectLst/>
              </a:rPr>
              <a:t>ngram_range</a:t>
            </a:r>
            <a:br>
              <a:rPr lang="en-US" sz="1400" dirty="0">
                <a:solidFill>
                  <a:srgbClr val="404040"/>
                </a:solidFill>
              </a:rPr>
            </a:br>
            <a:r>
              <a:rPr lang="en-US" sz="1400" dirty="0">
                <a:solidFill>
                  <a:srgbClr val="404040"/>
                </a:solidFill>
              </a:rPr>
              <a:t> This parameter defines the range of n-grams to consider. An n-gram is a contiguous sequence of n items from a given sample of text or speech.</a:t>
            </a:r>
          </a:p>
          <a:p>
            <a:pPr lvl="2" algn="l" rtl="0"/>
            <a:r>
              <a:rPr lang="en-US" sz="1400" b="1" i="0" dirty="0" err="1">
                <a:solidFill>
                  <a:srgbClr val="111827"/>
                </a:solidFill>
                <a:effectLst/>
              </a:rPr>
              <a:t>max_features</a:t>
            </a:r>
            <a:br>
              <a:rPr lang="en-US" sz="1400" b="1" i="0" dirty="0">
                <a:solidFill>
                  <a:srgbClr val="111827"/>
                </a:solidFill>
                <a:effectLst/>
              </a:rPr>
            </a:br>
            <a:r>
              <a:rPr lang="en-US" sz="1400" i="0" dirty="0">
                <a:solidFill>
                  <a:srgbClr val="111827"/>
                </a:solidFill>
                <a:effectLst/>
              </a:rPr>
              <a:t>This parameter limits the number of features (unique terms or n-grams) to be extracted from the text data.</a:t>
            </a:r>
            <a:endParaRPr lang="en-US" sz="1400" b="1" dirty="0">
              <a:solidFill>
                <a:srgbClr val="404040"/>
              </a:solidFill>
            </a:endParaRPr>
          </a:p>
        </p:txBody>
      </p:sp>
      <p:pic>
        <p:nvPicPr>
          <p:cNvPr id="4" name="גרפיקה 3" descr="סמל למידה">
            <a:extLst>
              <a:ext uri="{FF2B5EF4-FFF2-40B4-BE49-F238E27FC236}">
                <a16:creationId xmlns:a16="http://schemas.microsoft.com/office/drawing/2014/main" id="{6A917531-D0B9-6D3C-6D22-DD19CAF579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10151230" y="510558"/>
            <a:ext cx="1440000" cy="1440000"/>
          </a:xfrm>
          <a:prstGeom prst="rect">
            <a:avLst/>
          </a:prstGeom>
        </p:spPr>
      </p:pic>
      <p:graphicFrame>
        <p:nvGraphicFramePr>
          <p:cNvPr id="6" name="מציין מיקום תוכן 2">
            <a:extLst>
              <a:ext uri="{FF2B5EF4-FFF2-40B4-BE49-F238E27FC236}">
                <a16:creationId xmlns:a16="http://schemas.microsoft.com/office/drawing/2014/main" id="{4A2A364D-0CCD-29CB-16F5-771E96BD6DDF}"/>
              </a:ext>
            </a:extLst>
          </p:cNvPr>
          <p:cNvGraphicFramePr>
            <a:graphicFrameLocks noGrp="1"/>
          </p:cNvGraphicFramePr>
          <p:nvPr>
            <p:extLst>
              <p:ext uri="{D42A27DB-BD31-4B8C-83A1-F6EECF244321}">
                <p14:modId xmlns:p14="http://schemas.microsoft.com/office/powerpoint/2010/main" val="1103739190"/>
              </p:ext>
            </p:extLst>
          </p:nvPr>
        </p:nvGraphicFramePr>
        <p:xfrm>
          <a:off x="798798" y="5955948"/>
          <a:ext cx="9692640" cy="6972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56515821"/>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חבילה</Template>
  <TotalTime>11314</TotalTime>
  <Words>2504</Words>
  <Application>Microsoft Macintosh PowerPoint</Application>
  <PresentationFormat>Widescreen</PresentationFormat>
  <Paragraphs>439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Gill Sans MT</vt:lpstr>
      <vt:lpstr>Raleway</vt:lpstr>
      <vt:lpstr>Rockwell</vt:lpstr>
      <vt:lpstr>Wingdings</vt:lpstr>
      <vt:lpstr>חבילה</vt:lpstr>
      <vt:lpstr>Sentiment Analysis classification</vt:lpstr>
      <vt:lpstr>Agenda</vt:lpstr>
      <vt:lpstr>Introduction</vt:lpstr>
      <vt:lpstr>Introduction</vt:lpstr>
      <vt:lpstr>Dataset explanation</vt:lpstr>
      <vt:lpstr>Pre-process</vt:lpstr>
      <vt:lpstr>Pre-process</vt:lpstr>
      <vt:lpstr>TF-idf</vt:lpstr>
      <vt:lpstr>TF-idf</vt:lpstr>
      <vt:lpstr>Count Vectorizer</vt:lpstr>
      <vt:lpstr>Count-Vectorizer</vt:lpstr>
      <vt:lpstr>Count-Vectorizer Example</vt:lpstr>
      <vt:lpstr>Count-Vectorizer important features</vt:lpstr>
      <vt:lpstr>Feature Engineering</vt:lpstr>
      <vt:lpstr>Random forest</vt:lpstr>
      <vt:lpstr>Random forest</vt:lpstr>
      <vt:lpstr>Naive Bayes</vt:lpstr>
      <vt:lpstr>Logistic regression</vt:lpstr>
      <vt:lpstr>Logistic regression</vt:lpstr>
      <vt:lpstr>Support Vector Machine (SVM)</vt:lpstr>
      <vt:lpstr>Support Vector Machine (SVM)</vt:lpstr>
      <vt:lpstr>Gradient Boosting</vt:lpstr>
      <vt:lpstr>Gradient Boosting</vt:lpstr>
      <vt:lpstr>Gradient Boosting</vt:lpstr>
      <vt:lpstr>Gradient Boosting</vt:lpstr>
      <vt:lpstr>Training Techniques</vt:lpstr>
      <vt:lpstr>results</vt:lpstr>
      <vt:lpstr>Learning Curve</vt:lpstr>
      <vt:lpstr>Confusion Matrix</vt:lpstr>
      <vt:lpstr>False positive and negative</vt:lpstr>
      <vt:lpstr>Roc crave</vt:lpstr>
      <vt:lpstr>Classification report</vt:lpstr>
      <vt:lpstr>Difficulties Encountered</vt:lpstr>
      <vt:lpstr>Adaboost vs Gradient Boosting</vt:lpstr>
      <vt:lpstr>summery</vt:lpstr>
      <vt:lpstr>demo</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Modbus Protocol</dc:title>
  <dc:creator>זהר שמחון</dc:creator>
  <cp:lastModifiedBy>רון אשוואל</cp:lastModifiedBy>
  <cp:revision>119</cp:revision>
  <dcterms:created xsi:type="dcterms:W3CDTF">2023-08-09T11:27:30Z</dcterms:created>
  <dcterms:modified xsi:type="dcterms:W3CDTF">2024-08-07T18:21:12Z</dcterms:modified>
</cp:coreProperties>
</file>