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4" r:id="rId1"/>
  </p:sldMasterIdLst>
  <p:notesMasterIdLst>
    <p:notesMasterId r:id="rId45"/>
  </p:notesMasterIdLst>
  <p:sldIdLst>
    <p:sldId id="256" r:id="rId2"/>
    <p:sldId id="337" r:id="rId3"/>
    <p:sldId id="327" r:id="rId4"/>
    <p:sldId id="378" r:id="rId5"/>
    <p:sldId id="344" r:id="rId6"/>
    <p:sldId id="343" r:id="rId7"/>
    <p:sldId id="345" r:id="rId8"/>
    <p:sldId id="346" r:id="rId9"/>
    <p:sldId id="336" r:id="rId10"/>
    <p:sldId id="338" r:id="rId11"/>
    <p:sldId id="329" r:id="rId12"/>
    <p:sldId id="340" r:id="rId13"/>
    <p:sldId id="347" r:id="rId14"/>
    <p:sldId id="348" r:id="rId15"/>
    <p:sldId id="341" r:id="rId16"/>
    <p:sldId id="349" r:id="rId17"/>
    <p:sldId id="328" r:id="rId18"/>
    <p:sldId id="342" r:id="rId19"/>
    <p:sldId id="351" r:id="rId20"/>
    <p:sldId id="352" r:id="rId21"/>
    <p:sldId id="353" r:id="rId22"/>
    <p:sldId id="354" r:id="rId23"/>
    <p:sldId id="358" r:id="rId24"/>
    <p:sldId id="359" r:id="rId25"/>
    <p:sldId id="356" r:id="rId26"/>
    <p:sldId id="371" r:id="rId27"/>
    <p:sldId id="372" r:id="rId28"/>
    <p:sldId id="373" r:id="rId29"/>
    <p:sldId id="376" r:id="rId30"/>
    <p:sldId id="374" r:id="rId31"/>
    <p:sldId id="377" r:id="rId32"/>
    <p:sldId id="375" r:id="rId33"/>
    <p:sldId id="326" r:id="rId34"/>
    <p:sldId id="360" r:id="rId35"/>
    <p:sldId id="361" r:id="rId36"/>
    <p:sldId id="362" r:id="rId37"/>
    <p:sldId id="363" r:id="rId38"/>
    <p:sldId id="365" r:id="rId39"/>
    <p:sldId id="366" r:id="rId40"/>
    <p:sldId id="367" r:id="rId41"/>
    <p:sldId id="369" r:id="rId42"/>
    <p:sldId id="370" r:id="rId43"/>
    <p:sldId id="27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469" autoAdjust="0"/>
    <p:restoredTop sz="94641" autoAdjust="0"/>
  </p:normalViewPr>
  <p:slideViewPr>
    <p:cSldViewPr snapToGrid="0">
      <p:cViewPr varScale="1">
        <p:scale>
          <a:sx n="78" d="100"/>
          <a:sy n="78" d="100"/>
        </p:scale>
        <p:origin x="103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a:solidFill>
          <a:srgbClr val="0070C0">
            <a:alpha val="90000"/>
          </a:srgbClr>
        </a:solidFill>
      </dgm:spPr>
      <dgm:t>
        <a:bodyPr/>
        <a:lstStyle/>
        <a:p>
          <a:r>
            <a:rPr lang="en-US" b="1"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F68ABA82-E3EA-4039-B612-FDBEB798E07C}">
      <dgm:prSet/>
      <dgm:spPr/>
      <dgm:t>
        <a:bodyPr/>
        <a:lstStyle/>
        <a:p>
          <a:r>
            <a:rPr lang="en-US"/>
            <a:t>Classifier Tools</a:t>
          </a:r>
          <a:endParaRPr lang="en-US" dirty="0"/>
        </a:p>
      </dgm:t>
    </dgm:pt>
    <dgm:pt modelId="{70F6808D-877A-4567-BDB9-9E9CA090C1E5}" type="parTrans" cxnId="{5157542A-7F60-4C3A-8D8E-ACF8A9CC824F}">
      <dgm:prSet/>
      <dgm:spPr/>
      <dgm:t>
        <a:bodyPr/>
        <a:lstStyle/>
        <a:p>
          <a:pPr rtl="1"/>
          <a:endParaRPr lang="he-IL"/>
        </a:p>
      </dgm:t>
    </dgm:pt>
    <dgm:pt modelId="{45D5EEAD-5C5D-4B5D-9141-77BFA0FA1DCC}" type="sibTrans" cxnId="{5157542A-7F60-4C3A-8D8E-ACF8A9CC824F}">
      <dgm:prSet/>
      <dgm:spPr/>
      <dgm:t>
        <a:bodyPr/>
        <a:lstStyle/>
        <a:p>
          <a:pPr rtl="1"/>
          <a:endParaRPr lang="he-IL"/>
        </a:p>
      </dgm:t>
    </dgm:pt>
    <dgm:pt modelId="{C6539374-4941-4B99-AFDA-450BC4681896}">
      <dgm:prSet/>
      <dgm:spPr/>
      <dgm:t>
        <a:bodyPr/>
        <a:lstStyle/>
        <a:p>
          <a:r>
            <a:rPr lang="en-US" dirty="0"/>
            <a:t>Unsupervised Model</a:t>
          </a:r>
        </a:p>
      </dgm:t>
    </dgm:pt>
    <dgm:pt modelId="{0D29A61C-D8CB-4DC6-A77F-32D46A10E01F}" type="parTrans" cxnId="{C052442A-CE17-4D1A-92D2-60CBD740A419}">
      <dgm:prSet/>
      <dgm:spPr/>
      <dgm:t>
        <a:bodyPr/>
        <a:lstStyle/>
        <a:p>
          <a:pPr rtl="1"/>
          <a:endParaRPr lang="he-IL"/>
        </a:p>
      </dgm:t>
    </dgm:pt>
    <dgm:pt modelId="{6888CF92-B68F-4F78-840C-837DBB87FEF8}" type="sibTrans" cxnId="{C052442A-CE17-4D1A-92D2-60CBD740A419}">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773AA8BD-C0FC-4AEF-ADEA-7D2716AD42BE}" type="pres">
      <dgm:prSet presAssocID="{F68ABA82-E3EA-4039-B612-FDBEB798E07C}" presName="hierRoot1" presStyleCnt="0"/>
      <dgm:spPr/>
    </dgm:pt>
    <dgm:pt modelId="{C3F44C72-75E9-4BBF-8579-C7560DA25081}" type="pres">
      <dgm:prSet presAssocID="{F68ABA82-E3EA-4039-B612-FDBEB798E07C}" presName="composite" presStyleCnt="0"/>
      <dgm:spPr/>
    </dgm:pt>
    <dgm:pt modelId="{3DC8FA30-A2DC-4501-BD2A-40B4F5429DD6}" type="pres">
      <dgm:prSet presAssocID="{F68ABA82-E3EA-4039-B612-FDBEB798E07C}" presName="background" presStyleLbl="node0" presStyleIdx="3" presStyleCnt="7"/>
      <dgm:spPr/>
    </dgm:pt>
    <dgm:pt modelId="{8DB264A1-406A-454A-9A29-D080F6E77E4C}" type="pres">
      <dgm:prSet presAssocID="{F68ABA82-E3EA-4039-B612-FDBEB798E07C}" presName="text" presStyleLbl="fgAcc0" presStyleIdx="3" presStyleCnt="7">
        <dgm:presLayoutVars>
          <dgm:chPref val="3"/>
        </dgm:presLayoutVars>
      </dgm:prSet>
      <dgm:spPr/>
    </dgm:pt>
    <dgm:pt modelId="{117AF50F-CBF9-46CC-A1B2-C5CFCC3BC155}" type="pres">
      <dgm:prSet presAssocID="{F68ABA82-E3EA-4039-B612-FDBEB798E07C}" presName="hierChild2" presStyleCnt="0"/>
      <dgm:spPr/>
    </dgm:pt>
    <dgm:pt modelId="{12B335C5-318E-47AB-962F-3F3AA6AE3664}" type="pres">
      <dgm:prSet presAssocID="{C6539374-4941-4B99-AFDA-450BC4681896}" presName="hierRoot1" presStyleCnt="0"/>
      <dgm:spPr/>
    </dgm:pt>
    <dgm:pt modelId="{98C9EF77-D6C0-4765-870F-01BAF5087D17}" type="pres">
      <dgm:prSet presAssocID="{C6539374-4941-4B99-AFDA-450BC4681896}" presName="composite" presStyleCnt="0"/>
      <dgm:spPr/>
    </dgm:pt>
    <dgm:pt modelId="{A504AED2-7DDA-4459-97DA-7F95BC7FE04A}" type="pres">
      <dgm:prSet presAssocID="{C6539374-4941-4B99-AFDA-450BC4681896}" presName="background" presStyleLbl="node0" presStyleIdx="4" presStyleCnt="7"/>
      <dgm:spPr/>
    </dgm:pt>
    <dgm:pt modelId="{E09CAC04-7386-44B2-AD16-2AEC35B21604}" type="pres">
      <dgm:prSet presAssocID="{C6539374-4941-4B99-AFDA-450BC4681896}" presName="text" presStyleLbl="fgAcc0" presStyleIdx="4" presStyleCnt="7">
        <dgm:presLayoutVars>
          <dgm:chPref val="3"/>
        </dgm:presLayoutVars>
      </dgm:prSet>
      <dgm:spPr/>
    </dgm:pt>
    <dgm:pt modelId="{F0CE1DF1-4A21-4AC6-8088-38F727EE7B68}" type="pres">
      <dgm:prSet presAssocID="{C6539374-4941-4B99-AFDA-450BC4681896}"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052442A-CE17-4D1A-92D2-60CBD740A419}" srcId="{899EEFA3-B3A4-4598-8753-D898C876A1DA}" destId="{C6539374-4941-4B99-AFDA-450BC4681896}" srcOrd="4" destOrd="0" parTransId="{0D29A61C-D8CB-4DC6-A77F-32D46A10E01F}" sibTransId="{6888CF92-B68F-4F78-840C-837DBB87FEF8}"/>
    <dgm:cxn modelId="{5157542A-7F60-4C3A-8D8E-ACF8A9CC824F}" srcId="{899EEFA3-B3A4-4598-8753-D898C876A1DA}" destId="{F68ABA82-E3EA-4039-B612-FDBEB798E07C}" srcOrd="3" destOrd="0" parTransId="{70F6808D-877A-4567-BDB9-9E9CA090C1E5}" sibTransId="{45D5EEAD-5C5D-4B5D-9141-77BFA0FA1DCC}"/>
    <dgm:cxn modelId="{B73BB83E-AA78-4734-AFAB-319BFAF78E9F}" type="presOf" srcId="{0E78F4D3-4B82-4EDE-A1E4-E16766595462}" destId="{3B1B0575-2339-4562-9F6F-FE457ADEC490}" srcOrd="0" destOrd="0" presId="urn:microsoft.com/office/officeart/2005/8/layout/hierarchy1"/>
    <dgm:cxn modelId="{BFA4B561-0352-4FD3-8863-0D257A31C0DD}" type="presOf" srcId="{F68ABA82-E3EA-4039-B612-FDBEB798E07C}" destId="{8DB264A1-406A-454A-9A29-D080F6E77E4C}"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748ED47-7C76-410E-9BA2-9A96E1B802A7}" type="presOf" srcId="{C6539374-4941-4B99-AFDA-450BC4681896}" destId="{E09CAC04-7386-44B2-AD16-2AEC35B21604}"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F9CFF0BC-AF36-4EE6-A840-6BF6CADD43A8}" type="presParOf" srcId="{7BACE016-3A8A-4A91-8BE9-5DA94181CE86}" destId="{773AA8BD-C0FC-4AEF-ADEA-7D2716AD42BE}" srcOrd="3" destOrd="0" presId="urn:microsoft.com/office/officeart/2005/8/layout/hierarchy1"/>
    <dgm:cxn modelId="{6801F94F-922B-44E1-B05C-00831988056A}" type="presParOf" srcId="{773AA8BD-C0FC-4AEF-ADEA-7D2716AD42BE}" destId="{C3F44C72-75E9-4BBF-8579-C7560DA25081}" srcOrd="0" destOrd="0" presId="urn:microsoft.com/office/officeart/2005/8/layout/hierarchy1"/>
    <dgm:cxn modelId="{976A5FE9-38DC-4164-B0AF-6137964A8D02}" type="presParOf" srcId="{C3F44C72-75E9-4BBF-8579-C7560DA25081}" destId="{3DC8FA30-A2DC-4501-BD2A-40B4F5429DD6}" srcOrd="0" destOrd="0" presId="urn:microsoft.com/office/officeart/2005/8/layout/hierarchy1"/>
    <dgm:cxn modelId="{DFC81F67-A2A2-4302-AACF-B8EE7C231A13}" type="presParOf" srcId="{C3F44C72-75E9-4BBF-8579-C7560DA25081}" destId="{8DB264A1-406A-454A-9A29-D080F6E77E4C}" srcOrd="1" destOrd="0" presId="urn:microsoft.com/office/officeart/2005/8/layout/hierarchy1"/>
    <dgm:cxn modelId="{CC81ADD0-E5AA-4892-B43D-1DA7F72DC0DF}" type="presParOf" srcId="{773AA8BD-C0FC-4AEF-ADEA-7D2716AD42BE}" destId="{117AF50F-CBF9-46CC-A1B2-C5CFCC3BC155}" srcOrd="1" destOrd="0" presId="urn:microsoft.com/office/officeart/2005/8/layout/hierarchy1"/>
    <dgm:cxn modelId="{3D91C625-EE43-47BD-AF3D-907F02538949}" type="presParOf" srcId="{7BACE016-3A8A-4A91-8BE9-5DA94181CE86}" destId="{12B335C5-318E-47AB-962F-3F3AA6AE3664}" srcOrd="4" destOrd="0" presId="urn:microsoft.com/office/officeart/2005/8/layout/hierarchy1"/>
    <dgm:cxn modelId="{0DB10748-3CE3-4DDC-A37C-3A25AF9377FD}" type="presParOf" srcId="{12B335C5-318E-47AB-962F-3F3AA6AE3664}" destId="{98C9EF77-D6C0-4765-870F-01BAF5087D17}" srcOrd="0" destOrd="0" presId="urn:microsoft.com/office/officeart/2005/8/layout/hierarchy1"/>
    <dgm:cxn modelId="{A70ABA29-B3CB-43B1-851E-04D28CC1DC98}" type="presParOf" srcId="{98C9EF77-D6C0-4765-870F-01BAF5087D17}" destId="{A504AED2-7DDA-4459-97DA-7F95BC7FE04A}" srcOrd="0" destOrd="0" presId="urn:microsoft.com/office/officeart/2005/8/layout/hierarchy1"/>
    <dgm:cxn modelId="{154F2E26-B8EC-4D75-A4C8-FAD916018769}" type="presParOf" srcId="{98C9EF77-D6C0-4765-870F-01BAF5087D17}" destId="{E09CAC04-7386-44B2-AD16-2AEC35B21604}" srcOrd="1" destOrd="0" presId="urn:microsoft.com/office/officeart/2005/8/layout/hierarchy1"/>
    <dgm:cxn modelId="{4F06693C-2494-41CE-842B-829D42620AC0}" type="presParOf" srcId="{12B335C5-318E-47AB-962F-3F3AA6AE3664}" destId="{F0CE1DF1-4A21-4AC6-8088-38F727EE7B6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DAA9CBD8-BF83-41CA-9697-999D8675A284}">
      <dgm:prSet/>
      <dgm:spPr/>
      <dgm:t>
        <a:bodyPr/>
        <a:lstStyle/>
        <a:p>
          <a:r>
            <a:rPr lang="en-US"/>
            <a:t>Unsupervised Model</a:t>
          </a:r>
          <a:endParaRPr lang="en-US" dirty="0"/>
        </a:p>
      </dgm:t>
    </dgm:pt>
    <dgm:pt modelId="{F35B9FDC-030E-42FE-9937-E6CFCA3003CB}" type="parTrans" cxnId="{EF4BF008-F662-4521-89E9-F856318657A6}">
      <dgm:prSet/>
      <dgm:spPr/>
    </dgm:pt>
    <dgm:pt modelId="{7C53DBC0-EDB8-471E-80B7-59298C934D83}" type="sibTrans" cxnId="{EF4BF008-F662-4521-89E9-F856318657A6}">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21F07D86-DEE6-428F-80C1-5217D87806FF}" type="pres">
      <dgm:prSet presAssocID="{DAA9CBD8-BF83-41CA-9697-999D8675A284}" presName="hierRoot1" presStyleCnt="0"/>
      <dgm:spPr/>
    </dgm:pt>
    <dgm:pt modelId="{F18C2312-0A57-497F-A0AF-CBC3EC1A97BC}" type="pres">
      <dgm:prSet presAssocID="{DAA9CBD8-BF83-41CA-9697-999D8675A284}" presName="composite" presStyleCnt="0"/>
      <dgm:spPr/>
    </dgm:pt>
    <dgm:pt modelId="{DD056573-CCF4-4789-A833-E22CEFC40F8B}" type="pres">
      <dgm:prSet presAssocID="{DAA9CBD8-BF83-41CA-9697-999D8675A284}" presName="background" presStyleLbl="node0" presStyleIdx="4" presStyleCnt="7"/>
      <dgm:spPr/>
    </dgm:pt>
    <dgm:pt modelId="{577E283C-E13F-49FB-88E1-B2ABB130EAA1}" type="pres">
      <dgm:prSet presAssocID="{DAA9CBD8-BF83-41CA-9697-999D8675A284}" presName="text" presStyleLbl="fgAcc0" presStyleIdx="4" presStyleCnt="7">
        <dgm:presLayoutVars>
          <dgm:chPref val="3"/>
        </dgm:presLayoutVars>
      </dgm:prSet>
      <dgm:spPr/>
    </dgm:pt>
    <dgm:pt modelId="{9A5D2715-8ADE-4D6C-9B1B-0F25DEF022A3}" type="pres">
      <dgm:prSet presAssocID="{DAA9CBD8-BF83-41CA-9697-999D8675A284}"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EF4BF008-F662-4521-89E9-F856318657A6}" srcId="{899EEFA3-B3A4-4598-8753-D898C876A1DA}" destId="{DAA9CBD8-BF83-41CA-9697-999D8675A284}" srcOrd="4" destOrd="0" parTransId="{F35B9FDC-030E-42FE-9937-E6CFCA3003CB}" sibTransId="{7C53DBC0-EDB8-471E-80B7-59298C934D83}"/>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7778462-A6BD-44C4-8A81-7D2EF8554E64}" type="presOf" srcId="{DAA9CBD8-BF83-41CA-9697-999D8675A284}" destId="{577E283C-E13F-49FB-88E1-B2ABB130EAA1}"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D6627988-F196-47E5-95CC-900799E1F5F5}" type="presParOf" srcId="{7BACE016-3A8A-4A91-8BE9-5DA94181CE86}" destId="{21F07D86-DEE6-428F-80C1-5217D87806FF}" srcOrd="4" destOrd="0" presId="urn:microsoft.com/office/officeart/2005/8/layout/hierarchy1"/>
    <dgm:cxn modelId="{DFBDB86A-3CC3-4AC8-BD6E-CB2FFA6E9178}" type="presParOf" srcId="{21F07D86-DEE6-428F-80C1-5217D87806FF}" destId="{F18C2312-0A57-497F-A0AF-CBC3EC1A97BC}" srcOrd="0" destOrd="0" presId="urn:microsoft.com/office/officeart/2005/8/layout/hierarchy1"/>
    <dgm:cxn modelId="{EE205848-A3FB-4903-9EEC-DA0DA14C0879}" type="presParOf" srcId="{F18C2312-0A57-497F-A0AF-CBC3EC1A97BC}" destId="{DD056573-CCF4-4789-A833-E22CEFC40F8B}" srcOrd="0" destOrd="0" presId="urn:microsoft.com/office/officeart/2005/8/layout/hierarchy1"/>
    <dgm:cxn modelId="{D810B92C-6FFB-4E48-B48B-34070E53FB78}" type="presParOf" srcId="{F18C2312-0A57-497F-A0AF-CBC3EC1A97BC}" destId="{577E283C-E13F-49FB-88E1-B2ABB130EAA1}" srcOrd="1" destOrd="0" presId="urn:microsoft.com/office/officeart/2005/8/layout/hierarchy1"/>
    <dgm:cxn modelId="{DB1C8081-BA31-4FAA-A4DE-6C202DC9C806}" type="presParOf" srcId="{21F07D86-DEE6-428F-80C1-5217D87806FF}" destId="{9A5D2715-8ADE-4D6C-9B1B-0F25DEF022A3}"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D26D435-156C-435F-A5AF-0DE46F1614F0}">
      <dgm:prSet/>
      <dgm:spPr/>
      <dgm:t>
        <a:bodyPr/>
        <a:lstStyle/>
        <a:p>
          <a:r>
            <a:rPr lang="en-US"/>
            <a:t>Unsupervised Model</a:t>
          </a:r>
          <a:endParaRPr lang="en-US" dirty="0"/>
        </a:p>
      </dgm:t>
    </dgm:pt>
    <dgm:pt modelId="{AEA3FA7B-AADC-4776-B19A-D702B30EF875}" type="parTrans" cxnId="{B6B7689E-E994-43EC-8603-BDB92E2E17E8}">
      <dgm:prSet/>
      <dgm:spPr/>
      <dgm:t>
        <a:bodyPr/>
        <a:lstStyle/>
        <a:p>
          <a:pPr rtl="1"/>
          <a:endParaRPr lang="he-IL"/>
        </a:p>
      </dgm:t>
    </dgm:pt>
    <dgm:pt modelId="{4F4CED2C-C9B0-4FBF-B5E4-FDB0E6CB42E3}" type="sibTrans" cxnId="{B6B7689E-E994-43EC-8603-BDB92E2E17E8}">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CEAE4184-A873-40C1-975F-C79893EC8F9D}" type="pres">
      <dgm:prSet presAssocID="{7D26D435-156C-435F-A5AF-0DE46F1614F0}" presName="hierRoot1" presStyleCnt="0"/>
      <dgm:spPr/>
    </dgm:pt>
    <dgm:pt modelId="{068B67F1-5DDE-4120-9748-AC7C0522004A}" type="pres">
      <dgm:prSet presAssocID="{7D26D435-156C-435F-A5AF-0DE46F1614F0}" presName="composite" presStyleCnt="0"/>
      <dgm:spPr/>
    </dgm:pt>
    <dgm:pt modelId="{D95E6781-ABAC-41EC-9B62-EEEE5AD10B45}" type="pres">
      <dgm:prSet presAssocID="{7D26D435-156C-435F-A5AF-0DE46F1614F0}" presName="background" presStyleLbl="node0" presStyleIdx="4" presStyleCnt="7"/>
      <dgm:spPr/>
    </dgm:pt>
    <dgm:pt modelId="{6B84B410-2698-41FE-89F3-666682F23E70}" type="pres">
      <dgm:prSet presAssocID="{7D26D435-156C-435F-A5AF-0DE46F1614F0}" presName="text" presStyleLbl="fgAcc0" presStyleIdx="4" presStyleCnt="7">
        <dgm:presLayoutVars>
          <dgm:chPref val="3"/>
        </dgm:presLayoutVars>
      </dgm:prSet>
      <dgm:spPr/>
    </dgm:pt>
    <dgm:pt modelId="{2ADFFC72-077D-4E22-B6BA-E60AA60B2F31}" type="pres">
      <dgm:prSet presAssocID="{7D26D435-156C-435F-A5AF-0DE46F1614F0}"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C1469B5B-4AB7-40D8-8E2A-0A8D2EDB5FD2}" type="presOf" srcId="{7D26D435-156C-435F-A5AF-0DE46F1614F0}" destId="{6B84B410-2698-41FE-89F3-666682F23E7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B6B7689E-E994-43EC-8603-BDB92E2E17E8}" srcId="{899EEFA3-B3A4-4598-8753-D898C876A1DA}" destId="{7D26D435-156C-435F-A5AF-0DE46F1614F0}" srcOrd="4" destOrd="0" parTransId="{AEA3FA7B-AADC-4776-B19A-D702B30EF875}" sibTransId="{4F4CED2C-C9B0-4FBF-B5E4-FDB0E6CB42E3}"/>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0CD8DEF9-1622-4F9A-B708-389C2D196E46}" type="presParOf" srcId="{7BACE016-3A8A-4A91-8BE9-5DA94181CE86}" destId="{CEAE4184-A873-40C1-975F-C79893EC8F9D}" srcOrd="4" destOrd="0" presId="urn:microsoft.com/office/officeart/2005/8/layout/hierarchy1"/>
    <dgm:cxn modelId="{D7CF6F6B-01E5-4F7A-9BCE-6636E29CD94D}" type="presParOf" srcId="{CEAE4184-A873-40C1-975F-C79893EC8F9D}" destId="{068B67F1-5DDE-4120-9748-AC7C0522004A}" srcOrd="0" destOrd="0" presId="urn:microsoft.com/office/officeart/2005/8/layout/hierarchy1"/>
    <dgm:cxn modelId="{69A6CBA2-B95E-4441-AF65-BC135C0DF24B}" type="presParOf" srcId="{068B67F1-5DDE-4120-9748-AC7C0522004A}" destId="{D95E6781-ABAC-41EC-9B62-EEEE5AD10B45}" srcOrd="0" destOrd="0" presId="urn:microsoft.com/office/officeart/2005/8/layout/hierarchy1"/>
    <dgm:cxn modelId="{46A82C1E-FD14-4A31-81C9-4507AE7305C2}" type="presParOf" srcId="{068B67F1-5DDE-4120-9748-AC7C0522004A}" destId="{6B84B410-2698-41FE-89F3-666682F23E70}" srcOrd="1" destOrd="0" presId="urn:microsoft.com/office/officeart/2005/8/layout/hierarchy1"/>
    <dgm:cxn modelId="{77B00623-362B-4A23-8E5F-7AFB79BD6249}" type="presParOf" srcId="{CEAE4184-A873-40C1-975F-C79893EC8F9D}" destId="{2ADFFC72-077D-4E22-B6BA-E60AA60B2F31}"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D2D45588-9E68-40B9-B8FA-A2013CFE8D27}">
      <dgm:prSet/>
      <dgm:spPr/>
      <dgm:t>
        <a:bodyPr/>
        <a:lstStyle/>
        <a:p>
          <a:r>
            <a:rPr lang="en-US"/>
            <a:t>Unsupervised Model</a:t>
          </a:r>
          <a:endParaRPr lang="en-US" dirty="0"/>
        </a:p>
      </dgm:t>
    </dgm:pt>
    <dgm:pt modelId="{8DDC7733-F23D-40A5-8033-EB3E3701633A}" type="parTrans" cxnId="{ABD27178-E168-4C43-B2F3-E0C499989CE1}">
      <dgm:prSet/>
      <dgm:spPr/>
    </dgm:pt>
    <dgm:pt modelId="{A836DB2C-5D2B-48E3-8BF4-359DA403E236}" type="sibTrans" cxnId="{ABD27178-E168-4C43-B2F3-E0C499989CE1}">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D8C6C932-4BAC-4912-9390-4DD1DF43735C}" type="pres">
      <dgm:prSet presAssocID="{D2D45588-9E68-40B9-B8FA-A2013CFE8D27}" presName="hierRoot1" presStyleCnt="0"/>
      <dgm:spPr/>
    </dgm:pt>
    <dgm:pt modelId="{25B0820D-A065-4576-810C-C48AAD7EF41B}" type="pres">
      <dgm:prSet presAssocID="{D2D45588-9E68-40B9-B8FA-A2013CFE8D27}" presName="composite" presStyleCnt="0"/>
      <dgm:spPr/>
    </dgm:pt>
    <dgm:pt modelId="{F601BB93-77AC-4FC3-8781-2E9B5F10A9EB}" type="pres">
      <dgm:prSet presAssocID="{D2D45588-9E68-40B9-B8FA-A2013CFE8D27}" presName="background" presStyleLbl="node0" presStyleIdx="4" presStyleCnt="7"/>
      <dgm:spPr/>
    </dgm:pt>
    <dgm:pt modelId="{31DDFB5A-3D5E-4114-B7A2-24E482938F4F}" type="pres">
      <dgm:prSet presAssocID="{D2D45588-9E68-40B9-B8FA-A2013CFE8D27}" presName="text" presStyleLbl="fgAcc0" presStyleIdx="4" presStyleCnt="7">
        <dgm:presLayoutVars>
          <dgm:chPref val="3"/>
        </dgm:presLayoutVars>
      </dgm:prSet>
      <dgm:spPr/>
    </dgm:pt>
    <dgm:pt modelId="{94F0208E-18D9-42C6-981D-42F2C5B69F58}" type="pres">
      <dgm:prSet presAssocID="{D2D45588-9E68-40B9-B8FA-A2013CFE8D27}"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C548F01B-F31A-4D96-AA06-FBCC43AFB9D6}" type="presOf" srcId="{D2D45588-9E68-40B9-B8FA-A2013CFE8D27}" destId="{31DDFB5A-3D5E-4114-B7A2-24E482938F4F}"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BD27178-E168-4C43-B2F3-E0C499989CE1}" srcId="{899EEFA3-B3A4-4598-8753-D898C876A1DA}" destId="{D2D45588-9E68-40B9-B8FA-A2013CFE8D27}" srcOrd="4" destOrd="0" parTransId="{8DDC7733-F23D-40A5-8033-EB3E3701633A}" sibTransId="{A836DB2C-5D2B-48E3-8BF4-359DA403E236}"/>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97869D72-D188-4420-A23F-F2E6E328703A}" type="presParOf" srcId="{7BACE016-3A8A-4A91-8BE9-5DA94181CE86}" destId="{D8C6C932-4BAC-4912-9390-4DD1DF43735C}" srcOrd="4" destOrd="0" presId="urn:microsoft.com/office/officeart/2005/8/layout/hierarchy1"/>
    <dgm:cxn modelId="{3F5AC7B1-188D-4E0F-89B7-745DE0521A0B}" type="presParOf" srcId="{D8C6C932-4BAC-4912-9390-4DD1DF43735C}" destId="{25B0820D-A065-4576-810C-C48AAD7EF41B}" srcOrd="0" destOrd="0" presId="urn:microsoft.com/office/officeart/2005/8/layout/hierarchy1"/>
    <dgm:cxn modelId="{03B7589D-FA37-4FDF-BC14-B2D575624205}" type="presParOf" srcId="{25B0820D-A065-4576-810C-C48AAD7EF41B}" destId="{F601BB93-77AC-4FC3-8781-2E9B5F10A9EB}" srcOrd="0" destOrd="0" presId="urn:microsoft.com/office/officeart/2005/8/layout/hierarchy1"/>
    <dgm:cxn modelId="{34DE521D-64C6-465A-A1A8-000FB2D1EC23}" type="presParOf" srcId="{25B0820D-A065-4576-810C-C48AAD7EF41B}" destId="{31DDFB5A-3D5E-4114-B7A2-24E482938F4F}" srcOrd="1" destOrd="0" presId="urn:microsoft.com/office/officeart/2005/8/layout/hierarchy1"/>
    <dgm:cxn modelId="{9849341E-7726-4E13-B607-16C366D32362}" type="presParOf" srcId="{D8C6C932-4BAC-4912-9390-4DD1DF43735C}" destId="{94F0208E-18D9-42C6-981D-42F2C5B69F5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0C048B3A-B8F0-4A7D-9E05-0998C48474CB}">
      <dgm:prSet/>
      <dgm:spPr/>
      <dgm:t>
        <a:bodyPr/>
        <a:lstStyle/>
        <a:p>
          <a:r>
            <a:rPr lang="en-US"/>
            <a:t>Unsupervised Model</a:t>
          </a:r>
          <a:endParaRPr lang="en-US" dirty="0"/>
        </a:p>
      </dgm:t>
    </dgm:pt>
    <dgm:pt modelId="{33E6526F-AB0D-4981-BFB0-8FDA49D00DE8}" type="parTrans" cxnId="{3CA79C34-0F98-42FE-8993-C8E5F9E5D2F2}">
      <dgm:prSet/>
      <dgm:spPr/>
    </dgm:pt>
    <dgm:pt modelId="{D6DAC7F8-9938-4392-B258-4D676FE327FB}" type="sibTrans" cxnId="{3CA79C34-0F98-42FE-8993-C8E5F9E5D2F2}">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D583D2FC-3F03-4F3C-9672-26C81E5625B5}" type="pres">
      <dgm:prSet presAssocID="{0C048B3A-B8F0-4A7D-9E05-0998C48474CB}" presName="hierRoot1" presStyleCnt="0"/>
      <dgm:spPr/>
    </dgm:pt>
    <dgm:pt modelId="{E04E5F58-61A0-4857-84C7-30059D8EE23D}" type="pres">
      <dgm:prSet presAssocID="{0C048B3A-B8F0-4A7D-9E05-0998C48474CB}" presName="composite" presStyleCnt="0"/>
      <dgm:spPr/>
    </dgm:pt>
    <dgm:pt modelId="{9681473F-4459-4DC6-8857-4B99260710E3}" type="pres">
      <dgm:prSet presAssocID="{0C048B3A-B8F0-4A7D-9E05-0998C48474CB}" presName="background" presStyleLbl="node0" presStyleIdx="4" presStyleCnt="7"/>
      <dgm:spPr/>
    </dgm:pt>
    <dgm:pt modelId="{4FF179B6-2B21-4DE8-B1C0-11496286880C}" type="pres">
      <dgm:prSet presAssocID="{0C048B3A-B8F0-4A7D-9E05-0998C48474CB}" presName="text" presStyleLbl="fgAcc0" presStyleIdx="4" presStyleCnt="7">
        <dgm:presLayoutVars>
          <dgm:chPref val="3"/>
        </dgm:presLayoutVars>
      </dgm:prSet>
      <dgm:spPr/>
    </dgm:pt>
    <dgm:pt modelId="{8EA09CAA-BF3B-4C71-A8CE-C7929708FCF6}" type="pres">
      <dgm:prSet presAssocID="{0C048B3A-B8F0-4A7D-9E05-0998C48474CB}"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3CA79C34-0F98-42FE-8993-C8E5F9E5D2F2}" srcId="{899EEFA3-B3A4-4598-8753-D898C876A1DA}" destId="{0C048B3A-B8F0-4A7D-9E05-0998C48474CB}" srcOrd="4" destOrd="0" parTransId="{33E6526F-AB0D-4981-BFB0-8FDA49D00DE8}" sibTransId="{D6DAC7F8-9938-4392-B258-4D676FE327FB}"/>
    <dgm:cxn modelId="{B73BB83E-AA78-4734-AFAB-319BFAF78E9F}" type="presOf" srcId="{0E78F4D3-4B82-4EDE-A1E4-E16766595462}" destId="{3B1B0575-2339-4562-9F6F-FE457ADEC490}" srcOrd="0" destOrd="0" presId="urn:microsoft.com/office/officeart/2005/8/layout/hierarchy1"/>
    <dgm:cxn modelId="{C99F7645-8286-405D-9230-833B15EA3B93}" type="presOf" srcId="{0C048B3A-B8F0-4A7D-9E05-0998C48474CB}" destId="{4FF179B6-2B21-4DE8-B1C0-11496286880C}"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C4222421-AD90-4CCE-B155-FCFFED6C0D94}" type="presParOf" srcId="{7BACE016-3A8A-4A91-8BE9-5DA94181CE86}" destId="{D583D2FC-3F03-4F3C-9672-26C81E5625B5}" srcOrd="4" destOrd="0" presId="urn:microsoft.com/office/officeart/2005/8/layout/hierarchy1"/>
    <dgm:cxn modelId="{7FDF9E2D-26F4-4071-AF34-BEF6838373CF}" type="presParOf" srcId="{D583D2FC-3F03-4F3C-9672-26C81E5625B5}" destId="{E04E5F58-61A0-4857-84C7-30059D8EE23D}" srcOrd="0" destOrd="0" presId="urn:microsoft.com/office/officeart/2005/8/layout/hierarchy1"/>
    <dgm:cxn modelId="{C4967CCA-9144-42A6-BA1F-B7385C556063}" type="presParOf" srcId="{E04E5F58-61A0-4857-84C7-30059D8EE23D}" destId="{9681473F-4459-4DC6-8857-4B99260710E3}" srcOrd="0" destOrd="0" presId="urn:microsoft.com/office/officeart/2005/8/layout/hierarchy1"/>
    <dgm:cxn modelId="{68AD5C7A-0887-40EE-8D87-6EC8FAB832FE}" type="presParOf" srcId="{E04E5F58-61A0-4857-84C7-30059D8EE23D}" destId="{4FF179B6-2B21-4DE8-B1C0-11496286880C}" srcOrd="1" destOrd="0" presId="urn:microsoft.com/office/officeart/2005/8/layout/hierarchy1"/>
    <dgm:cxn modelId="{D9AC9B11-5C3C-42FC-A420-41EEA8B632D4}" type="presParOf" srcId="{D583D2FC-3F03-4F3C-9672-26C81E5625B5}" destId="{8EA09CAA-BF3B-4C71-A8CE-C7929708FCF6}"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2EA9A399-6310-4D42-AA5E-34F5857A5459}">
      <dgm:prSet/>
      <dgm:spPr/>
      <dgm:t>
        <a:bodyPr/>
        <a:lstStyle/>
        <a:p>
          <a:r>
            <a:rPr lang="en-US"/>
            <a:t>Unsupervised Model</a:t>
          </a:r>
          <a:endParaRPr lang="en-US" dirty="0"/>
        </a:p>
      </dgm:t>
    </dgm:pt>
    <dgm:pt modelId="{2EA0489A-2B38-4F9E-AE9B-0CA517113AB4}" type="parTrans" cxnId="{9FF69EB6-1A4F-4B2C-9479-03C202C95245}">
      <dgm:prSet/>
      <dgm:spPr/>
      <dgm:t>
        <a:bodyPr/>
        <a:lstStyle/>
        <a:p>
          <a:pPr rtl="1"/>
          <a:endParaRPr lang="he-IL"/>
        </a:p>
      </dgm:t>
    </dgm:pt>
    <dgm:pt modelId="{DB44590F-919F-476B-817A-6DAAD38489A7}" type="sibTrans" cxnId="{9FF69EB6-1A4F-4B2C-9479-03C202C95245}">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F05F830-9405-44B7-9474-6C1D15724102}" type="pres">
      <dgm:prSet presAssocID="{2EA9A399-6310-4D42-AA5E-34F5857A5459}" presName="hierRoot1" presStyleCnt="0"/>
      <dgm:spPr/>
    </dgm:pt>
    <dgm:pt modelId="{603ADD0A-395C-4597-B550-DA744CEC0521}" type="pres">
      <dgm:prSet presAssocID="{2EA9A399-6310-4D42-AA5E-34F5857A5459}" presName="composite" presStyleCnt="0"/>
      <dgm:spPr/>
    </dgm:pt>
    <dgm:pt modelId="{3926C1E2-1775-4B74-B912-A80F28EDF4F4}" type="pres">
      <dgm:prSet presAssocID="{2EA9A399-6310-4D42-AA5E-34F5857A5459}" presName="background" presStyleLbl="node0" presStyleIdx="4" presStyleCnt="7"/>
      <dgm:spPr/>
    </dgm:pt>
    <dgm:pt modelId="{ABE4DD23-6127-4F21-9000-04B12B370EEA}" type="pres">
      <dgm:prSet presAssocID="{2EA9A399-6310-4D42-AA5E-34F5857A5459}" presName="text" presStyleLbl="fgAcc0" presStyleIdx="4" presStyleCnt="7">
        <dgm:presLayoutVars>
          <dgm:chPref val="3"/>
        </dgm:presLayoutVars>
      </dgm:prSet>
      <dgm:spPr/>
    </dgm:pt>
    <dgm:pt modelId="{A45DBE25-D42D-4A50-ACC0-81A3ADBB7D07}" type="pres">
      <dgm:prSet presAssocID="{2EA9A399-6310-4D42-AA5E-34F5857A545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C3DAB948-1C7F-47F4-98AB-B1FCADA8756B}" type="presOf" srcId="{2EA9A399-6310-4D42-AA5E-34F5857A5459}" destId="{ABE4DD23-6127-4F21-9000-04B12B370EEA}"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9FF69EB6-1A4F-4B2C-9479-03C202C95245}" srcId="{899EEFA3-B3A4-4598-8753-D898C876A1DA}" destId="{2EA9A399-6310-4D42-AA5E-34F5857A5459}" srcOrd="4" destOrd="0" parTransId="{2EA0489A-2B38-4F9E-AE9B-0CA517113AB4}" sibTransId="{DB44590F-919F-476B-817A-6DAAD38489A7}"/>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5A73C005-6520-4EAC-96C2-78F0500F1AF4}" type="presParOf" srcId="{7BACE016-3A8A-4A91-8BE9-5DA94181CE86}" destId="{FF05F830-9405-44B7-9474-6C1D15724102}" srcOrd="4" destOrd="0" presId="urn:microsoft.com/office/officeart/2005/8/layout/hierarchy1"/>
    <dgm:cxn modelId="{4CFB8681-7C94-403C-BC9A-2F354C0E2DF9}" type="presParOf" srcId="{FF05F830-9405-44B7-9474-6C1D15724102}" destId="{603ADD0A-395C-4597-B550-DA744CEC0521}" srcOrd="0" destOrd="0" presId="urn:microsoft.com/office/officeart/2005/8/layout/hierarchy1"/>
    <dgm:cxn modelId="{F39EF1EE-46C9-4551-A854-1C6CD013CCC1}" type="presParOf" srcId="{603ADD0A-395C-4597-B550-DA744CEC0521}" destId="{3926C1E2-1775-4B74-B912-A80F28EDF4F4}" srcOrd="0" destOrd="0" presId="urn:microsoft.com/office/officeart/2005/8/layout/hierarchy1"/>
    <dgm:cxn modelId="{C6FA2F83-B777-4ED4-8C27-8597808F325E}" type="presParOf" srcId="{603ADD0A-395C-4597-B550-DA744CEC0521}" destId="{ABE4DD23-6127-4F21-9000-04B12B370EEA}" srcOrd="1" destOrd="0" presId="urn:microsoft.com/office/officeart/2005/8/layout/hierarchy1"/>
    <dgm:cxn modelId="{573FA814-7B04-4C63-99F7-63548F912B57}" type="presParOf" srcId="{FF05F830-9405-44B7-9474-6C1D15724102}" destId="{A45DBE25-D42D-4A50-ACC0-81A3ADBB7D07}"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1DA696D8-F14B-4C06-A8E4-36C26144D89D}">
      <dgm:prSet/>
      <dgm:spPr/>
      <dgm:t>
        <a:bodyPr/>
        <a:lstStyle/>
        <a:p>
          <a:r>
            <a:rPr lang="en-US"/>
            <a:t>Unsupervised Model</a:t>
          </a:r>
          <a:endParaRPr lang="en-US" b="1" dirty="0"/>
        </a:p>
      </dgm:t>
    </dgm:pt>
    <dgm:pt modelId="{9203CD98-2D6B-4A7D-A7F3-BCE6CE2F50BA}" type="parTrans" cxnId="{58724926-CB4D-48C8-B8F5-4CEF817E3ADF}">
      <dgm:prSet/>
      <dgm:spPr/>
    </dgm:pt>
    <dgm:pt modelId="{9C3F0E7F-1342-45FB-8D1C-5F26F8789ADF}" type="sibTrans" cxnId="{58724926-CB4D-48C8-B8F5-4CEF817E3ADF}">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6F93374E-BEE3-44E3-9FFA-95FA3F5F4E97}" type="pres">
      <dgm:prSet presAssocID="{1DA696D8-F14B-4C06-A8E4-36C26144D89D}" presName="hierRoot1" presStyleCnt="0"/>
      <dgm:spPr/>
    </dgm:pt>
    <dgm:pt modelId="{35A7F1F1-CDD8-4839-9D66-037CC25FEF56}" type="pres">
      <dgm:prSet presAssocID="{1DA696D8-F14B-4C06-A8E4-36C26144D89D}" presName="composite" presStyleCnt="0"/>
      <dgm:spPr/>
    </dgm:pt>
    <dgm:pt modelId="{1A739C63-0328-459C-84A9-CD5B74FA7925}" type="pres">
      <dgm:prSet presAssocID="{1DA696D8-F14B-4C06-A8E4-36C26144D89D}" presName="background" presStyleLbl="node0" presStyleIdx="4" presStyleCnt="7"/>
      <dgm:spPr/>
    </dgm:pt>
    <dgm:pt modelId="{6BD13B01-0ADA-43C0-BDD3-A045D6B7FAF0}" type="pres">
      <dgm:prSet presAssocID="{1DA696D8-F14B-4C06-A8E4-36C26144D89D}" presName="text" presStyleLbl="fgAcc0" presStyleIdx="4" presStyleCnt="7">
        <dgm:presLayoutVars>
          <dgm:chPref val="3"/>
        </dgm:presLayoutVars>
      </dgm:prSet>
      <dgm:spPr/>
    </dgm:pt>
    <dgm:pt modelId="{962CCC79-C26F-46DA-B475-7F3351CAC3D4}" type="pres">
      <dgm:prSet presAssocID="{1DA696D8-F14B-4C06-A8E4-36C26144D89D}"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58724926-CB4D-48C8-B8F5-4CEF817E3ADF}" srcId="{899EEFA3-B3A4-4598-8753-D898C876A1DA}" destId="{1DA696D8-F14B-4C06-A8E4-36C26144D89D}" srcOrd="4" destOrd="0" parTransId="{9203CD98-2D6B-4A7D-A7F3-BCE6CE2F50BA}" sibTransId="{9C3F0E7F-1342-45FB-8D1C-5F26F8789ADF}"/>
    <dgm:cxn modelId="{CAC8003D-B574-4E7D-8318-0DD9A3F6417A}" type="presOf" srcId="{1DA696D8-F14B-4C06-A8E4-36C26144D89D}" destId="{6BD13B01-0ADA-43C0-BDD3-A045D6B7FAF0}"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2BBE3D1-93FE-4C9C-9237-AD3602C64595}" type="presParOf" srcId="{7BACE016-3A8A-4A91-8BE9-5DA94181CE86}" destId="{6F93374E-BEE3-44E3-9FFA-95FA3F5F4E97}" srcOrd="4" destOrd="0" presId="urn:microsoft.com/office/officeart/2005/8/layout/hierarchy1"/>
    <dgm:cxn modelId="{C3A901B1-D893-4DBD-A0B9-2BD9ACFFEE8F}" type="presParOf" srcId="{6F93374E-BEE3-44E3-9FFA-95FA3F5F4E97}" destId="{35A7F1F1-CDD8-4839-9D66-037CC25FEF56}" srcOrd="0" destOrd="0" presId="urn:microsoft.com/office/officeart/2005/8/layout/hierarchy1"/>
    <dgm:cxn modelId="{2BE0F2BF-2A5C-4C37-9BD8-6C63B0DEC3AC}" type="presParOf" srcId="{35A7F1F1-CDD8-4839-9D66-037CC25FEF56}" destId="{1A739C63-0328-459C-84A9-CD5B74FA7925}" srcOrd="0" destOrd="0" presId="urn:microsoft.com/office/officeart/2005/8/layout/hierarchy1"/>
    <dgm:cxn modelId="{D4CDECCF-7753-46DB-AEDC-E2701BFFE795}" type="presParOf" srcId="{35A7F1F1-CDD8-4839-9D66-037CC25FEF56}" destId="{6BD13B01-0ADA-43C0-BDD3-A045D6B7FAF0}" srcOrd="1" destOrd="0" presId="urn:microsoft.com/office/officeart/2005/8/layout/hierarchy1"/>
    <dgm:cxn modelId="{4F9842CF-45A9-4651-ADBB-E95D401A143B}" type="presParOf" srcId="{6F93374E-BEE3-44E3-9FFA-95FA3F5F4E97}" destId="{962CCC79-C26F-46DA-B475-7F3351CAC3D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DE3A5A54-A1C0-4A1A-A57C-0ED1F3CB6138}">
      <dgm:prSet/>
      <dgm:spPr/>
      <dgm:t>
        <a:bodyPr/>
        <a:lstStyle/>
        <a:p>
          <a:r>
            <a:rPr lang="en-US"/>
            <a:t>Unsupervised Model</a:t>
          </a:r>
          <a:endParaRPr lang="en-US" b="1" dirty="0"/>
        </a:p>
      </dgm:t>
    </dgm:pt>
    <dgm:pt modelId="{C7EEB08A-CE87-4F5A-B046-D1050FF0763A}" type="parTrans" cxnId="{CF367D82-A517-4B46-918A-EC7C6D845C6A}">
      <dgm:prSet/>
      <dgm:spPr/>
      <dgm:t>
        <a:bodyPr/>
        <a:lstStyle/>
        <a:p>
          <a:pPr rtl="1"/>
          <a:endParaRPr lang="he-IL"/>
        </a:p>
      </dgm:t>
    </dgm:pt>
    <dgm:pt modelId="{CA1EB2FC-6306-4BB9-9A20-E8AA4BDEAC6F}" type="sibTrans" cxnId="{CF367D82-A517-4B46-918A-EC7C6D845C6A}">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2DA3ADBD-54AA-4B0F-B8E2-22AC6BF77080}" type="pres">
      <dgm:prSet presAssocID="{DE3A5A54-A1C0-4A1A-A57C-0ED1F3CB6138}" presName="hierRoot1" presStyleCnt="0"/>
      <dgm:spPr/>
    </dgm:pt>
    <dgm:pt modelId="{C059D1EE-C620-4F15-8AC1-3F053C7D61CA}" type="pres">
      <dgm:prSet presAssocID="{DE3A5A54-A1C0-4A1A-A57C-0ED1F3CB6138}" presName="composite" presStyleCnt="0"/>
      <dgm:spPr/>
    </dgm:pt>
    <dgm:pt modelId="{F5A18A70-782C-485E-89F3-17F4A7171E81}" type="pres">
      <dgm:prSet presAssocID="{DE3A5A54-A1C0-4A1A-A57C-0ED1F3CB6138}" presName="background" presStyleLbl="node0" presStyleIdx="4" presStyleCnt="7"/>
      <dgm:spPr/>
    </dgm:pt>
    <dgm:pt modelId="{C5DDE0DC-68D1-41AE-9FFF-4B89D542C6AE}" type="pres">
      <dgm:prSet presAssocID="{DE3A5A54-A1C0-4A1A-A57C-0ED1F3CB6138}" presName="text" presStyleLbl="fgAcc0" presStyleIdx="4" presStyleCnt="7">
        <dgm:presLayoutVars>
          <dgm:chPref val="3"/>
        </dgm:presLayoutVars>
      </dgm:prSet>
      <dgm:spPr/>
    </dgm:pt>
    <dgm:pt modelId="{9D0B7FFE-B4C4-4763-B680-8BE2CF79CAE9}" type="pres">
      <dgm:prSet presAssocID="{DE3A5A54-A1C0-4A1A-A57C-0ED1F3CB6138}"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9E66DA79-0220-48A9-9256-C4B0DB0D937B}" type="presOf" srcId="{DE3A5A54-A1C0-4A1A-A57C-0ED1F3CB6138}" destId="{C5DDE0DC-68D1-41AE-9FFF-4B89D542C6AE}" srcOrd="0" destOrd="0" presId="urn:microsoft.com/office/officeart/2005/8/layout/hierarchy1"/>
    <dgm:cxn modelId="{CF367D82-A517-4B46-918A-EC7C6D845C6A}" srcId="{899EEFA3-B3A4-4598-8753-D898C876A1DA}" destId="{DE3A5A54-A1C0-4A1A-A57C-0ED1F3CB6138}" srcOrd="4" destOrd="0" parTransId="{C7EEB08A-CE87-4F5A-B046-D1050FF0763A}" sibTransId="{CA1EB2FC-6306-4BB9-9A20-E8AA4BDEAC6F}"/>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6A8452DF-8AA9-4714-B2DD-BD84C7C9AECB}" type="presParOf" srcId="{7BACE016-3A8A-4A91-8BE9-5DA94181CE86}" destId="{2DA3ADBD-54AA-4B0F-B8E2-22AC6BF77080}" srcOrd="4" destOrd="0" presId="urn:microsoft.com/office/officeart/2005/8/layout/hierarchy1"/>
    <dgm:cxn modelId="{DA8059E8-5AE9-4981-8E60-4890BF7176D8}" type="presParOf" srcId="{2DA3ADBD-54AA-4B0F-B8E2-22AC6BF77080}" destId="{C059D1EE-C620-4F15-8AC1-3F053C7D61CA}" srcOrd="0" destOrd="0" presId="urn:microsoft.com/office/officeart/2005/8/layout/hierarchy1"/>
    <dgm:cxn modelId="{1A6EECB0-C1C6-4392-B298-9794A4D10D73}" type="presParOf" srcId="{C059D1EE-C620-4F15-8AC1-3F053C7D61CA}" destId="{F5A18A70-782C-485E-89F3-17F4A7171E81}" srcOrd="0" destOrd="0" presId="urn:microsoft.com/office/officeart/2005/8/layout/hierarchy1"/>
    <dgm:cxn modelId="{EBF3A0E8-1230-4A84-AA43-977111BA876A}" type="presParOf" srcId="{C059D1EE-C620-4F15-8AC1-3F053C7D61CA}" destId="{C5DDE0DC-68D1-41AE-9FFF-4B89D542C6AE}" srcOrd="1" destOrd="0" presId="urn:microsoft.com/office/officeart/2005/8/layout/hierarchy1"/>
    <dgm:cxn modelId="{36071430-AB3C-4444-A160-FFFA3FE554F5}" type="presParOf" srcId="{2DA3ADBD-54AA-4B0F-B8E2-22AC6BF77080}" destId="{9D0B7FFE-B4C4-4763-B680-8BE2CF79CAE9}"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AA2B4536-9C35-495D-B26E-A5A6E876EA0B}">
      <dgm:prSet/>
      <dgm:spPr/>
      <dgm:t>
        <a:bodyPr/>
        <a:lstStyle/>
        <a:p>
          <a:r>
            <a:rPr lang="en-US"/>
            <a:t>Unsupervised Model</a:t>
          </a:r>
          <a:endParaRPr lang="en-US" b="1" dirty="0"/>
        </a:p>
      </dgm:t>
    </dgm:pt>
    <dgm:pt modelId="{5CA82BC9-02A1-4D47-B5DD-650CE0F1F7A2}" type="parTrans" cxnId="{35FF350B-10AA-4322-9514-34C255D9DA56}">
      <dgm:prSet/>
      <dgm:spPr/>
      <dgm:t>
        <a:bodyPr/>
        <a:lstStyle/>
        <a:p>
          <a:pPr rtl="1"/>
          <a:endParaRPr lang="he-IL"/>
        </a:p>
      </dgm:t>
    </dgm:pt>
    <dgm:pt modelId="{C8ABC553-DF11-4986-A395-6B790F7EC2FF}" type="sibTrans" cxnId="{35FF350B-10AA-4322-9514-34C255D9DA56}">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B2BA9D85-6B7A-4E54-93E7-ED3A2A2A1285}" type="pres">
      <dgm:prSet presAssocID="{AA2B4536-9C35-495D-B26E-A5A6E876EA0B}" presName="hierRoot1" presStyleCnt="0"/>
      <dgm:spPr/>
    </dgm:pt>
    <dgm:pt modelId="{54F8E361-A56E-42E4-80B8-42F48E480697}" type="pres">
      <dgm:prSet presAssocID="{AA2B4536-9C35-495D-B26E-A5A6E876EA0B}" presName="composite" presStyleCnt="0"/>
      <dgm:spPr/>
    </dgm:pt>
    <dgm:pt modelId="{840B4F43-374D-46EA-9003-D2DADE9B0655}" type="pres">
      <dgm:prSet presAssocID="{AA2B4536-9C35-495D-B26E-A5A6E876EA0B}" presName="background" presStyleLbl="node0" presStyleIdx="4" presStyleCnt="7"/>
      <dgm:spPr/>
    </dgm:pt>
    <dgm:pt modelId="{077B8736-BF1E-4598-B9BD-BF576BE80AE3}" type="pres">
      <dgm:prSet presAssocID="{AA2B4536-9C35-495D-B26E-A5A6E876EA0B}" presName="text" presStyleLbl="fgAcc0" presStyleIdx="4" presStyleCnt="7">
        <dgm:presLayoutVars>
          <dgm:chPref val="3"/>
        </dgm:presLayoutVars>
      </dgm:prSet>
      <dgm:spPr/>
    </dgm:pt>
    <dgm:pt modelId="{43427C6A-CF0F-471B-8586-542F26884040}" type="pres">
      <dgm:prSet presAssocID="{AA2B4536-9C35-495D-B26E-A5A6E876EA0B}"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35FF350B-10AA-4322-9514-34C255D9DA56}" srcId="{899EEFA3-B3A4-4598-8753-D898C876A1DA}" destId="{AA2B4536-9C35-495D-B26E-A5A6E876EA0B}" srcOrd="4" destOrd="0" parTransId="{5CA82BC9-02A1-4D47-B5DD-650CE0F1F7A2}" sibTransId="{C8ABC553-DF11-4986-A395-6B790F7EC2FF}"/>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FBF544EA-CC65-443D-ADF9-2D7DF6B0F962}" type="presOf" srcId="{AA2B4536-9C35-495D-B26E-A5A6E876EA0B}" destId="{077B8736-BF1E-4598-B9BD-BF576BE80AE3}"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BE877D8-AED3-4A8C-BF1A-A157829159D0}" type="presParOf" srcId="{7BACE016-3A8A-4A91-8BE9-5DA94181CE86}" destId="{B2BA9D85-6B7A-4E54-93E7-ED3A2A2A1285}" srcOrd="4" destOrd="0" presId="urn:microsoft.com/office/officeart/2005/8/layout/hierarchy1"/>
    <dgm:cxn modelId="{D543D400-B0B0-4D9A-95F7-115826E33032}" type="presParOf" srcId="{B2BA9D85-6B7A-4E54-93E7-ED3A2A2A1285}" destId="{54F8E361-A56E-42E4-80B8-42F48E480697}" srcOrd="0" destOrd="0" presId="urn:microsoft.com/office/officeart/2005/8/layout/hierarchy1"/>
    <dgm:cxn modelId="{49753488-6314-432F-B956-01379237566F}" type="presParOf" srcId="{54F8E361-A56E-42E4-80B8-42F48E480697}" destId="{840B4F43-374D-46EA-9003-D2DADE9B0655}" srcOrd="0" destOrd="0" presId="urn:microsoft.com/office/officeart/2005/8/layout/hierarchy1"/>
    <dgm:cxn modelId="{3377DC6F-7CD7-4EEC-B343-4A67AB99871B}" type="presParOf" srcId="{54F8E361-A56E-42E4-80B8-42F48E480697}" destId="{077B8736-BF1E-4598-B9BD-BF576BE80AE3}" srcOrd="1" destOrd="0" presId="urn:microsoft.com/office/officeart/2005/8/layout/hierarchy1"/>
    <dgm:cxn modelId="{51FC1425-3448-4A17-ADAC-F87DA6CA8E6A}" type="presParOf" srcId="{B2BA9D85-6B7A-4E54-93E7-ED3A2A2A1285}" destId="{43427C6A-CF0F-471B-8586-542F26884040}"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5317ABEB-D025-4240-897D-E239AE378B47}">
      <dgm:prSet/>
      <dgm:spPr/>
      <dgm:t>
        <a:bodyPr/>
        <a:lstStyle/>
        <a:p>
          <a:r>
            <a:rPr lang="en-US"/>
            <a:t>Unsupervised Model</a:t>
          </a:r>
          <a:endParaRPr lang="en-US" b="1" dirty="0"/>
        </a:p>
      </dgm:t>
    </dgm:pt>
    <dgm:pt modelId="{BE94AA4E-44EA-478C-88D6-4A677758AD01}" type="parTrans" cxnId="{3C70B573-028E-4F41-91E1-D103EC7D58F2}">
      <dgm:prSet/>
      <dgm:spPr/>
      <dgm:t>
        <a:bodyPr/>
        <a:lstStyle/>
        <a:p>
          <a:pPr rtl="1"/>
          <a:endParaRPr lang="he-IL"/>
        </a:p>
      </dgm:t>
    </dgm:pt>
    <dgm:pt modelId="{1170E92A-EF99-4E50-86FC-C744D771F70A}" type="sibTrans" cxnId="{3C70B573-028E-4F41-91E1-D103EC7D58F2}">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73CA249-5760-4A9D-83FD-3EB54700BFAD}" type="pres">
      <dgm:prSet presAssocID="{5317ABEB-D025-4240-897D-E239AE378B47}" presName="hierRoot1" presStyleCnt="0"/>
      <dgm:spPr/>
    </dgm:pt>
    <dgm:pt modelId="{3DB1CF29-16AF-4C5F-945A-EF04CA891DC3}" type="pres">
      <dgm:prSet presAssocID="{5317ABEB-D025-4240-897D-E239AE378B47}" presName="composite" presStyleCnt="0"/>
      <dgm:spPr/>
    </dgm:pt>
    <dgm:pt modelId="{811E4BE0-7610-452C-8E46-791BD9C5F82A}" type="pres">
      <dgm:prSet presAssocID="{5317ABEB-D025-4240-897D-E239AE378B47}" presName="background" presStyleLbl="node0" presStyleIdx="4" presStyleCnt="7"/>
      <dgm:spPr/>
    </dgm:pt>
    <dgm:pt modelId="{95B5B23C-9916-4F26-B660-3AC37CF92A61}" type="pres">
      <dgm:prSet presAssocID="{5317ABEB-D025-4240-897D-E239AE378B47}" presName="text" presStyleLbl="fgAcc0" presStyleIdx="4" presStyleCnt="7">
        <dgm:presLayoutVars>
          <dgm:chPref val="3"/>
        </dgm:presLayoutVars>
      </dgm:prSet>
      <dgm:spPr/>
    </dgm:pt>
    <dgm:pt modelId="{51D60A9C-5BC3-409B-87D5-AB1BF1E88E51}" type="pres">
      <dgm:prSet presAssocID="{5317ABEB-D025-4240-897D-E239AE378B47}"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30757E4C-F91E-491F-988E-0EEFA1A6D110}" type="presOf" srcId="{5317ABEB-D025-4240-897D-E239AE378B47}" destId="{95B5B23C-9916-4F26-B660-3AC37CF92A61}"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3C70B573-028E-4F41-91E1-D103EC7D58F2}" srcId="{899EEFA3-B3A4-4598-8753-D898C876A1DA}" destId="{5317ABEB-D025-4240-897D-E239AE378B47}" srcOrd="4" destOrd="0" parTransId="{BE94AA4E-44EA-478C-88D6-4A677758AD01}" sibTransId="{1170E92A-EF99-4E50-86FC-C744D771F70A}"/>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5F667211-9750-42FD-BA09-F4581C70D379}" type="presParOf" srcId="{7BACE016-3A8A-4A91-8BE9-5DA94181CE86}" destId="{573CA249-5760-4A9D-83FD-3EB54700BFAD}" srcOrd="4" destOrd="0" presId="urn:microsoft.com/office/officeart/2005/8/layout/hierarchy1"/>
    <dgm:cxn modelId="{E11B4FD6-C039-4847-B814-AF6002B39C80}" type="presParOf" srcId="{573CA249-5760-4A9D-83FD-3EB54700BFAD}" destId="{3DB1CF29-16AF-4C5F-945A-EF04CA891DC3}" srcOrd="0" destOrd="0" presId="urn:microsoft.com/office/officeart/2005/8/layout/hierarchy1"/>
    <dgm:cxn modelId="{A7620113-9F39-47BC-A68A-8054B1AD9C1D}" type="presParOf" srcId="{3DB1CF29-16AF-4C5F-945A-EF04CA891DC3}" destId="{811E4BE0-7610-452C-8E46-791BD9C5F82A}" srcOrd="0" destOrd="0" presId="urn:microsoft.com/office/officeart/2005/8/layout/hierarchy1"/>
    <dgm:cxn modelId="{2124C86F-7837-4E09-9A17-15CFD8D078C2}" type="presParOf" srcId="{3DB1CF29-16AF-4C5F-945A-EF04CA891DC3}" destId="{95B5B23C-9916-4F26-B660-3AC37CF92A61}" srcOrd="1" destOrd="0" presId="urn:microsoft.com/office/officeart/2005/8/layout/hierarchy1"/>
    <dgm:cxn modelId="{CFB92E5E-28A9-4A0E-83B4-04CA1EE1FDAF}" type="presParOf" srcId="{573CA249-5760-4A9D-83FD-3EB54700BFAD}" destId="{51D60A9C-5BC3-409B-87D5-AB1BF1E88E51}"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CF953E99-21DB-48A1-873B-3A8988746274}">
      <dgm:prSet/>
      <dgm:spPr/>
      <dgm:t>
        <a:bodyPr/>
        <a:lstStyle/>
        <a:p>
          <a:r>
            <a:rPr lang="en-US"/>
            <a:t>Unsupervised Model</a:t>
          </a:r>
          <a:endParaRPr lang="en-US" b="1" dirty="0"/>
        </a:p>
      </dgm:t>
    </dgm:pt>
    <dgm:pt modelId="{ECC90EB4-99AF-4E7D-BA2C-3F396D194330}" type="parTrans" cxnId="{F223AA63-5EA6-49BE-8644-AEE4D4ED4D74}">
      <dgm:prSet/>
      <dgm:spPr/>
    </dgm:pt>
    <dgm:pt modelId="{A542AAAD-9561-4124-9AE8-C4BBFB1CC63D}" type="sibTrans" cxnId="{F223AA63-5EA6-49BE-8644-AEE4D4ED4D74}">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AF639FA-1D94-46BE-AD63-A60489ECA544}" type="pres">
      <dgm:prSet presAssocID="{CF953E99-21DB-48A1-873B-3A8988746274}" presName="hierRoot1" presStyleCnt="0"/>
      <dgm:spPr/>
    </dgm:pt>
    <dgm:pt modelId="{FFF36A4D-6A3A-4239-B005-109AF64D1035}" type="pres">
      <dgm:prSet presAssocID="{CF953E99-21DB-48A1-873B-3A8988746274}" presName="composite" presStyleCnt="0"/>
      <dgm:spPr/>
    </dgm:pt>
    <dgm:pt modelId="{3AD34BC1-679A-4E6D-B4C5-744D1DAC12D2}" type="pres">
      <dgm:prSet presAssocID="{CF953E99-21DB-48A1-873B-3A8988746274}" presName="background" presStyleLbl="node0" presStyleIdx="4" presStyleCnt="7"/>
      <dgm:spPr/>
    </dgm:pt>
    <dgm:pt modelId="{4971D97C-BFF3-49A3-A6AD-C732BB50EA17}" type="pres">
      <dgm:prSet presAssocID="{CF953E99-21DB-48A1-873B-3A8988746274}" presName="text" presStyleLbl="fgAcc0" presStyleIdx="4" presStyleCnt="7">
        <dgm:presLayoutVars>
          <dgm:chPref val="3"/>
        </dgm:presLayoutVars>
      </dgm:prSet>
      <dgm:spPr/>
    </dgm:pt>
    <dgm:pt modelId="{9DBFB418-828C-4774-8B0D-143D1444D666}" type="pres">
      <dgm:prSet presAssocID="{CF953E99-21DB-48A1-873B-3A8988746274}"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F223AA63-5EA6-49BE-8644-AEE4D4ED4D74}" srcId="{899EEFA3-B3A4-4598-8753-D898C876A1DA}" destId="{CF953E99-21DB-48A1-873B-3A8988746274}" srcOrd="4" destOrd="0" parTransId="{ECC90EB4-99AF-4E7D-BA2C-3F396D194330}" sibTransId="{A542AAAD-9561-4124-9AE8-C4BBFB1CC63D}"/>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3508604B-702A-4766-901C-6E48F040F7D4}" type="presOf" srcId="{CF953E99-21DB-48A1-873B-3A8988746274}" destId="{4971D97C-BFF3-49A3-A6AD-C732BB50EA17}"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4B60A742-75AC-4247-B4B7-58150612B1EF}" type="presParOf" srcId="{7BACE016-3A8A-4A91-8BE9-5DA94181CE86}" destId="{FAF639FA-1D94-46BE-AD63-A60489ECA544}" srcOrd="4" destOrd="0" presId="urn:microsoft.com/office/officeart/2005/8/layout/hierarchy1"/>
    <dgm:cxn modelId="{E9F6A1C6-5361-4C11-AC12-559E52FDE32B}" type="presParOf" srcId="{FAF639FA-1D94-46BE-AD63-A60489ECA544}" destId="{FFF36A4D-6A3A-4239-B005-109AF64D1035}" srcOrd="0" destOrd="0" presId="urn:microsoft.com/office/officeart/2005/8/layout/hierarchy1"/>
    <dgm:cxn modelId="{A01B1EE5-F9D8-4D2F-8CFC-683E4B64F0AF}" type="presParOf" srcId="{FFF36A4D-6A3A-4239-B005-109AF64D1035}" destId="{3AD34BC1-679A-4E6D-B4C5-744D1DAC12D2}" srcOrd="0" destOrd="0" presId="urn:microsoft.com/office/officeart/2005/8/layout/hierarchy1"/>
    <dgm:cxn modelId="{8D64807D-D7F6-41E0-95D1-DBC6BC4570CF}" type="presParOf" srcId="{FFF36A4D-6A3A-4239-B005-109AF64D1035}" destId="{4971D97C-BFF3-49A3-A6AD-C732BB50EA17}" srcOrd="1" destOrd="0" presId="urn:microsoft.com/office/officeart/2005/8/layout/hierarchy1"/>
    <dgm:cxn modelId="{A52DB38C-C792-4968-B220-4E1D7374B72B}" type="presParOf" srcId="{FAF639FA-1D94-46BE-AD63-A60489ECA544}" destId="{9DBFB418-828C-4774-8B0D-143D1444D666}"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9EEFA3-B3A4-4598-8753-D898C876A1DA}"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7EEFE11D-A84C-492B-BA3F-C1C2AF03C187}">
      <dgm:prSet/>
      <dgm:spPr/>
      <dgm:t>
        <a:bodyPr/>
        <a:lstStyle/>
        <a:p>
          <a:r>
            <a:rPr lang="en-US"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4B660854-564A-4090-945A-C26A2373CAFA}">
      <dgm:prSet/>
      <dgm:spPr/>
      <dgm:t>
        <a:bodyPr/>
        <a:lstStyle/>
        <a:p>
          <a:r>
            <a:rPr lang="en-US"/>
            <a:t>Unsupervised Model</a:t>
          </a:r>
          <a:endParaRPr lang="en-US" dirty="0"/>
        </a:p>
      </dgm:t>
    </dgm:pt>
    <dgm:pt modelId="{3FB42C70-17B3-4AA7-8FEA-EC25A58EFA4C}" type="parTrans" cxnId="{BF51DD1F-BA7D-41C1-8932-943DF9CF8A01}">
      <dgm:prSet/>
      <dgm:spPr/>
    </dgm:pt>
    <dgm:pt modelId="{D6CA4126-CFB2-4964-84D0-012B09A498B7}" type="sibTrans" cxnId="{BF51DD1F-BA7D-41C1-8932-943DF9CF8A01}">
      <dgm:prSet/>
      <dgm:spPr/>
    </dgm:pt>
    <dgm:pt modelId="{C5B303DB-B913-464D-972D-10A2C367E8DB}" type="pres">
      <dgm:prSet presAssocID="{899EEFA3-B3A4-4598-8753-D898C876A1DA}" presName="diagram" presStyleCnt="0">
        <dgm:presLayoutVars>
          <dgm:dir/>
          <dgm:resizeHandles val="exact"/>
        </dgm:presLayoutVars>
      </dgm:prSet>
      <dgm:spPr/>
    </dgm:pt>
    <dgm:pt modelId="{8015CD15-D901-4F22-BC7D-DDB4BE70D74B}" type="pres">
      <dgm:prSet presAssocID="{7EEFE11D-A84C-492B-BA3F-C1C2AF03C187}" presName="node" presStyleLbl="node1" presStyleIdx="0" presStyleCnt="7">
        <dgm:presLayoutVars>
          <dgm:bulletEnabled val="1"/>
        </dgm:presLayoutVars>
      </dgm:prSet>
      <dgm:spPr/>
    </dgm:pt>
    <dgm:pt modelId="{9BAF2EB0-8F6D-4BA2-BCFE-C783EE98F882}" type="pres">
      <dgm:prSet presAssocID="{1072BBA4-8D3F-4587-86C2-2E0E90137004}" presName="sibTrans" presStyleCnt="0"/>
      <dgm:spPr/>
    </dgm:pt>
    <dgm:pt modelId="{E9AE8B8F-8585-4573-ACA8-ECD9A4DEEFCD}" type="pres">
      <dgm:prSet presAssocID="{D27DBBA9-B41C-4D87-A96F-E17E760537B9}" presName="node" presStyleLbl="node1" presStyleIdx="1" presStyleCnt="7">
        <dgm:presLayoutVars>
          <dgm:bulletEnabled val="1"/>
        </dgm:presLayoutVars>
      </dgm:prSet>
      <dgm:spPr/>
    </dgm:pt>
    <dgm:pt modelId="{DBFE48D5-178D-42D6-96D8-2B81F142467C}" type="pres">
      <dgm:prSet presAssocID="{A44B9B54-DC54-4721-9C87-FC77A57F45F0}" presName="sibTrans" presStyleCnt="0"/>
      <dgm:spPr/>
    </dgm:pt>
    <dgm:pt modelId="{CBB63247-8E8A-404B-B3A1-EEC63FAD7FDF}" type="pres">
      <dgm:prSet presAssocID="{0E78F4D3-4B82-4EDE-A1E4-E16766595462}" presName="node" presStyleLbl="node1" presStyleIdx="2" presStyleCnt="7">
        <dgm:presLayoutVars>
          <dgm:bulletEnabled val="1"/>
        </dgm:presLayoutVars>
      </dgm:prSet>
      <dgm:spPr/>
    </dgm:pt>
    <dgm:pt modelId="{4CDBC0C6-6D22-42A4-8E99-F264B8FD0463}" type="pres">
      <dgm:prSet presAssocID="{DEDADB56-3CDA-4767-B394-B474A168D9D3}" presName="sibTrans" presStyleCnt="0"/>
      <dgm:spPr/>
    </dgm:pt>
    <dgm:pt modelId="{205806B1-1658-40B9-8047-9B57CCDA8592}" type="pres">
      <dgm:prSet presAssocID="{7D5460A6-9CD8-44B5-AF9D-FF7330838B19}" presName="node" presStyleLbl="node1" presStyleIdx="3" presStyleCnt="7">
        <dgm:presLayoutVars>
          <dgm:bulletEnabled val="1"/>
        </dgm:presLayoutVars>
      </dgm:prSet>
      <dgm:spPr/>
    </dgm:pt>
    <dgm:pt modelId="{6B9EF474-CE0E-443E-9F1C-2C01161B0759}" type="pres">
      <dgm:prSet presAssocID="{60864F1B-5250-4BE7-AAD7-333923060BA7}" presName="sibTrans" presStyleCnt="0"/>
      <dgm:spPr/>
    </dgm:pt>
    <dgm:pt modelId="{CEB36F98-B9E5-4A55-8C49-B8C430ACEB33}" type="pres">
      <dgm:prSet presAssocID="{4B660854-564A-4090-945A-C26A2373CAFA}" presName="node" presStyleLbl="node1" presStyleIdx="4" presStyleCnt="7">
        <dgm:presLayoutVars>
          <dgm:bulletEnabled val="1"/>
        </dgm:presLayoutVars>
      </dgm:prSet>
      <dgm:spPr/>
    </dgm:pt>
    <dgm:pt modelId="{D02909AC-9E76-44F9-B3A3-8C82B462AACB}" type="pres">
      <dgm:prSet presAssocID="{D6CA4126-CFB2-4964-84D0-012B09A498B7}" presName="sibTrans" presStyleCnt="0"/>
      <dgm:spPr/>
    </dgm:pt>
    <dgm:pt modelId="{58AC76BD-E670-4776-9AAD-35B058B2D772}" type="pres">
      <dgm:prSet presAssocID="{2741DD27-29B5-474F-B6E0-F8EF44D8BA7B}" presName="node" presStyleLbl="node1" presStyleIdx="5" presStyleCnt="7">
        <dgm:presLayoutVars>
          <dgm:bulletEnabled val="1"/>
        </dgm:presLayoutVars>
      </dgm:prSet>
      <dgm:spPr/>
    </dgm:pt>
    <dgm:pt modelId="{FDD4D96B-F687-4972-B27C-A434EEFF9328}" type="pres">
      <dgm:prSet presAssocID="{40CD0F42-F723-48BD-9E12-A2C0884D2FB0}" presName="sibTrans" presStyleCnt="0"/>
      <dgm:spPr/>
    </dgm:pt>
    <dgm:pt modelId="{D6B2ADD1-51C0-44C0-BD68-17FE4F72AA3F}" type="pres">
      <dgm:prSet presAssocID="{105F3BEC-1129-40C9-8892-B88B7A6DF9F1}" presName="node" presStyleLbl="node1" presStyleIdx="6" presStyleCnt="7">
        <dgm:presLayoutVars>
          <dgm:bulletEnabled val="1"/>
        </dgm:presLayoutVars>
      </dgm:prSet>
      <dgm:spPr/>
    </dgm:pt>
  </dgm:ptLst>
  <dgm:cxnLst>
    <dgm:cxn modelId="{608A0801-2C81-4317-BBA3-AED034F10A38}" type="presOf" srcId="{7EEFE11D-A84C-492B-BA3F-C1C2AF03C187}" destId="{8015CD15-D901-4F22-BC7D-DDB4BE70D74B}" srcOrd="0" destOrd="0" presId="urn:microsoft.com/office/officeart/2005/8/layout/default"/>
    <dgm:cxn modelId="{BF51DD1F-BA7D-41C1-8932-943DF9CF8A01}" srcId="{899EEFA3-B3A4-4598-8753-D898C876A1DA}" destId="{4B660854-564A-4090-945A-C26A2373CAFA}" srcOrd="4" destOrd="0" parTransId="{3FB42C70-17B3-4AA7-8FEA-EC25A58EFA4C}" sibTransId="{D6CA4126-CFB2-4964-84D0-012B09A498B7}"/>
    <dgm:cxn modelId="{5F730A40-32CD-4D6D-BC55-88F9C57EF222}" type="presOf" srcId="{D27DBBA9-B41C-4D87-A96F-E17E760537B9}" destId="{E9AE8B8F-8585-4573-ACA8-ECD9A4DEEFCD}" srcOrd="0" destOrd="0" presId="urn:microsoft.com/office/officeart/2005/8/layout/default"/>
    <dgm:cxn modelId="{6DF30547-DE14-4809-98F3-F4E6F1DAAD6D}" srcId="{899EEFA3-B3A4-4598-8753-D898C876A1DA}" destId="{105F3BEC-1129-40C9-8892-B88B7A6DF9F1}" srcOrd="6" destOrd="0" parTransId="{527350D6-8720-4C9A-8B3C-5C13FA6A2CFF}" sibTransId="{7F439056-1599-4098-878B-9A5930C9E341}"/>
    <dgm:cxn modelId="{BB58CD6C-67FC-4A54-8BFB-A7442B199803}" srcId="{899EEFA3-B3A4-4598-8753-D898C876A1DA}" destId="{0E78F4D3-4B82-4EDE-A1E4-E16766595462}" srcOrd="2" destOrd="0" parTransId="{5D4175CA-B3D1-4BFD-8B5E-B7D17CA47B23}" sibTransId="{DEDADB56-3CDA-4767-B394-B474A168D9D3}"/>
    <dgm:cxn modelId="{188B5F6E-5573-439B-A2F2-0598169930FF}" type="presOf" srcId="{105F3BEC-1129-40C9-8892-B88B7A6DF9F1}" destId="{D6B2ADD1-51C0-44C0-BD68-17FE4F72AA3F}" srcOrd="0" destOrd="0" presId="urn:microsoft.com/office/officeart/2005/8/layout/default"/>
    <dgm:cxn modelId="{D948F94E-292D-4025-B134-783672895FEE}" type="presOf" srcId="{4B660854-564A-4090-945A-C26A2373CAFA}" destId="{CEB36F98-B9E5-4A55-8C49-B8C430ACEB33}" srcOrd="0" destOrd="0" presId="urn:microsoft.com/office/officeart/2005/8/layout/default"/>
    <dgm:cxn modelId="{4770284F-3C70-4AFA-ACC3-F6C8343B7E82}" type="presOf" srcId="{0E78F4D3-4B82-4EDE-A1E4-E16766595462}" destId="{CBB63247-8E8A-404B-B3A1-EEC63FAD7FDF}" srcOrd="0" destOrd="0" presId="urn:microsoft.com/office/officeart/2005/8/layout/default"/>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DFCD7EBC-A9AF-4BA0-A7D0-2718A510F4F5}" type="presOf" srcId="{899EEFA3-B3A4-4598-8753-D898C876A1DA}" destId="{C5B303DB-B913-464D-972D-10A2C367E8DB}" srcOrd="0" destOrd="0" presId="urn:microsoft.com/office/officeart/2005/8/layout/default"/>
    <dgm:cxn modelId="{D9A3E8C4-851F-4BC9-AECB-D1EA5A8265F9}" type="presOf" srcId="{2741DD27-29B5-474F-B6E0-F8EF44D8BA7B}" destId="{58AC76BD-E670-4776-9AAD-35B058B2D772}" srcOrd="0" destOrd="0" presId="urn:microsoft.com/office/officeart/2005/8/layout/default"/>
    <dgm:cxn modelId="{9AAFC4C5-C087-4E05-903F-327374DD10DF}" type="presOf" srcId="{7D5460A6-9CD8-44B5-AF9D-FF7330838B19}" destId="{205806B1-1658-40B9-8047-9B57CCDA8592}" srcOrd="0" destOrd="0" presId="urn:microsoft.com/office/officeart/2005/8/layout/default"/>
    <dgm:cxn modelId="{B4F570DE-4985-4F29-8A7A-7050C1E48920}" srcId="{899EEFA3-B3A4-4598-8753-D898C876A1DA}" destId="{D27DBBA9-B41C-4D87-A96F-E17E760537B9}" srcOrd="1" destOrd="0" parTransId="{65D99028-F3D0-4926-A3DC-F4442F0BDAE0}" sibTransId="{A44B9B54-DC54-4721-9C87-FC77A57F45F0}"/>
    <dgm:cxn modelId="{1F4F6FF5-F6F6-4152-BD58-D7E37301AE97}" srcId="{899EEFA3-B3A4-4598-8753-D898C876A1DA}" destId="{7D5460A6-9CD8-44B5-AF9D-FF7330838B19}" srcOrd="3" destOrd="0" parTransId="{331B875A-E512-442A-B459-0DAD04C57A5C}" sibTransId="{60864F1B-5250-4BE7-AAD7-333923060BA7}"/>
    <dgm:cxn modelId="{B7255808-E916-40B7-9AA3-2CBB7DA2BDAF}" type="presParOf" srcId="{C5B303DB-B913-464D-972D-10A2C367E8DB}" destId="{8015CD15-D901-4F22-BC7D-DDB4BE70D74B}" srcOrd="0" destOrd="0" presId="urn:microsoft.com/office/officeart/2005/8/layout/default"/>
    <dgm:cxn modelId="{ECF3C1C4-6EA2-40AD-92F6-7184E2BF4024}" type="presParOf" srcId="{C5B303DB-B913-464D-972D-10A2C367E8DB}" destId="{9BAF2EB0-8F6D-4BA2-BCFE-C783EE98F882}" srcOrd="1" destOrd="0" presId="urn:microsoft.com/office/officeart/2005/8/layout/default"/>
    <dgm:cxn modelId="{0B6CDA9E-4B36-4EA3-AE90-CA01FF839F50}" type="presParOf" srcId="{C5B303DB-B913-464D-972D-10A2C367E8DB}" destId="{E9AE8B8F-8585-4573-ACA8-ECD9A4DEEFCD}" srcOrd="2" destOrd="0" presId="urn:microsoft.com/office/officeart/2005/8/layout/default"/>
    <dgm:cxn modelId="{BC91E9C2-B476-4C14-883B-F065CD808413}" type="presParOf" srcId="{C5B303DB-B913-464D-972D-10A2C367E8DB}" destId="{DBFE48D5-178D-42D6-96D8-2B81F142467C}" srcOrd="3" destOrd="0" presId="urn:microsoft.com/office/officeart/2005/8/layout/default"/>
    <dgm:cxn modelId="{0B5514FB-0BCC-43E2-8736-94DE6F04E793}" type="presParOf" srcId="{C5B303DB-B913-464D-972D-10A2C367E8DB}" destId="{CBB63247-8E8A-404B-B3A1-EEC63FAD7FDF}" srcOrd="4" destOrd="0" presId="urn:microsoft.com/office/officeart/2005/8/layout/default"/>
    <dgm:cxn modelId="{2DEEBDD1-2F2F-42E9-B242-B365D8CC9353}" type="presParOf" srcId="{C5B303DB-B913-464D-972D-10A2C367E8DB}" destId="{4CDBC0C6-6D22-42A4-8E99-F264B8FD0463}" srcOrd="5" destOrd="0" presId="urn:microsoft.com/office/officeart/2005/8/layout/default"/>
    <dgm:cxn modelId="{DE6508F5-FD94-49DE-8091-3969D56DCE17}" type="presParOf" srcId="{C5B303DB-B913-464D-972D-10A2C367E8DB}" destId="{205806B1-1658-40B9-8047-9B57CCDA8592}" srcOrd="6" destOrd="0" presId="urn:microsoft.com/office/officeart/2005/8/layout/default"/>
    <dgm:cxn modelId="{28F2EF2E-16EC-42EB-A560-7D5B40A7B0BF}" type="presParOf" srcId="{C5B303DB-B913-464D-972D-10A2C367E8DB}" destId="{6B9EF474-CE0E-443E-9F1C-2C01161B0759}" srcOrd="7" destOrd="0" presId="urn:microsoft.com/office/officeart/2005/8/layout/default"/>
    <dgm:cxn modelId="{62FB54E6-55C5-4A97-A3ED-63BC9337BA07}" type="presParOf" srcId="{C5B303DB-B913-464D-972D-10A2C367E8DB}" destId="{CEB36F98-B9E5-4A55-8C49-B8C430ACEB33}" srcOrd="8" destOrd="0" presId="urn:microsoft.com/office/officeart/2005/8/layout/default"/>
    <dgm:cxn modelId="{779E9A44-7F7C-4BEB-A765-DE17358E34BB}" type="presParOf" srcId="{C5B303DB-B913-464D-972D-10A2C367E8DB}" destId="{D02909AC-9E76-44F9-B3A3-8C82B462AACB}" srcOrd="9" destOrd="0" presId="urn:microsoft.com/office/officeart/2005/8/layout/default"/>
    <dgm:cxn modelId="{79E7C952-2061-454D-9B8C-68F0AD153459}" type="presParOf" srcId="{C5B303DB-B913-464D-972D-10A2C367E8DB}" destId="{58AC76BD-E670-4776-9AAD-35B058B2D772}" srcOrd="10" destOrd="0" presId="urn:microsoft.com/office/officeart/2005/8/layout/default"/>
    <dgm:cxn modelId="{6B28CA02-4A42-4D24-BBF1-45CB7CCB7428}" type="presParOf" srcId="{C5B303DB-B913-464D-972D-10A2C367E8DB}" destId="{FDD4D96B-F687-4972-B27C-A434EEFF9328}" srcOrd="11" destOrd="0" presId="urn:microsoft.com/office/officeart/2005/8/layout/default"/>
    <dgm:cxn modelId="{BC92B8A5-1EA5-45D5-AA23-575327F85D1C}" type="presParOf" srcId="{C5B303DB-B913-464D-972D-10A2C367E8DB}" destId="{D6B2ADD1-51C0-44C0-BD68-17FE4F72AA3F}"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C665385D-1909-4ABF-8AA8-C7F3F1D464E8}">
      <dgm:prSet/>
      <dgm:spPr/>
      <dgm:t>
        <a:bodyPr/>
        <a:lstStyle/>
        <a:p>
          <a:r>
            <a:rPr lang="en-US"/>
            <a:t>Unsupervised Model</a:t>
          </a:r>
          <a:endParaRPr lang="en-US" b="1" dirty="0"/>
        </a:p>
      </dgm:t>
    </dgm:pt>
    <dgm:pt modelId="{C657A418-10DC-4DE6-8B4F-423158CF4A94}" type="parTrans" cxnId="{BEE0426C-DC91-4808-8653-A553D5D5F02C}">
      <dgm:prSet/>
      <dgm:spPr/>
    </dgm:pt>
    <dgm:pt modelId="{E41D1355-5706-432D-A932-DF9237A65BDE}" type="sibTrans" cxnId="{BEE0426C-DC91-4808-8653-A553D5D5F02C}">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24B6EF75-0AF6-4E5F-8CE5-61646FB9841B}" type="pres">
      <dgm:prSet presAssocID="{C665385D-1909-4ABF-8AA8-C7F3F1D464E8}" presName="hierRoot1" presStyleCnt="0"/>
      <dgm:spPr/>
    </dgm:pt>
    <dgm:pt modelId="{FFF21F7B-6A31-4CEF-B84C-D33F5CD1AD8D}" type="pres">
      <dgm:prSet presAssocID="{C665385D-1909-4ABF-8AA8-C7F3F1D464E8}" presName="composite" presStyleCnt="0"/>
      <dgm:spPr/>
    </dgm:pt>
    <dgm:pt modelId="{6F319270-358E-442F-8D22-2E81691C24CC}" type="pres">
      <dgm:prSet presAssocID="{C665385D-1909-4ABF-8AA8-C7F3F1D464E8}" presName="background" presStyleLbl="node0" presStyleIdx="4" presStyleCnt="7"/>
      <dgm:spPr/>
    </dgm:pt>
    <dgm:pt modelId="{C609FDFC-7466-45C7-B6C9-AE189109964F}" type="pres">
      <dgm:prSet presAssocID="{C665385D-1909-4ABF-8AA8-C7F3F1D464E8}" presName="text" presStyleLbl="fgAcc0" presStyleIdx="4" presStyleCnt="7">
        <dgm:presLayoutVars>
          <dgm:chPref val="3"/>
        </dgm:presLayoutVars>
      </dgm:prSet>
      <dgm:spPr/>
    </dgm:pt>
    <dgm:pt modelId="{FE216EEF-1CFE-4446-8187-AC682DB7FAAF}" type="pres">
      <dgm:prSet presAssocID="{C665385D-1909-4ABF-8AA8-C7F3F1D464E8}"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EE0426C-DC91-4808-8653-A553D5D5F02C}" srcId="{899EEFA3-B3A4-4598-8753-D898C876A1DA}" destId="{C665385D-1909-4ABF-8AA8-C7F3F1D464E8}" srcOrd="4" destOrd="0" parTransId="{C657A418-10DC-4DE6-8B4F-423158CF4A94}" sibTransId="{E41D1355-5706-432D-A932-DF9237A65BDE}"/>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D6C65CA6-0A3B-48C5-8966-7600AA6C1259}" type="presOf" srcId="{C665385D-1909-4ABF-8AA8-C7F3F1D464E8}" destId="{C609FDFC-7466-45C7-B6C9-AE189109964F}" srcOrd="0" destOrd="0" presId="urn:microsoft.com/office/officeart/2005/8/layout/hierarchy1"/>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58600756-9572-4474-A2B0-9FA2D50F1C30}" type="presParOf" srcId="{7BACE016-3A8A-4A91-8BE9-5DA94181CE86}" destId="{24B6EF75-0AF6-4E5F-8CE5-61646FB9841B}" srcOrd="4" destOrd="0" presId="urn:microsoft.com/office/officeart/2005/8/layout/hierarchy1"/>
    <dgm:cxn modelId="{9B7D292A-D305-4A31-832D-1E16D99998CA}" type="presParOf" srcId="{24B6EF75-0AF6-4E5F-8CE5-61646FB9841B}" destId="{FFF21F7B-6A31-4CEF-B84C-D33F5CD1AD8D}" srcOrd="0" destOrd="0" presId="urn:microsoft.com/office/officeart/2005/8/layout/hierarchy1"/>
    <dgm:cxn modelId="{FECE6108-04EC-479C-88F4-5DD1E5B8995E}" type="presParOf" srcId="{FFF21F7B-6A31-4CEF-B84C-D33F5CD1AD8D}" destId="{6F319270-358E-442F-8D22-2E81691C24CC}" srcOrd="0" destOrd="0" presId="urn:microsoft.com/office/officeart/2005/8/layout/hierarchy1"/>
    <dgm:cxn modelId="{97C039C8-0321-4A5B-86CD-4D1AD51877F5}" type="presParOf" srcId="{FFF21F7B-6A31-4CEF-B84C-D33F5CD1AD8D}" destId="{C609FDFC-7466-45C7-B6C9-AE189109964F}" srcOrd="1" destOrd="0" presId="urn:microsoft.com/office/officeart/2005/8/layout/hierarchy1"/>
    <dgm:cxn modelId="{DB2A964A-A9F0-4AD0-80F9-BE78A6E34837}" type="presParOf" srcId="{24B6EF75-0AF6-4E5F-8CE5-61646FB9841B}" destId="{FE216EEF-1CFE-4446-8187-AC682DB7FAAF}"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4A6EECC-58FD-47DD-BCE8-A9F7CAAAC773}">
      <dgm:prSet/>
      <dgm:spPr/>
      <dgm:t>
        <a:bodyPr/>
        <a:lstStyle/>
        <a:p>
          <a:r>
            <a:rPr lang="en-US"/>
            <a:t>Unsupervised Model</a:t>
          </a:r>
          <a:endParaRPr lang="en-US" b="1" dirty="0"/>
        </a:p>
      </dgm:t>
    </dgm:pt>
    <dgm:pt modelId="{F8532810-45DB-451A-96AF-C22ECDBDD166}" type="parTrans" cxnId="{D48FF4BC-11B8-4547-B8E2-5000798D3B6F}">
      <dgm:prSet/>
      <dgm:spPr/>
    </dgm:pt>
    <dgm:pt modelId="{A9557F2B-AB64-4091-BB3F-F3A98195591C}" type="sibTrans" cxnId="{D48FF4BC-11B8-4547-B8E2-5000798D3B6F}">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1C8096CD-72B6-472E-B937-44F21689006C}" type="pres">
      <dgm:prSet presAssocID="{74A6EECC-58FD-47DD-BCE8-A9F7CAAAC773}" presName="hierRoot1" presStyleCnt="0"/>
      <dgm:spPr/>
    </dgm:pt>
    <dgm:pt modelId="{43FAC163-4B85-457C-BADC-6F841B604F56}" type="pres">
      <dgm:prSet presAssocID="{74A6EECC-58FD-47DD-BCE8-A9F7CAAAC773}" presName="composite" presStyleCnt="0"/>
      <dgm:spPr/>
    </dgm:pt>
    <dgm:pt modelId="{E5B4FE6B-FF2C-4041-833A-1EBF61DB278F}" type="pres">
      <dgm:prSet presAssocID="{74A6EECC-58FD-47DD-BCE8-A9F7CAAAC773}" presName="background" presStyleLbl="node0" presStyleIdx="4" presStyleCnt="7"/>
      <dgm:spPr/>
    </dgm:pt>
    <dgm:pt modelId="{D4E11BE8-ED9D-4EF7-9A4C-B6B299C3B583}" type="pres">
      <dgm:prSet presAssocID="{74A6EECC-58FD-47DD-BCE8-A9F7CAAAC773}" presName="text" presStyleLbl="fgAcc0" presStyleIdx="4" presStyleCnt="7">
        <dgm:presLayoutVars>
          <dgm:chPref val="3"/>
        </dgm:presLayoutVars>
      </dgm:prSet>
      <dgm:spPr/>
    </dgm:pt>
    <dgm:pt modelId="{19089D49-6113-485D-A67E-6250BA17622B}" type="pres">
      <dgm:prSet presAssocID="{74A6EECC-58FD-47DD-BCE8-A9F7CAAAC773}"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D48FF4BC-11B8-4547-B8E2-5000798D3B6F}" srcId="{899EEFA3-B3A4-4598-8753-D898C876A1DA}" destId="{74A6EECC-58FD-47DD-BCE8-A9F7CAAAC773}" srcOrd="4" destOrd="0" parTransId="{F8532810-45DB-451A-96AF-C22ECDBDD166}" sibTransId="{A9557F2B-AB64-4091-BB3F-F3A98195591C}"/>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9F80C1F5-32A0-4AAB-BAAC-47018501B254}" type="presOf" srcId="{74A6EECC-58FD-47DD-BCE8-A9F7CAAAC773}" destId="{D4E11BE8-ED9D-4EF7-9A4C-B6B299C3B583}" srcOrd="0" destOrd="0" presId="urn:microsoft.com/office/officeart/2005/8/layout/hierarchy1"/>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B93D17BB-3B4C-444D-8EEF-C8004B173005}" type="presParOf" srcId="{7BACE016-3A8A-4A91-8BE9-5DA94181CE86}" destId="{1C8096CD-72B6-472E-B937-44F21689006C}" srcOrd="4" destOrd="0" presId="urn:microsoft.com/office/officeart/2005/8/layout/hierarchy1"/>
    <dgm:cxn modelId="{CCD1757C-C36F-41C0-83EB-0634FDD5CB95}" type="presParOf" srcId="{1C8096CD-72B6-472E-B937-44F21689006C}" destId="{43FAC163-4B85-457C-BADC-6F841B604F56}" srcOrd="0" destOrd="0" presId="urn:microsoft.com/office/officeart/2005/8/layout/hierarchy1"/>
    <dgm:cxn modelId="{4AE9B82C-B2C3-4B0A-8AFA-0A1EEA276944}" type="presParOf" srcId="{43FAC163-4B85-457C-BADC-6F841B604F56}" destId="{E5B4FE6B-FF2C-4041-833A-1EBF61DB278F}" srcOrd="0" destOrd="0" presId="urn:microsoft.com/office/officeart/2005/8/layout/hierarchy1"/>
    <dgm:cxn modelId="{2EF24A6A-4A23-4E10-9B8E-FB95507CAF2D}" type="presParOf" srcId="{43FAC163-4B85-457C-BADC-6F841B604F56}" destId="{D4E11BE8-ED9D-4EF7-9A4C-B6B299C3B583}" srcOrd="1" destOrd="0" presId="urn:microsoft.com/office/officeart/2005/8/layout/hierarchy1"/>
    <dgm:cxn modelId="{7F53B9EA-8E3B-45A6-955B-71FCD1E41369}" type="presParOf" srcId="{1C8096CD-72B6-472E-B937-44F21689006C}" destId="{19089D49-6113-485D-A67E-6250BA17622B}"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E6D51C26-3EF1-42C1-A9DF-72126A01FF6F}">
      <dgm:prSet/>
      <dgm:spPr/>
      <dgm:t>
        <a:bodyPr/>
        <a:lstStyle/>
        <a:p>
          <a:r>
            <a:rPr lang="en-US"/>
            <a:t>Unsupervised Model</a:t>
          </a:r>
          <a:endParaRPr lang="en-US" b="1" dirty="0"/>
        </a:p>
      </dgm:t>
    </dgm:pt>
    <dgm:pt modelId="{5D8D8826-D614-4E91-95D6-8F3A00D17056}" type="parTrans" cxnId="{ED5C4FC1-8988-44CF-90ED-0C5EAC7C946B}">
      <dgm:prSet/>
      <dgm:spPr/>
    </dgm:pt>
    <dgm:pt modelId="{BFEE5DF1-3D26-40E3-8491-62F49DC21B41}" type="sibTrans" cxnId="{ED5C4FC1-8988-44CF-90ED-0C5EAC7C946B}">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0BF5B0F-0612-4349-ABCF-6C423CAC2675}" type="pres">
      <dgm:prSet presAssocID="{E6D51C26-3EF1-42C1-A9DF-72126A01FF6F}" presName="hierRoot1" presStyleCnt="0"/>
      <dgm:spPr/>
    </dgm:pt>
    <dgm:pt modelId="{F7B91302-CE4D-47E0-85D8-27D0208EB423}" type="pres">
      <dgm:prSet presAssocID="{E6D51C26-3EF1-42C1-A9DF-72126A01FF6F}" presName="composite" presStyleCnt="0"/>
      <dgm:spPr/>
    </dgm:pt>
    <dgm:pt modelId="{7488710F-518D-4B5E-A02A-58C32DC026CD}" type="pres">
      <dgm:prSet presAssocID="{E6D51C26-3EF1-42C1-A9DF-72126A01FF6F}" presName="background" presStyleLbl="node0" presStyleIdx="4" presStyleCnt="7"/>
      <dgm:spPr/>
    </dgm:pt>
    <dgm:pt modelId="{CF9A54E4-0F14-401A-9EF0-59CBF4F0E32E}" type="pres">
      <dgm:prSet presAssocID="{E6D51C26-3EF1-42C1-A9DF-72126A01FF6F}" presName="text" presStyleLbl="fgAcc0" presStyleIdx="4" presStyleCnt="7">
        <dgm:presLayoutVars>
          <dgm:chPref val="3"/>
        </dgm:presLayoutVars>
      </dgm:prSet>
      <dgm:spPr/>
    </dgm:pt>
    <dgm:pt modelId="{D722F6AA-5D63-4C22-A298-4EFE95CC46A2}" type="pres">
      <dgm:prSet presAssocID="{E6D51C26-3EF1-42C1-A9DF-72126A01FF6F}"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ED5C4FC1-8988-44CF-90ED-0C5EAC7C946B}" srcId="{899EEFA3-B3A4-4598-8753-D898C876A1DA}" destId="{E6D51C26-3EF1-42C1-A9DF-72126A01FF6F}" srcOrd="4" destOrd="0" parTransId="{5D8D8826-D614-4E91-95D6-8F3A00D17056}" sibTransId="{BFEE5DF1-3D26-40E3-8491-62F49DC21B41}"/>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58EC8BF1-8DEA-4C16-9036-248AB6A8CB07}" type="presOf" srcId="{E6D51C26-3EF1-42C1-A9DF-72126A01FF6F}" destId="{CF9A54E4-0F14-401A-9EF0-59CBF4F0E32E}"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BE195CFB-431E-4AEF-937E-0F99CA285B41}" type="presParOf" srcId="{7BACE016-3A8A-4A91-8BE9-5DA94181CE86}" destId="{50BF5B0F-0612-4349-ABCF-6C423CAC2675}" srcOrd="4" destOrd="0" presId="urn:microsoft.com/office/officeart/2005/8/layout/hierarchy1"/>
    <dgm:cxn modelId="{1A3F8205-ED23-4C3D-8BB3-C545E6716062}" type="presParOf" srcId="{50BF5B0F-0612-4349-ABCF-6C423CAC2675}" destId="{F7B91302-CE4D-47E0-85D8-27D0208EB423}" srcOrd="0" destOrd="0" presId="urn:microsoft.com/office/officeart/2005/8/layout/hierarchy1"/>
    <dgm:cxn modelId="{E2AE6E39-E5F2-4831-94F5-C8C6B3411CE2}" type="presParOf" srcId="{F7B91302-CE4D-47E0-85D8-27D0208EB423}" destId="{7488710F-518D-4B5E-A02A-58C32DC026CD}" srcOrd="0" destOrd="0" presId="urn:microsoft.com/office/officeart/2005/8/layout/hierarchy1"/>
    <dgm:cxn modelId="{B5E88907-F95E-4EDF-ACA1-7125069BADAC}" type="presParOf" srcId="{F7B91302-CE4D-47E0-85D8-27D0208EB423}" destId="{CF9A54E4-0F14-401A-9EF0-59CBF4F0E32E}" srcOrd="1" destOrd="0" presId="urn:microsoft.com/office/officeart/2005/8/layout/hierarchy1"/>
    <dgm:cxn modelId="{985BC563-B5E8-45BD-A783-A717F9B45FE8}" type="presParOf" srcId="{50BF5B0F-0612-4349-ABCF-6C423CAC2675}" destId="{D722F6AA-5D63-4C22-A298-4EFE95CC46A2}"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12C8C495-9412-4E95-8B71-AE80315936DB}">
      <dgm:prSet/>
      <dgm:spPr/>
      <dgm:t>
        <a:bodyPr/>
        <a:lstStyle/>
        <a:p>
          <a:r>
            <a:rPr lang="en-US"/>
            <a:t>Unsupervised Model</a:t>
          </a:r>
          <a:endParaRPr lang="en-US" b="1" dirty="0"/>
        </a:p>
      </dgm:t>
    </dgm:pt>
    <dgm:pt modelId="{9A70EC30-266C-41EE-A59D-C237A63C7045}" type="parTrans" cxnId="{D59958EC-1A16-4715-87E1-451D8AA66FE8}">
      <dgm:prSet/>
      <dgm:spPr/>
    </dgm:pt>
    <dgm:pt modelId="{E19C532B-BB28-483D-A611-2954AFF16524}" type="sibTrans" cxnId="{D59958EC-1A16-4715-87E1-451D8AA66FE8}">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C7D75A91-4AD3-485C-A1C1-9CBD0772B077}" type="pres">
      <dgm:prSet presAssocID="{12C8C495-9412-4E95-8B71-AE80315936DB}" presName="hierRoot1" presStyleCnt="0"/>
      <dgm:spPr/>
    </dgm:pt>
    <dgm:pt modelId="{E18C8E40-1545-4DCC-B393-01D8986C7944}" type="pres">
      <dgm:prSet presAssocID="{12C8C495-9412-4E95-8B71-AE80315936DB}" presName="composite" presStyleCnt="0"/>
      <dgm:spPr/>
    </dgm:pt>
    <dgm:pt modelId="{BBB3A13B-C613-4265-B3AC-A2C51EE4A86D}" type="pres">
      <dgm:prSet presAssocID="{12C8C495-9412-4E95-8B71-AE80315936DB}" presName="background" presStyleLbl="node0" presStyleIdx="4" presStyleCnt="7"/>
      <dgm:spPr/>
    </dgm:pt>
    <dgm:pt modelId="{10333228-3A3F-43BF-9CFA-95DC5672A852}" type="pres">
      <dgm:prSet presAssocID="{12C8C495-9412-4E95-8B71-AE80315936DB}" presName="text" presStyleLbl="fgAcc0" presStyleIdx="4" presStyleCnt="7">
        <dgm:presLayoutVars>
          <dgm:chPref val="3"/>
        </dgm:presLayoutVars>
      </dgm:prSet>
      <dgm:spPr/>
    </dgm:pt>
    <dgm:pt modelId="{8A48DA67-173D-461D-ACCE-C28F08D14384}" type="pres">
      <dgm:prSet presAssocID="{12C8C495-9412-4E95-8B71-AE80315936DB}"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46768B08-4A46-4AA2-A7DD-B6EAB6698F1A}" type="presOf" srcId="{12C8C495-9412-4E95-8B71-AE80315936DB}" destId="{10333228-3A3F-43BF-9CFA-95DC5672A852}"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D59958EC-1A16-4715-87E1-451D8AA66FE8}" srcId="{899EEFA3-B3A4-4598-8753-D898C876A1DA}" destId="{12C8C495-9412-4E95-8B71-AE80315936DB}" srcOrd="4" destOrd="0" parTransId="{9A70EC30-266C-41EE-A59D-C237A63C7045}" sibTransId="{E19C532B-BB28-483D-A611-2954AFF16524}"/>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2357B8D4-3932-411A-8256-8551CF0D2E48}" type="presParOf" srcId="{7BACE016-3A8A-4A91-8BE9-5DA94181CE86}" destId="{C7D75A91-4AD3-485C-A1C1-9CBD0772B077}" srcOrd="4" destOrd="0" presId="urn:microsoft.com/office/officeart/2005/8/layout/hierarchy1"/>
    <dgm:cxn modelId="{9D76D7E1-4913-4047-A25A-C620B72D8BF5}" type="presParOf" srcId="{C7D75A91-4AD3-485C-A1C1-9CBD0772B077}" destId="{E18C8E40-1545-4DCC-B393-01D8986C7944}" srcOrd="0" destOrd="0" presId="urn:microsoft.com/office/officeart/2005/8/layout/hierarchy1"/>
    <dgm:cxn modelId="{D997C695-F71C-4C36-91D8-E13BD025581C}" type="presParOf" srcId="{E18C8E40-1545-4DCC-B393-01D8986C7944}" destId="{BBB3A13B-C613-4265-B3AC-A2C51EE4A86D}" srcOrd="0" destOrd="0" presId="urn:microsoft.com/office/officeart/2005/8/layout/hierarchy1"/>
    <dgm:cxn modelId="{5E3C9CDB-4529-4CF1-B769-4CB3F26D2C83}" type="presParOf" srcId="{E18C8E40-1545-4DCC-B393-01D8986C7944}" destId="{10333228-3A3F-43BF-9CFA-95DC5672A852}" srcOrd="1" destOrd="0" presId="urn:microsoft.com/office/officeart/2005/8/layout/hierarchy1"/>
    <dgm:cxn modelId="{42F80899-2AF2-422C-8138-4286FDD4F447}" type="presParOf" srcId="{C7D75A91-4AD3-485C-A1C1-9CBD0772B077}" destId="{8A48DA67-173D-461D-ACCE-C28F08D1438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883F6E9F-D7AA-4F6E-8E37-B9E45107332A}">
      <dgm:prSet/>
      <dgm:spPr/>
      <dgm:t>
        <a:bodyPr/>
        <a:lstStyle/>
        <a:p>
          <a:r>
            <a:rPr lang="en-US"/>
            <a:t>Unsupervised Model</a:t>
          </a:r>
          <a:endParaRPr lang="en-US" b="1" dirty="0"/>
        </a:p>
      </dgm:t>
    </dgm:pt>
    <dgm:pt modelId="{7AFF3A8B-8A57-4AD9-9819-66100A0505C8}" type="parTrans" cxnId="{E4276093-B79B-4301-AEDC-23B95C257FE1}">
      <dgm:prSet/>
      <dgm:spPr/>
    </dgm:pt>
    <dgm:pt modelId="{DE419A2B-6932-4A0E-8D05-4C79185D712F}" type="sibTrans" cxnId="{E4276093-B79B-4301-AEDC-23B95C257FE1}">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86A9C5D-6081-45FF-A378-20CFF6C13827}" type="pres">
      <dgm:prSet presAssocID="{883F6E9F-D7AA-4F6E-8E37-B9E45107332A}" presName="hierRoot1" presStyleCnt="0"/>
      <dgm:spPr/>
    </dgm:pt>
    <dgm:pt modelId="{D41AE36D-9A35-47F5-8E36-054122DD3564}" type="pres">
      <dgm:prSet presAssocID="{883F6E9F-D7AA-4F6E-8E37-B9E45107332A}" presName="composite" presStyleCnt="0"/>
      <dgm:spPr/>
    </dgm:pt>
    <dgm:pt modelId="{E9E97A28-7280-4CC5-8988-7D4E90912E73}" type="pres">
      <dgm:prSet presAssocID="{883F6E9F-D7AA-4F6E-8E37-B9E45107332A}" presName="background" presStyleLbl="node0" presStyleIdx="4" presStyleCnt="7"/>
      <dgm:spPr/>
    </dgm:pt>
    <dgm:pt modelId="{DF8615A1-38D1-4012-9978-F554AB0345DE}" type="pres">
      <dgm:prSet presAssocID="{883F6E9F-D7AA-4F6E-8E37-B9E45107332A}" presName="text" presStyleLbl="fgAcc0" presStyleIdx="4" presStyleCnt="7">
        <dgm:presLayoutVars>
          <dgm:chPref val="3"/>
        </dgm:presLayoutVars>
      </dgm:prSet>
      <dgm:spPr/>
    </dgm:pt>
    <dgm:pt modelId="{5A593645-D4E6-4290-A35C-642C958F6C34}" type="pres">
      <dgm:prSet presAssocID="{883F6E9F-D7AA-4F6E-8E37-B9E45107332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71ED18C-86D2-4181-895C-30FB1F238B1A}" type="presOf" srcId="{883F6E9F-D7AA-4F6E-8E37-B9E45107332A}" destId="{DF8615A1-38D1-4012-9978-F554AB0345DE}" srcOrd="0" destOrd="0" presId="urn:microsoft.com/office/officeart/2005/8/layout/hierarchy1"/>
    <dgm:cxn modelId="{E4276093-B79B-4301-AEDC-23B95C257FE1}" srcId="{899EEFA3-B3A4-4598-8753-D898C876A1DA}" destId="{883F6E9F-D7AA-4F6E-8E37-B9E45107332A}" srcOrd="4" destOrd="0" parTransId="{7AFF3A8B-8A57-4AD9-9819-66100A0505C8}" sibTransId="{DE419A2B-6932-4A0E-8D05-4C79185D712F}"/>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5489F2-3D3E-402B-86AB-D1FE0B109F48}" type="presParOf" srcId="{7BACE016-3A8A-4A91-8BE9-5DA94181CE86}" destId="{F86A9C5D-6081-45FF-A378-20CFF6C13827}" srcOrd="4" destOrd="0" presId="urn:microsoft.com/office/officeart/2005/8/layout/hierarchy1"/>
    <dgm:cxn modelId="{B885D44D-B9B4-4B37-BB3A-BFA7857B3B4E}" type="presParOf" srcId="{F86A9C5D-6081-45FF-A378-20CFF6C13827}" destId="{D41AE36D-9A35-47F5-8E36-054122DD3564}" srcOrd="0" destOrd="0" presId="urn:microsoft.com/office/officeart/2005/8/layout/hierarchy1"/>
    <dgm:cxn modelId="{F6CCA659-FAD0-471E-B793-3DEF0860D7FF}" type="presParOf" srcId="{D41AE36D-9A35-47F5-8E36-054122DD3564}" destId="{E9E97A28-7280-4CC5-8988-7D4E90912E73}" srcOrd="0" destOrd="0" presId="urn:microsoft.com/office/officeart/2005/8/layout/hierarchy1"/>
    <dgm:cxn modelId="{05E12659-8279-4D23-821D-96AA82E5D700}" type="presParOf" srcId="{D41AE36D-9A35-47F5-8E36-054122DD3564}" destId="{DF8615A1-38D1-4012-9978-F554AB0345DE}" srcOrd="1" destOrd="0" presId="urn:microsoft.com/office/officeart/2005/8/layout/hierarchy1"/>
    <dgm:cxn modelId="{19576732-6CC7-4C2F-A0E0-16E14BD4E04F}" type="presParOf" srcId="{F86A9C5D-6081-45FF-A378-20CFF6C13827}" destId="{5A593645-D4E6-4290-A35C-642C958F6C3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883F6E9F-D7AA-4F6E-8E37-B9E45107332A}">
      <dgm:prSet/>
      <dgm:spPr>
        <a:solidFill>
          <a:srgbClr val="0070C0">
            <a:alpha val="90000"/>
          </a:srgbClr>
        </a:solidFill>
      </dgm:spPr>
      <dgm:t>
        <a:bodyPr/>
        <a:lstStyle/>
        <a:p>
          <a:r>
            <a:rPr lang="en-US" b="1"/>
            <a:t>Unsupervised Model</a:t>
          </a:r>
          <a:endParaRPr lang="en-US" b="1" dirty="0"/>
        </a:p>
      </dgm:t>
    </dgm:pt>
    <dgm:pt modelId="{7AFF3A8B-8A57-4AD9-9819-66100A0505C8}" type="parTrans" cxnId="{E4276093-B79B-4301-AEDC-23B95C257FE1}">
      <dgm:prSet/>
      <dgm:spPr/>
      <dgm:t>
        <a:bodyPr/>
        <a:lstStyle/>
        <a:p>
          <a:pPr rtl="1"/>
          <a:endParaRPr lang="he-IL"/>
        </a:p>
      </dgm:t>
    </dgm:pt>
    <dgm:pt modelId="{DE419A2B-6932-4A0E-8D05-4C79185D712F}" type="sibTrans" cxnId="{E4276093-B79B-4301-AEDC-23B95C257FE1}">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86A9C5D-6081-45FF-A378-20CFF6C13827}" type="pres">
      <dgm:prSet presAssocID="{883F6E9F-D7AA-4F6E-8E37-B9E45107332A}" presName="hierRoot1" presStyleCnt="0"/>
      <dgm:spPr/>
    </dgm:pt>
    <dgm:pt modelId="{D41AE36D-9A35-47F5-8E36-054122DD3564}" type="pres">
      <dgm:prSet presAssocID="{883F6E9F-D7AA-4F6E-8E37-B9E45107332A}" presName="composite" presStyleCnt="0"/>
      <dgm:spPr/>
    </dgm:pt>
    <dgm:pt modelId="{E9E97A28-7280-4CC5-8988-7D4E90912E73}" type="pres">
      <dgm:prSet presAssocID="{883F6E9F-D7AA-4F6E-8E37-B9E45107332A}" presName="background" presStyleLbl="node0" presStyleIdx="4" presStyleCnt="7"/>
      <dgm:spPr/>
    </dgm:pt>
    <dgm:pt modelId="{DF8615A1-38D1-4012-9978-F554AB0345DE}" type="pres">
      <dgm:prSet presAssocID="{883F6E9F-D7AA-4F6E-8E37-B9E45107332A}" presName="text" presStyleLbl="fgAcc0" presStyleIdx="4" presStyleCnt="7">
        <dgm:presLayoutVars>
          <dgm:chPref val="3"/>
        </dgm:presLayoutVars>
      </dgm:prSet>
      <dgm:spPr/>
    </dgm:pt>
    <dgm:pt modelId="{5A593645-D4E6-4290-A35C-642C958F6C34}" type="pres">
      <dgm:prSet presAssocID="{883F6E9F-D7AA-4F6E-8E37-B9E45107332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71ED18C-86D2-4181-895C-30FB1F238B1A}" type="presOf" srcId="{883F6E9F-D7AA-4F6E-8E37-B9E45107332A}" destId="{DF8615A1-38D1-4012-9978-F554AB0345DE}" srcOrd="0" destOrd="0" presId="urn:microsoft.com/office/officeart/2005/8/layout/hierarchy1"/>
    <dgm:cxn modelId="{E4276093-B79B-4301-AEDC-23B95C257FE1}" srcId="{899EEFA3-B3A4-4598-8753-D898C876A1DA}" destId="{883F6E9F-D7AA-4F6E-8E37-B9E45107332A}" srcOrd="4" destOrd="0" parTransId="{7AFF3A8B-8A57-4AD9-9819-66100A0505C8}" sibTransId="{DE419A2B-6932-4A0E-8D05-4C79185D712F}"/>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5489F2-3D3E-402B-86AB-D1FE0B109F48}" type="presParOf" srcId="{7BACE016-3A8A-4A91-8BE9-5DA94181CE86}" destId="{F86A9C5D-6081-45FF-A378-20CFF6C13827}" srcOrd="4" destOrd="0" presId="urn:microsoft.com/office/officeart/2005/8/layout/hierarchy1"/>
    <dgm:cxn modelId="{B885D44D-B9B4-4B37-BB3A-BFA7857B3B4E}" type="presParOf" srcId="{F86A9C5D-6081-45FF-A378-20CFF6C13827}" destId="{D41AE36D-9A35-47F5-8E36-054122DD3564}" srcOrd="0" destOrd="0" presId="urn:microsoft.com/office/officeart/2005/8/layout/hierarchy1"/>
    <dgm:cxn modelId="{F6CCA659-FAD0-471E-B793-3DEF0860D7FF}" type="presParOf" srcId="{D41AE36D-9A35-47F5-8E36-054122DD3564}" destId="{E9E97A28-7280-4CC5-8988-7D4E90912E73}" srcOrd="0" destOrd="0" presId="urn:microsoft.com/office/officeart/2005/8/layout/hierarchy1"/>
    <dgm:cxn modelId="{05E12659-8279-4D23-821D-96AA82E5D700}" type="presParOf" srcId="{D41AE36D-9A35-47F5-8E36-054122DD3564}" destId="{DF8615A1-38D1-4012-9978-F554AB0345DE}" srcOrd="1" destOrd="0" presId="urn:microsoft.com/office/officeart/2005/8/layout/hierarchy1"/>
    <dgm:cxn modelId="{19576732-6CC7-4C2F-A0E0-16E14BD4E04F}" type="presParOf" srcId="{F86A9C5D-6081-45FF-A378-20CFF6C13827}" destId="{5A593645-D4E6-4290-A35C-642C958F6C3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883F6E9F-D7AA-4F6E-8E37-B9E45107332A}">
      <dgm:prSet/>
      <dgm:spPr>
        <a:solidFill>
          <a:srgbClr val="0070C0">
            <a:alpha val="90000"/>
          </a:srgbClr>
        </a:solidFill>
      </dgm:spPr>
      <dgm:t>
        <a:bodyPr/>
        <a:lstStyle/>
        <a:p>
          <a:r>
            <a:rPr lang="en-US" b="1"/>
            <a:t>Unsupervised Model</a:t>
          </a:r>
          <a:endParaRPr lang="en-US" b="1" dirty="0"/>
        </a:p>
      </dgm:t>
    </dgm:pt>
    <dgm:pt modelId="{7AFF3A8B-8A57-4AD9-9819-66100A0505C8}" type="parTrans" cxnId="{E4276093-B79B-4301-AEDC-23B95C257FE1}">
      <dgm:prSet/>
      <dgm:spPr/>
      <dgm:t>
        <a:bodyPr/>
        <a:lstStyle/>
        <a:p>
          <a:pPr rtl="1"/>
          <a:endParaRPr lang="he-IL"/>
        </a:p>
      </dgm:t>
    </dgm:pt>
    <dgm:pt modelId="{DE419A2B-6932-4A0E-8D05-4C79185D712F}" type="sibTrans" cxnId="{E4276093-B79B-4301-AEDC-23B95C257FE1}">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86A9C5D-6081-45FF-A378-20CFF6C13827}" type="pres">
      <dgm:prSet presAssocID="{883F6E9F-D7AA-4F6E-8E37-B9E45107332A}" presName="hierRoot1" presStyleCnt="0"/>
      <dgm:spPr/>
    </dgm:pt>
    <dgm:pt modelId="{D41AE36D-9A35-47F5-8E36-054122DD3564}" type="pres">
      <dgm:prSet presAssocID="{883F6E9F-D7AA-4F6E-8E37-B9E45107332A}" presName="composite" presStyleCnt="0"/>
      <dgm:spPr/>
    </dgm:pt>
    <dgm:pt modelId="{E9E97A28-7280-4CC5-8988-7D4E90912E73}" type="pres">
      <dgm:prSet presAssocID="{883F6E9F-D7AA-4F6E-8E37-B9E45107332A}" presName="background" presStyleLbl="node0" presStyleIdx="4" presStyleCnt="7"/>
      <dgm:spPr/>
    </dgm:pt>
    <dgm:pt modelId="{DF8615A1-38D1-4012-9978-F554AB0345DE}" type="pres">
      <dgm:prSet presAssocID="{883F6E9F-D7AA-4F6E-8E37-B9E45107332A}" presName="text" presStyleLbl="fgAcc0" presStyleIdx="4" presStyleCnt="7">
        <dgm:presLayoutVars>
          <dgm:chPref val="3"/>
        </dgm:presLayoutVars>
      </dgm:prSet>
      <dgm:spPr/>
    </dgm:pt>
    <dgm:pt modelId="{5A593645-D4E6-4290-A35C-642C958F6C34}" type="pres">
      <dgm:prSet presAssocID="{883F6E9F-D7AA-4F6E-8E37-B9E45107332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71ED18C-86D2-4181-895C-30FB1F238B1A}" type="presOf" srcId="{883F6E9F-D7AA-4F6E-8E37-B9E45107332A}" destId="{DF8615A1-38D1-4012-9978-F554AB0345DE}" srcOrd="0" destOrd="0" presId="urn:microsoft.com/office/officeart/2005/8/layout/hierarchy1"/>
    <dgm:cxn modelId="{E4276093-B79B-4301-AEDC-23B95C257FE1}" srcId="{899EEFA3-B3A4-4598-8753-D898C876A1DA}" destId="{883F6E9F-D7AA-4F6E-8E37-B9E45107332A}" srcOrd="4" destOrd="0" parTransId="{7AFF3A8B-8A57-4AD9-9819-66100A0505C8}" sibTransId="{DE419A2B-6932-4A0E-8D05-4C79185D712F}"/>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5489F2-3D3E-402B-86AB-D1FE0B109F48}" type="presParOf" srcId="{7BACE016-3A8A-4A91-8BE9-5DA94181CE86}" destId="{F86A9C5D-6081-45FF-A378-20CFF6C13827}" srcOrd="4" destOrd="0" presId="urn:microsoft.com/office/officeart/2005/8/layout/hierarchy1"/>
    <dgm:cxn modelId="{B885D44D-B9B4-4B37-BB3A-BFA7857B3B4E}" type="presParOf" srcId="{F86A9C5D-6081-45FF-A378-20CFF6C13827}" destId="{D41AE36D-9A35-47F5-8E36-054122DD3564}" srcOrd="0" destOrd="0" presId="urn:microsoft.com/office/officeart/2005/8/layout/hierarchy1"/>
    <dgm:cxn modelId="{F6CCA659-FAD0-471E-B793-3DEF0860D7FF}" type="presParOf" srcId="{D41AE36D-9A35-47F5-8E36-054122DD3564}" destId="{E9E97A28-7280-4CC5-8988-7D4E90912E73}" srcOrd="0" destOrd="0" presId="urn:microsoft.com/office/officeart/2005/8/layout/hierarchy1"/>
    <dgm:cxn modelId="{05E12659-8279-4D23-821D-96AA82E5D700}" type="presParOf" srcId="{D41AE36D-9A35-47F5-8E36-054122DD3564}" destId="{DF8615A1-38D1-4012-9978-F554AB0345DE}" srcOrd="1" destOrd="0" presId="urn:microsoft.com/office/officeart/2005/8/layout/hierarchy1"/>
    <dgm:cxn modelId="{19576732-6CC7-4C2F-A0E0-16E14BD4E04F}" type="presParOf" srcId="{F86A9C5D-6081-45FF-A378-20CFF6C13827}" destId="{5A593645-D4E6-4290-A35C-642C958F6C3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883F6E9F-D7AA-4F6E-8E37-B9E45107332A}">
      <dgm:prSet/>
      <dgm:spPr>
        <a:solidFill>
          <a:srgbClr val="0070C0">
            <a:alpha val="90000"/>
          </a:srgbClr>
        </a:solidFill>
      </dgm:spPr>
      <dgm:t>
        <a:bodyPr/>
        <a:lstStyle/>
        <a:p>
          <a:r>
            <a:rPr lang="en-US" b="1"/>
            <a:t>Unsupervised Model</a:t>
          </a:r>
          <a:endParaRPr lang="en-US" b="1" dirty="0"/>
        </a:p>
      </dgm:t>
    </dgm:pt>
    <dgm:pt modelId="{7AFF3A8B-8A57-4AD9-9819-66100A0505C8}" type="parTrans" cxnId="{E4276093-B79B-4301-AEDC-23B95C257FE1}">
      <dgm:prSet/>
      <dgm:spPr/>
      <dgm:t>
        <a:bodyPr/>
        <a:lstStyle/>
        <a:p>
          <a:pPr rtl="1"/>
          <a:endParaRPr lang="he-IL"/>
        </a:p>
      </dgm:t>
    </dgm:pt>
    <dgm:pt modelId="{DE419A2B-6932-4A0E-8D05-4C79185D712F}" type="sibTrans" cxnId="{E4276093-B79B-4301-AEDC-23B95C257FE1}">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86A9C5D-6081-45FF-A378-20CFF6C13827}" type="pres">
      <dgm:prSet presAssocID="{883F6E9F-D7AA-4F6E-8E37-B9E45107332A}" presName="hierRoot1" presStyleCnt="0"/>
      <dgm:spPr/>
    </dgm:pt>
    <dgm:pt modelId="{D41AE36D-9A35-47F5-8E36-054122DD3564}" type="pres">
      <dgm:prSet presAssocID="{883F6E9F-D7AA-4F6E-8E37-B9E45107332A}" presName="composite" presStyleCnt="0"/>
      <dgm:spPr/>
    </dgm:pt>
    <dgm:pt modelId="{E9E97A28-7280-4CC5-8988-7D4E90912E73}" type="pres">
      <dgm:prSet presAssocID="{883F6E9F-D7AA-4F6E-8E37-B9E45107332A}" presName="background" presStyleLbl="node0" presStyleIdx="4" presStyleCnt="7"/>
      <dgm:spPr/>
    </dgm:pt>
    <dgm:pt modelId="{DF8615A1-38D1-4012-9978-F554AB0345DE}" type="pres">
      <dgm:prSet presAssocID="{883F6E9F-D7AA-4F6E-8E37-B9E45107332A}" presName="text" presStyleLbl="fgAcc0" presStyleIdx="4" presStyleCnt="7">
        <dgm:presLayoutVars>
          <dgm:chPref val="3"/>
        </dgm:presLayoutVars>
      </dgm:prSet>
      <dgm:spPr/>
    </dgm:pt>
    <dgm:pt modelId="{5A593645-D4E6-4290-A35C-642C958F6C34}" type="pres">
      <dgm:prSet presAssocID="{883F6E9F-D7AA-4F6E-8E37-B9E45107332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71ED18C-86D2-4181-895C-30FB1F238B1A}" type="presOf" srcId="{883F6E9F-D7AA-4F6E-8E37-B9E45107332A}" destId="{DF8615A1-38D1-4012-9978-F554AB0345DE}" srcOrd="0" destOrd="0" presId="urn:microsoft.com/office/officeart/2005/8/layout/hierarchy1"/>
    <dgm:cxn modelId="{E4276093-B79B-4301-AEDC-23B95C257FE1}" srcId="{899EEFA3-B3A4-4598-8753-D898C876A1DA}" destId="{883F6E9F-D7AA-4F6E-8E37-B9E45107332A}" srcOrd="4" destOrd="0" parTransId="{7AFF3A8B-8A57-4AD9-9819-66100A0505C8}" sibTransId="{DE419A2B-6932-4A0E-8D05-4C79185D712F}"/>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5489F2-3D3E-402B-86AB-D1FE0B109F48}" type="presParOf" srcId="{7BACE016-3A8A-4A91-8BE9-5DA94181CE86}" destId="{F86A9C5D-6081-45FF-A378-20CFF6C13827}" srcOrd="4" destOrd="0" presId="urn:microsoft.com/office/officeart/2005/8/layout/hierarchy1"/>
    <dgm:cxn modelId="{B885D44D-B9B4-4B37-BB3A-BFA7857B3B4E}" type="presParOf" srcId="{F86A9C5D-6081-45FF-A378-20CFF6C13827}" destId="{D41AE36D-9A35-47F5-8E36-054122DD3564}" srcOrd="0" destOrd="0" presId="urn:microsoft.com/office/officeart/2005/8/layout/hierarchy1"/>
    <dgm:cxn modelId="{F6CCA659-FAD0-471E-B793-3DEF0860D7FF}" type="presParOf" srcId="{D41AE36D-9A35-47F5-8E36-054122DD3564}" destId="{E9E97A28-7280-4CC5-8988-7D4E90912E73}" srcOrd="0" destOrd="0" presId="urn:microsoft.com/office/officeart/2005/8/layout/hierarchy1"/>
    <dgm:cxn modelId="{05E12659-8279-4D23-821D-96AA82E5D700}" type="presParOf" srcId="{D41AE36D-9A35-47F5-8E36-054122DD3564}" destId="{DF8615A1-38D1-4012-9978-F554AB0345DE}" srcOrd="1" destOrd="0" presId="urn:microsoft.com/office/officeart/2005/8/layout/hierarchy1"/>
    <dgm:cxn modelId="{19576732-6CC7-4C2F-A0E0-16E14BD4E04F}" type="presParOf" srcId="{F86A9C5D-6081-45FF-A378-20CFF6C13827}" destId="{5A593645-D4E6-4290-A35C-642C958F6C3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883F6E9F-D7AA-4F6E-8E37-B9E45107332A}">
      <dgm:prSet/>
      <dgm:spPr>
        <a:solidFill>
          <a:srgbClr val="0070C0">
            <a:alpha val="90000"/>
          </a:srgbClr>
        </a:solidFill>
      </dgm:spPr>
      <dgm:t>
        <a:bodyPr/>
        <a:lstStyle/>
        <a:p>
          <a:r>
            <a:rPr lang="en-US" b="1"/>
            <a:t>Unsupervised Model</a:t>
          </a:r>
          <a:endParaRPr lang="en-US" b="1" dirty="0"/>
        </a:p>
      </dgm:t>
    </dgm:pt>
    <dgm:pt modelId="{7AFF3A8B-8A57-4AD9-9819-66100A0505C8}" type="parTrans" cxnId="{E4276093-B79B-4301-AEDC-23B95C257FE1}">
      <dgm:prSet/>
      <dgm:spPr/>
      <dgm:t>
        <a:bodyPr/>
        <a:lstStyle/>
        <a:p>
          <a:pPr rtl="1"/>
          <a:endParaRPr lang="he-IL"/>
        </a:p>
      </dgm:t>
    </dgm:pt>
    <dgm:pt modelId="{DE419A2B-6932-4A0E-8D05-4C79185D712F}" type="sibTrans" cxnId="{E4276093-B79B-4301-AEDC-23B95C257FE1}">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86A9C5D-6081-45FF-A378-20CFF6C13827}" type="pres">
      <dgm:prSet presAssocID="{883F6E9F-D7AA-4F6E-8E37-B9E45107332A}" presName="hierRoot1" presStyleCnt="0"/>
      <dgm:spPr/>
    </dgm:pt>
    <dgm:pt modelId="{D41AE36D-9A35-47F5-8E36-054122DD3564}" type="pres">
      <dgm:prSet presAssocID="{883F6E9F-D7AA-4F6E-8E37-B9E45107332A}" presName="composite" presStyleCnt="0"/>
      <dgm:spPr/>
    </dgm:pt>
    <dgm:pt modelId="{E9E97A28-7280-4CC5-8988-7D4E90912E73}" type="pres">
      <dgm:prSet presAssocID="{883F6E9F-D7AA-4F6E-8E37-B9E45107332A}" presName="background" presStyleLbl="node0" presStyleIdx="4" presStyleCnt="7"/>
      <dgm:spPr/>
    </dgm:pt>
    <dgm:pt modelId="{DF8615A1-38D1-4012-9978-F554AB0345DE}" type="pres">
      <dgm:prSet presAssocID="{883F6E9F-D7AA-4F6E-8E37-B9E45107332A}" presName="text" presStyleLbl="fgAcc0" presStyleIdx="4" presStyleCnt="7">
        <dgm:presLayoutVars>
          <dgm:chPref val="3"/>
        </dgm:presLayoutVars>
      </dgm:prSet>
      <dgm:spPr/>
    </dgm:pt>
    <dgm:pt modelId="{5A593645-D4E6-4290-A35C-642C958F6C34}" type="pres">
      <dgm:prSet presAssocID="{883F6E9F-D7AA-4F6E-8E37-B9E45107332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71ED18C-86D2-4181-895C-30FB1F238B1A}" type="presOf" srcId="{883F6E9F-D7AA-4F6E-8E37-B9E45107332A}" destId="{DF8615A1-38D1-4012-9978-F554AB0345DE}" srcOrd="0" destOrd="0" presId="urn:microsoft.com/office/officeart/2005/8/layout/hierarchy1"/>
    <dgm:cxn modelId="{E4276093-B79B-4301-AEDC-23B95C257FE1}" srcId="{899EEFA3-B3A4-4598-8753-D898C876A1DA}" destId="{883F6E9F-D7AA-4F6E-8E37-B9E45107332A}" srcOrd="4" destOrd="0" parTransId="{7AFF3A8B-8A57-4AD9-9819-66100A0505C8}" sibTransId="{DE419A2B-6932-4A0E-8D05-4C79185D712F}"/>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5489F2-3D3E-402B-86AB-D1FE0B109F48}" type="presParOf" srcId="{7BACE016-3A8A-4A91-8BE9-5DA94181CE86}" destId="{F86A9C5D-6081-45FF-A378-20CFF6C13827}" srcOrd="4" destOrd="0" presId="urn:microsoft.com/office/officeart/2005/8/layout/hierarchy1"/>
    <dgm:cxn modelId="{B885D44D-B9B4-4B37-BB3A-BFA7857B3B4E}" type="presParOf" srcId="{F86A9C5D-6081-45FF-A378-20CFF6C13827}" destId="{D41AE36D-9A35-47F5-8E36-054122DD3564}" srcOrd="0" destOrd="0" presId="urn:microsoft.com/office/officeart/2005/8/layout/hierarchy1"/>
    <dgm:cxn modelId="{F6CCA659-FAD0-471E-B793-3DEF0860D7FF}" type="presParOf" srcId="{D41AE36D-9A35-47F5-8E36-054122DD3564}" destId="{E9E97A28-7280-4CC5-8988-7D4E90912E73}" srcOrd="0" destOrd="0" presId="urn:microsoft.com/office/officeart/2005/8/layout/hierarchy1"/>
    <dgm:cxn modelId="{05E12659-8279-4D23-821D-96AA82E5D700}" type="presParOf" srcId="{D41AE36D-9A35-47F5-8E36-054122DD3564}" destId="{DF8615A1-38D1-4012-9978-F554AB0345DE}" srcOrd="1" destOrd="0" presId="urn:microsoft.com/office/officeart/2005/8/layout/hierarchy1"/>
    <dgm:cxn modelId="{19576732-6CC7-4C2F-A0E0-16E14BD4E04F}" type="presParOf" srcId="{F86A9C5D-6081-45FF-A378-20CFF6C13827}" destId="{5A593645-D4E6-4290-A35C-642C958F6C3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a:solidFill>
          <a:srgbClr val="0070C0">
            <a:alpha val="90000"/>
          </a:srgbClr>
        </a:solidFill>
      </dgm:spPr>
      <dgm:t>
        <a:bodyPr/>
        <a:lstStyle/>
        <a:p>
          <a:r>
            <a:rPr lang="en-US" b="1"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F68ABA82-E3EA-4039-B612-FDBEB798E07C}">
      <dgm:prSet/>
      <dgm:spPr/>
      <dgm:t>
        <a:bodyPr/>
        <a:lstStyle/>
        <a:p>
          <a:r>
            <a:rPr lang="en-US"/>
            <a:t>Classifier Tools</a:t>
          </a:r>
          <a:endParaRPr lang="en-US" dirty="0"/>
        </a:p>
      </dgm:t>
    </dgm:pt>
    <dgm:pt modelId="{70F6808D-877A-4567-BDB9-9E9CA090C1E5}" type="parTrans" cxnId="{5157542A-7F60-4C3A-8D8E-ACF8A9CC824F}">
      <dgm:prSet/>
      <dgm:spPr/>
      <dgm:t>
        <a:bodyPr/>
        <a:lstStyle/>
        <a:p>
          <a:pPr rtl="1"/>
          <a:endParaRPr lang="he-IL"/>
        </a:p>
      </dgm:t>
    </dgm:pt>
    <dgm:pt modelId="{45D5EEAD-5C5D-4B5D-9141-77BFA0FA1DCC}" type="sibTrans" cxnId="{5157542A-7F60-4C3A-8D8E-ACF8A9CC824F}">
      <dgm:prSet/>
      <dgm:spPr/>
      <dgm:t>
        <a:bodyPr/>
        <a:lstStyle/>
        <a:p>
          <a:pPr rtl="1"/>
          <a:endParaRPr lang="he-IL"/>
        </a:p>
      </dgm:t>
    </dgm:pt>
    <dgm:pt modelId="{C6539374-4941-4B99-AFDA-450BC4681896}">
      <dgm:prSet/>
      <dgm:spPr/>
      <dgm:t>
        <a:bodyPr/>
        <a:lstStyle/>
        <a:p>
          <a:r>
            <a:rPr lang="en-US" dirty="0"/>
            <a:t>Unsupervised Model</a:t>
          </a:r>
        </a:p>
      </dgm:t>
    </dgm:pt>
    <dgm:pt modelId="{0D29A61C-D8CB-4DC6-A77F-32D46A10E01F}" type="parTrans" cxnId="{C052442A-CE17-4D1A-92D2-60CBD740A419}">
      <dgm:prSet/>
      <dgm:spPr/>
      <dgm:t>
        <a:bodyPr/>
        <a:lstStyle/>
        <a:p>
          <a:pPr rtl="1"/>
          <a:endParaRPr lang="he-IL"/>
        </a:p>
      </dgm:t>
    </dgm:pt>
    <dgm:pt modelId="{6888CF92-B68F-4F78-840C-837DBB87FEF8}" type="sibTrans" cxnId="{C052442A-CE17-4D1A-92D2-60CBD740A419}">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773AA8BD-C0FC-4AEF-ADEA-7D2716AD42BE}" type="pres">
      <dgm:prSet presAssocID="{F68ABA82-E3EA-4039-B612-FDBEB798E07C}" presName="hierRoot1" presStyleCnt="0"/>
      <dgm:spPr/>
    </dgm:pt>
    <dgm:pt modelId="{C3F44C72-75E9-4BBF-8579-C7560DA25081}" type="pres">
      <dgm:prSet presAssocID="{F68ABA82-E3EA-4039-B612-FDBEB798E07C}" presName="composite" presStyleCnt="0"/>
      <dgm:spPr/>
    </dgm:pt>
    <dgm:pt modelId="{3DC8FA30-A2DC-4501-BD2A-40B4F5429DD6}" type="pres">
      <dgm:prSet presAssocID="{F68ABA82-E3EA-4039-B612-FDBEB798E07C}" presName="background" presStyleLbl="node0" presStyleIdx="3" presStyleCnt="7"/>
      <dgm:spPr/>
    </dgm:pt>
    <dgm:pt modelId="{8DB264A1-406A-454A-9A29-D080F6E77E4C}" type="pres">
      <dgm:prSet presAssocID="{F68ABA82-E3EA-4039-B612-FDBEB798E07C}" presName="text" presStyleLbl="fgAcc0" presStyleIdx="3" presStyleCnt="7">
        <dgm:presLayoutVars>
          <dgm:chPref val="3"/>
        </dgm:presLayoutVars>
      </dgm:prSet>
      <dgm:spPr/>
    </dgm:pt>
    <dgm:pt modelId="{117AF50F-CBF9-46CC-A1B2-C5CFCC3BC155}" type="pres">
      <dgm:prSet presAssocID="{F68ABA82-E3EA-4039-B612-FDBEB798E07C}" presName="hierChild2" presStyleCnt="0"/>
      <dgm:spPr/>
    </dgm:pt>
    <dgm:pt modelId="{12B335C5-318E-47AB-962F-3F3AA6AE3664}" type="pres">
      <dgm:prSet presAssocID="{C6539374-4941-4B99-AFDA-450BC4681896}" presName="hierRoot1" presStyleCnt="0"/>
      <dgm:spPr/>
    </dgm:pt>
    <dgm:pt modelId="{98C9EF77-D6C0-4765-870F-01BAF5087D17}" type="pres">
      <dgm:prSet presAssocID="{C6539374-4941-4B99-AFDA-450BC4681896}" presName="composite" presStyleCnt="0"/>
      <dgm:spPr/>
    </dgm:pt>
    <dgm:pt modelId="{A504AED2-7DDA-4459-97DA-7F95BC7FE04A}" type="pres">
      <dgm:prSet presAssocID="{C6539374-4941-4B99-AFDA-450BC4681896}" presName="background" presStyleLbl="node0" presStyleIdx="4" presStyleCnt="7"/>
      <dgm:spPr/>
    </dgm:pt>
    <dgm:pt modelId="{E09CAC04-7386-44B2-AD16-2AEC35B21604}" type="pres">
      <dgm:prSet presAssocID="{C6539374-4941-4B99-AFDA-450BC4681896}" presName="text" presStyleLbl="fgAcc0" presStyleIdx="4" presStyleCnt="7">
        <dgm:presLayoutVars>
          <dgm:chPref val="3"/>
        </dgm:presLayoutVars>
      </dgm:prSet>
      <dgm:spPr/>
    </dgm:pt>
    <dgm:pt modelId="{F0CE1DF1-4A21-4AC6-8088-38F727EE7B68}" type="pres">
      <dgm:prSet presAssocID="{C6539374-4941-4B99-AFDA-450BC4681896}"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052442A-CE17-4D1A-92D2-60CBD740A419}" srcId="{899EEFA3-B3A4-4598-8753-D898C876A1DA}" destId="{C6539374-4941-4B99-AFDA-450BC4681896}" srcOrd="4" destOrd="0" parTransId="{0D29A61C-D8CB-4DC6-A77F-32D46A10E01F}" sibTransId="{6888CF92-B68F-4F78-840C-837DBB87FEF8}"/>
    <dgm:cxn modelId="{5157542A-7F60-4C3A-8D8E-ACF8A9CC824F}" srcId="{899EEFA3-B3A4-4598-8753-D898C876A1DA}" destId="{F68ABA82-E3EA-4039-B612-FDBEB798E07C}" srcOrd="3" destOrd="0" parTransId="{70F6808D-877A-4567-BDB9-9E9CA090C1E5}" sibTransId="{45D5EEAD-5C5D-4B5D-9141-77BFA0FA1DCC}"/>
    <dgm:cxn modelId="{B73BB83E-AA78-4734-AFAB-319BFAF78E9F}" type="presOf" srcId="{0E78F4D3-4B82-4EDE-A1E4-E16766595462}" destId="{3B1B0575-2339-4562-9F6F-FE457ADEC490}" srcOrd="0" destOrd="0" presId="urn:microsoft.com/office/officeart/2005/8/layout/hierarchy1"/>
    <dgm:cxn modelId="{BFA4B561-0352-4FD3-8863-0D257A31C0DD}" type="presOf" srcId="{F68ABA82-E3EA-4039-B612-FDBEB798E07C}" destId="{8DB264A1-406A-454A-9A29-D080F6E77E4C}"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748ED47-7C76-410E-9BA2-9A96E1B802A7}" type="presOf" srcId="{C6539374-4941-4B99-AFDA-450BC4681896}" destId="{E09CAC04-7386-44B2-AD16-2AEC35B21604}"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F9CFF0BC-AF36-4EE6-A840-6BF6CADD43A8}" type="presParOf" srcId="{7BACE016-3A8A-4A91-8BE9-5DA94181CE86}" destId="{773AA8BD-C0FC-4AEF-ADEA-7D2716AD42BE}" srcOrd="3" destOrd="0" presId="urn:microsoft.com/office/officeart/2005/8/layout/hierarchy1"/>
    <dgm:cxn modelId="{6801F94F-922B-44E1-B05C-00831988056A}" type="presParOf" srcId="{773AA8BD-C0FC-4AEF-ADEA-7D2716AD42BE}" destId="{C3F44C72-75E9-4BBF-8579-C7560DA25081}" srcOrd="0" destOrd="0" presId="urn:microsoft.com/office/officeart/2005/8/layout/hierarchy1"/>
    <dgm:cxn modelId="{976A5FE9-38DC-4164-B0AF-6137964A8D02}" type="presParOf" srcId="{C3F44C72-75E9-4BBF-8579-C7560DA25081}" destId="{3DC8FA30-A2DC-4501-BD2A-40B4F5429DD6}" srcOrd="0" destOrd="0" presId="urn:microsoft.com/office/officeart/2005/8/layout/hierarchy1"/>
    <dgm:cxn modelId="{DFC81F67-A2A2-4302-AACF-B8EE7C231A13}" type="presParOf" srcId="{C3F44C72-75E9-4BBF-8579-C7560DA25081}" destId="{8DB264A1-406A-454A-9A29-D080F6E77E4C}" srcOrd="1" destOrd="0" presId="urn:microsoft.com/office/officeart/2005/8/layout/hierarchy1"/>
    <dgm:cxn modelId="{CC81ADD0-E5AA-4892-B43D-1DA7F72DC0DF}" type="presParOf" srcId="{773AA8BD-C0FC-4AEF-ADEA-7D2716AD42BE}" destId="{117AF50F-CBF9-46CC-A1B2-C5CFCC3BC155}" srcOrd="1" destOrd="0" presId="urn:microsoft.com/office/officeart/2005/8/layout/hierarchy1"/>
    <dgm:cxn modelId="{3D91C625-EE43-47BD-AF3D-907F02538949}" type="presParOf" srcId="{7BACE016-3A8A-4A91-8BE9-5DA94181CE86}" destId="{12B335C5-318E-47AB-962F-3F3AA6AE3664}" srcOrd="4" destOrd="0" presId="urn:microsoft.com/office/officeart/2005/8/layout/hierarchy1"/>
    <dgm:cxn modelId="{0DB10748-3CE3-4DDC-A37C-3A25AF9377FD}" type="presParOf" srcId="{12B335C5-318E-47AB-962F-3F3AA6AE3664}" destId="{98C9EF77-D6C0-4765-870F-01BAF5087D17}" srcOrd="0" destOrd="0" presId="urn:microsoft.com/office/officeart/2005/8/layout/hierarchy1"/>
    <dgm:cxn modelId="{A70ABA29-B3CB-43B1-851E-04D28CC1DC98}" type="presParOf" srcId="{98C9EF77-D6C0-4765-870F-01BAF5087D17}" destId="{A504AED2-7DDA-4459-97DA-7F95BC7FE04A}" srcOrd="0" destOrd="0" presId="urn:microsoft.com/office/officeart/2005/8/layout/hierarchy1"/>
    <dgm:cxn modelId="{154F2E26-B8EC-4D75-A4C8-FAD916018769}" type="presParOf" srcId="{98C9EF77-D6C0-4765-870F-01BAF5087D17}" destId="{E09CAC04-7386-44B2-AD16-2AEC35B21604}" srcOrd="1" destOrd="0" presId="urn:microsoft.com/office/officeart/2005/8/layout/hierarchy1"/>
    <dgm:cxn modelId="{4F06693C-2494-41CE-842B-829D42620AC0}" type="presParOf" srcId="{12B335C5-318E-47AB-962F-3F3AA6AE3664}" destId="{F0CE1DF1-4A21-4AC6-8088-38F727EE7B6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883F6E9F-D7AA-4F6E-8E37-B9E45107332A}">
      <dgm:prSet/>
      <dgm:spPr>
        <a:solidFill>
          <a:srgbClr val="0070C0">
            <a:alpha val="90000"/>
          </a:srgbClr>
        </a:solidFill>
      </dgm:spPr>
      <dgm:t>
        <a:bodyPr/>
        <a:lstStyle/>
        <a:p>
          <a:r>
            <a:rPr lang="en-US" b="1"/>
            <a:t>Unsupervised Model</a:t>
          </a:r>
          <a:endParaRPr lang="en-US" b="1" dirty="0"/>
        </a:p>
      </dgm:t>
    </dgm:pt>
    <dgm:pt modelId="{7AFF3A8B-8A57-4AD9-9819-66100A0505C8}" type="parTrans" cxnId="{E4276093-B79B-4301-AEDC-23B95C257FE1}">
      <dgm:prSet/>
      <dgm:spPr/>
      <dgm:t>
        <a:bodyPr/>
        <a:lstStyle/>
        <a:p>
          <a:pPr rtl="1"/>
          <a:endParaRPr lang="he-IL"/>
        </a:p>
      </dgm:t>
    </dgm:pt>
    <dgm:pt modelId="{DE419A2B-6932-4A0E-8D05-4C79185D712F}" type="sibTrans" cxnId="{E4276093-B79B-4301-AEDC-23B95C257FE1}">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86A9C5D-6081-45FF-A378-20CFF6C13827}" type="pres">
      <dgm:prSet presAssocID="{883F6E9F-D7AA-4F6E-8E37-B9E45107332A}" presName="hierRoot1" presStyleCnt="0"/>
      <dgm:spPr/>
    </dgm:pt>
    <dgm:pt modelId="{D41AE36D-9A35-47F5-8E36-054122DD3564}" type="pres">
      <dgm:prSet presAssocID="{883F6E9F-D7AA-4F6E-8E37-B9E45107332A}" presName="composite" presStyleCnt="0"/>
      <dgm:spPr/>
    </dgm:pt>
    <dgm:pt modelId="{E9E97A28-7280-4CC5-8988-7D4E90912E73}" type="pres">
      <dgm:prSet presAssocID="{883F6E9F-D7AA-4F6E-8E37-B9E45107332A}" presName="background" presStyleLbl="node0" presStyleIdx="4" presStyleCnt="7"/>
      <dgm:spPr/>
    </dgm:pt>
    <dgm:pt modelId="{DF8615A1-38D1-4012-9978-F554AB0345DE}" type="pres">
      <dgm:prSet presAssocID="{883F6E9F-D7AA-4F6E-8E37-B9E45107332A}" presName="text" presStyleLbl="fgAcc0" presStyleIdx="4" presStyleCnt="7">
        <dgm:presLayoutVars>
          <dgm:chPref val="3"/>
        </dgm:presLayoutVars>
      </dgm:prSet>
      <dgm:spPr/>
    </dgm:pt>
    <dgm:pt modelId="{5A593645-D4E6-4290-A35C-642C958F6C34}" type="pres">
      <dgm:prSet presAssocID="{883F6E9F-D7AA-4F6E-8E37-B9E45107332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71ED18C-86D2-4181-895C-30FB1F238B1A}" type="presOf" srcId="{883F6E9F-D7AA-4F6E-8E37-B9E45107332A}" destId="{DF8615A1-38D1-4012-9978-F554AB0345DE}" srcOrd="0" destOrd="0" presId="urn:microsoft.com/office/officeart/2005/8/layout/hierarchy1"/>
    <dgm:cxn modelId="{E4276093-B79B-4301-AEDC-23B95C257FE1}" srcId="{899EEFA3-B3A4-4598-8753-D898C876A1DA}" destId="{883F6E9F-D7AA-4F6E-8E37-B9E45107332A}" srcOrd="4" destOrd="0" parTransId="{7AFF3A8B-8A57-4AD9-9819-66100A0505C8}" sibTransId="{DE419A2B-6932-4A0E-8D05-4C79185D712F}"/>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5489F2-3D3E-402B-86AB-D1FE0B109F48}" type="presParOf" srcId="{7BACE016-3A8A-4A91-8BE9-5DA94181CE86}" destId="{F86A9C5D-6081-45FF-A378-20CFF6C13827}" srcOrd="4" destOrd="0" presId="urn:microsoft.com/office/officeart/2005/8/layout/hierarchy1"/>
    <dgm:cxn modelId="{B885D44D-B9B4-4B37-BB3A-BFA7857B3B4E}" type="presParOf" srcId="{F86A9C5D-6081-45FF-A378-20CFF6C13827}" destId="{D41AE36D-9A35-47F5-8E36-054122DD3564}" srcOrd="0" destOrd="0" presId="urn:microsoft.com/office/officeart/2005/8/layout/hierarchy1"/>
    <dgm:cxn modelId="{F6CCA659-FAD0-471E-B793-3DEF0860D7FF}" type="presParOf" srcId="{D41AE36D-9A35-47F5-8E36-054122DD3564}" destId="{E9E97A28-7280-4CC5-8988-7D4E90912E73}" srcOrd="0" destOrd="0" presId="urn:microsoft.com/office/officeart/2005/8/layout/hierarchy1"/>
    <dgm:cxn modelId="{05E12659-8279-4D23-821D-96AA82E5D700}" type="presParOf" srcId="{D41AE36D-9A35-47F5-8E36-054122DD3564}" destId="{DF8615A1-38D1-4012-9978-F554AB0345DE}" srcOrd="1" destOrd="0" presId="urn:microsoft.com/office/officeart/2005/8/layout/hierarchy1"/>
    <dgm:cxn modelId="{19576732-6CC7-4C2F-A0E0-16E14BD4E04F}" type="presParOf" srcId="{F86A9C5D-6081-45FF-A378-20CFF6C13827}" destId="{5A593645-D4E6-4290-A35C-642C958F6C3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883F6E9F-D7AA-4F6E-8E37-B9E45107332A}">
      <dgm:prSet/>
      <dgm:spPr/>
      <dgm:t>
        <a:bodyPr/>
        <a:lstStyle/>
        <a:p>
          <a:r>
            <a:rPr lang="en-US" b="0"/>
            <a:t>Unsupervised Model</a:t>
          </a:r>
          <a:endParaRPr lang="en-US" b="0" dirty="0"/>
        </a:p>
      </dgm:t>
    </dgm:pt>
    <dgm:pt modelId="{7AFF3A8B-8A57-4AD9-9819-66100A0505C8}" type="parTrans" cxnId="{E4276093-B79B-4301-AEDC-23B95C257FE1}">
      <dgm:prSet/>
      <dgm:spPr/>
      <dgm:t>
        <a:bodyPr/>
        <a:lstStyle/>
        <a:p>
          <a:pPr rtl="1"/>
          <a:endParaRPr lang="he-IL"/>
        </a:p>
      </dgm:t>
    </dgm:pt>
    <dgm:pt modelId="{DE419A2B-6932-4A0E-8D05-4C79185D712F}" type="sibTrans" cxnId="{E4276093-B79B-4301-AEDC-23B95C257FE1}">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86A9C5D-6081-45FF-A378-20CFF6C13827}" type="pres">
      <dgm:prSet presAssocID="{883F6E9F-D7AA-4F6E-8E37-B9E45107332A}" presName="hierRoot1" presStyleCnt="0"/>
      <dgm:spPr/>
    </dgm:pt>
    <dgm:pt modelId="{D41AE36D-9A35-47F5-8E36-054122DD3564}" type="pres">
      <dgm:prSet presAssocID="{883F6E9F-D7AA-4F6E-8E37-B9E45107332A}" presName="composite" presStyleCnt="0"/>
      <dgm:spPr/>
    </dgm:pt>
    <dgm:pt modelId="{E9E97A28-7280-4CC5-8988-7D4E90912E73}" type="pres">
      <dgm:prSet presAssocID="{883F6E9F-D7AA-4F6E-8E37-B9E45107332A}" presName="background" presStyleLbl="node0" presStyleIdx="4" presStyleCnt="7"/>
      <dgm:spPr/>
    </dgm:pt>
    <dgm:pt modelId="{DF8615A1-38D1-4012-9978-F554AB0345DE}" type="pres">
      <dgm:prSet presAssocID="{883F6E9F-D7AA-4F6E-8E37-B9E45107332A}" presName="text" presStyleLbl="fgAcc0" presStyleIdx="4" presStyleCnt="7">
        <dgm:presLayoutVars>
          <dgm:chPref val="3"/>
        </dgm:presLayoutVars>
      </dgm:prSet>
      <dgm:spPr/>
    </dgm:pt>
    <dgm:pt modelId="{5A593645-D4E6-4290-A35C-642C958F6C34}" type="pres">
      <dgm:prSet presAssocID="{883F6E9F-D7AA-4F6E-8E37-B9E45107332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71ED18C-86D2-4181-895C-30FB1F238B1A}" type="presOf" srcId="{883F6E9F-D7AA-4F6E-8E37-B9E45107332A}" destId="{DF8615A1-38D1-4012-9978-F554AB0345DE}" srcOrd="0" destOrd="0" presId="urn:microsoft.com/office/officeart/2005/8/layout/hierarchy1"/>
    <dgm:cxn modelId="{E4276093-B79B-4301-AEDC-23B95C257FE1}" srcId="{899EEFA3-B3A4-4598-8753-D898C876A1DA}" destId="{883F6E9F-D7AA-4F6E-8E37-B9E45107332A}" srcOrd="4" destOrd="0" parTransId="{7AFF3A8B-8A57-4AD9-9819-66100A0505C8}" sibTransId="{DE419A2B-6932-4A0E-8D05-4C79185D712F}"/>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5489F2-3D3E-402B-86AB-D1FE0B109F48}" type="presParOf" srcId="{7BACE016-3A8A-4A91-8BE9-5DA94181CE86}" destId="{F86A9C5D-6081-45FF-A378-20CFF6C13827}" srcOrd="4" destOrd="0" presId="urn:microsoft.com/office/officeart/2005/8/layout/hierarchy1"/>
    <dgm:cxn modelId="{B885D44D-B9B4-4B37-BB3A-BFA7857B3B4E}" type="presParOf" srcId="{F86A9C5D-6081-45FF-A378-20CFF6C13827}" destId="{D41AE36D-9A35-47F5-8E36-054122DD3564}" srcOrd="0" destOrd="0" presId="urn:microsoft.com/office/officeart/2005/8/layout/hierarchy1"/>
    <dgm:cxn modelId="{F6CCA659-FAD0-471E-B793-3DEF0860D7FF}" type="presParOf" srcId="{D41AE36D-9A35-47F5-8E36-054122DD3564}" destId="{E9E97A28-7280-4CC5-8988-7D4E90912E73}" srcOrd="0" destOrd="0" presId="urn:microsoft.com/office/officeart/2005/8/layout/hierarchy1"/>
    <dgm:cxn modelId="{05E12659-8279-4D23-821D-96AA82E5D700}" type="presParOf" srcId="{D41AE36D-9A35-47F5-8E36-054122DD3564}" destId="{DF8615A1-38D1-4012-9978-F554AB0345DE}" srcOrd="1" destOrd="0" presId="urn:microsoft.com/office/officeart/2005/8/layout/hierarchy1"/>
    <dgm:cxn modelId="{19576732-6CC7-4C2F-A0E0-16E14BD4E04F}" type="presParOf" srcId="{F86A9C5D-6081-45FF-A378-20CFF6C13827}" destId="{5A593645-D4E6-4290-A35C-642C958F6C3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678B44DE-CE17-4EB8-B778-9F9A1FCF79CA}">
      <dgm:prSet/>
      <dgm:spPr/>
      <dgm:t>
        <a:bodyPr/>
        <a:lstStyle/>
        <a:p>
          <a:r>
            <a:rPr lang="en-US"/>
            <a:t>Unsupervised Model</a:t>
          </a:r>
          <a:endParaRPr lang="en-US" b="0" dirty="0"/>
        </a:p>
      </dgm:t>
    </dgm:pt>
    <dgm:pt modelId="{24078468-A08B-4A21-A8AE-F2751498397E}" type="parTrans" cxnId="{73ECDE8E-F1DE-4FAE-814D-FCB2F175307D}">
      <dgm:prSet/>
      <dgm:spPr/>
      <dgm:t>
        <a:bodyPr/>
        <a:lstStyle/>
        <a:p>
          <a:pPr rtl="1"/>
          <a:endParaRPr lang="he-IL"/>
        </a:p>
      </dgm:t>
    </dgm:pt>
    <dgm:pt modelId="{4BB6EB06-0083-4D00-A5E6-C852570EA6DB}" type="sibTrans" cxnId="{73ECDE8E-F1DE-4FAE-814D-FCB2F175307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9257442-141A-48F8-92CC-5BD6544CAC07}" type="pres">
      <dgm:prSet presAssocID="{678B44DE-CE17-4EB8-B778-9F9A1FCF79CA}" presName="hierRoot1" presStyleCnt="0"/>
      <dgm:spPr/>
    </dgm:pt>
    <dgm:pt modelId="{0C24573C-862D-4428-A2FC-D350EFAA7307}" type="pres">
      <dgm:prSet presAssocID="{678B44DE-CE17-4EB8-B778-9F9A1FCF79CA}" presName="composite" presStyleCnt="0"/>
      <dgm:spPr/>
    </dgm:pt>
    <dgm:pt modelId="{8C80F4C5-A388-48D6-84DD-B96E025C26A2}" type="pres">
      <dgm:prSet presAssocID="{678B44DE-CE17-4EB8-B778-9F9A1FCF79CA}" presName="background" presStyleLbl="node0" presStyleIdx="4" presStyleCnt="7"/>
      <dgm:spPr/>
    </dgm:pt>
    <dgm:pt modelId="{3CE02465-ACB6-4906-86E6-7626166F9CC3}" type="pres">
      <dgm:prSet presAssocID="{678B44DE-CE17-4EB8-B778-9F9A1FCF79CA}" presName="text" presStyleLbl="fgAcc0" presStyleIdx="4" presStyleCnt="7">
        <dgm:presLayoutVars>
          <dgm:chPref val="3"/>
        </dgm:presLayoutVars>
      </dgm:prSet>
      <dgm:spPr/>
    </dgm:pt>
    <dgm:pt modelId="{C6D19662-1D68-4DB2-9353-7D50C53BAC1A}" type="pres">
      <dgm:prSet presAssocID="{678B44DE-CE17-4EB8-B778-9F9A1FCF79C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047B873-A0C9-4B02-9869-EDAA732D7946}" type="presOf" srcId="{678B44DE-CE17-4EB8-B778-9F9A1FCF79CA}" destId="{3CE02465-ACB6-4906-86E6-7626166F9CC3}" srcOrd="0" destOrd="0" presId="urn:microsoft.com/office/officeart/2005/8/layout/hierarchy1"/>
    <dgm:cxn modelId="{73ECDE8E-F1DE-4FAE-814D-FCB2F175307D}" srcId="{899EEFA3-B3A4-4598-8753-D898C876A1DA}" destId="{678B44DE-CE17-4EB8-B778-9F9A1FCF79CA}" srcOrd="4" destOrd="0" parTransId="{24078468-A08B-4A21-A8AE-F2751498397E}" sibTransId="{4BB6EB06-0083-4D00-A5E6-C852570EA6DB}"/>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3C8AE5-EC52-477E-AF62-4D08390F3F04}" type="presParOf" srcId="{7BACE016-3A8A-4A91-8BE9-5DA94181CE86}" destId="{59257442-141A-48F8-92CC-5BD6544CAC07}" srcOrd="4" destOrd="0" presId="urn:microsoft.com/office/officeart/2005/8/layout/hierarchy1"/>
    <dgm:cxn modelId="{242EDD08-6CDA-4F0D-B4B0-76764C11CC3F}" type="presParOf" srcId="{59257442-141A-48F8-92CC-5BD6544CAC07}" destId="{0C24573C-862D-4428-A2FC-D350EFAA7307}" srcOrd="0" destOrd="0" presId="urn:microsoft.com/office/officeart/2005/8/layout/hierarchy1"/>
    <dgm:cxn modelId="{E30E5B3E-1AFF-42A0-9706-6147865C2DFF}" type="presParOf" srcId="{0C24573C-862D-4428-A2FC-D350EFAA7307}" destId="{8C80F4C5-A388-48D6-84DD-B96E025C26A2}" srcOrd="0" destOrd="0" presId="urn:microsoft.com/office/officeart/2005/8/layout/hierarchy1"/>
    <dgm:cxn modelId="{446CE7D6-2219-4EE1-8294-EAEBC8357F7D}" type="presParOf" srcId="{0C24573C-862D-4428-A2FC-D350EFAA7307}" destId="{3CE02465-ACB6-4906-86E6-7626166F9CC3}" srcOrd="1" destOrd="0" presId="urn:microsoft.com/office/officeart/2005/8/layout/hierarchy1"/>
    <dgm:cxn modelId="{3E5C6FB1-0003-4902-AF1E-76CF49A79BEC}" type="presParOf" srcId="{59257442-141A-48F8-92CC-5BD6544CAC07}" destId="{C6D19662-1D68-4DB2-9353-7D50C53BAC1A}"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678B44DE-CE17-4EB8-B778-9F9A1FCF79CA}">
      <dgm:prSet/>
      <dgm:spPr/>
      <dgm:t>
        <a:bodyPr/>
        <a:lstStyle/>
        <a:p>
          <a:r>
            <a:rPr lang="en-US"/>
            <a:t>Unsupervised Model</a:t>
          </a:r>
          <a:endParaRPr lang="en-US" b="0" dirty="0"/>
        </a:p>
      </dgm:t>
    </dgm:pt>
    <dgm:pt modelId="{24078468-A08B-4A21-A8AE-F2751498397E}" type="parTrans" cxnId="{73ECDE8E-F1DE-4FAE-814D-FCB2F175307D}">
      <dgm:prSet/>
      <dgm:spPr/>
      <dgm:t>
        <a:bodyPr/>
        <a:lstStyle/>
        <a:p>
          <a:pPr rtl="1"/>
          <a:endParaRPr lang="he-IL"/>
        </a:p>
      </dgm:t>
    </dgm:pt>
    <dgm:pt modelId="{4BB6EB06-0083-4D00-A5E6-C852570EA6DB}" type="sibTrans" cxnId="{73ECDE8E-F1DE-4FAE-814D-FCB2F175307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9257442-141A-48F8-92CC-5BD6544CAC07}" type="pres">
      <dgm:prSet presAssocID="{678B44DE-CE17-4EB8-B778-9F9A1FCF79CA}" presName="hierRoot1" presStyleCnt="0"/>
      <dgm:spPr/>
    </dgm:pt>
    <dgm:pt modelId="{0C24573C-862D-4428-A2FC-D350EFAA7307}" type="pres">
      <dgm:prSet presAssocID="{678B44DE-CE17-4EB8-B778-9F9A1FCF79CA}" presName="composite" presStyleCnt="0"/>
      <dgm:spPr/>
    </dgm:pt>
    <dgm:pt modelId="{8C80F4C5-A388-48D6-84DD-B96E025C26A2}" type="pres">
      <dgm:prSet presAssocID="{678B44DE-CE17-4EB8-B778-9F9A1FCF79CA}" presName="background" presStyleLbl="node0" presStyleIdx="4" presStyleCnt="7"/>
      <dgm:spPr/>
    </dgm:pt>
    <dgm:pt modelId="{3CE02465-ACB6-4906-86E6-7626166F9CC3}" type="pres">
      <dgm:prSet presAssocID="{678B44DE-CE17-4EB8-B778-9F9A1FCF79CA}" presName="text" presStyleLbl="fgAcc0" presStyleIdx="4" presStyleCnt="7">
        <dgm:presLayoutVars>
          <dgm:chPref val="3"/>
        </dgm:presLayoutVars>
      </dgm:prSet>
      <dgm:spPr/>
    </dgm:pt>
    <dgm:pt modelId="{C6D19662-1D68-4DB2-9353-7D50C53BAC1A}" type="pres">
      <dgm:prSet presAssocID="{678B44DE-CE17-4EB8-B778-9F9A1FCF79C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047B873-A0C9-4B02-9869-EDAA732D7946}" type="presOf" srcId="{678B44DE-CE17-4EB8-B778-9F9A1FCF79CA}" destId="{3CE02465-ACB6-4906-86E6-7626166F9CC3}" srcOrd="0" destOrd="0" presId="urn:microsoft.com/office/officeart/2005/8/layout/hierarchy1"/>
    <dgm:cxn modelId="{73ECDE8E-F1DE-4FAE-814D-FCB2F175307D}" srcId="{899EEFA3-B3A4-4598-8753-D898C876A1DA}" destId="{678B44DE-CE17-4EB8-B778-9F9A1FCF79CA}" srcOrd="4" destOrd="0" parTransId="{24078468-A08B-4A21-A8AE-F2751498397E}" sibTransId="{4BB6EB06-0083-4D00-A5E6-C852570EA6DB}"/>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3C8AE5-EC52-477E-AF62-4D08390F3F04}" type="presParOf" srcId="{7BACE016-3A8A-4A91-8BE9-5DA94181CE86}" destId="{59257442-141A-48F8-92CC-5BD6544CAC07}" srcOrd="4" destOrd="0" presId="urn:microsoft.com/office/officeart/2005/8/layout/hierarchy1"/>
    <dgm:cxn modelId="{242EDD08-6CDA-4F0D-B4B0-76764C11CC3F}" type="presParOf" srcId="{59257442-141A-48F8-92CC-5BD6544CAC07}" destId="{0C24573C-862D-4428-A2FC-D350EFAA7307}" srcOrd="0" destOrd="0" presId="urn:microsoft.com/office/officeart/2005/8/layout/hierarchy1"/>
    <dgm:cxn modelId="{E30E5B3E-1AFF-42A0-9706-6147865C2DFF}" type="presParOf" srcId="{0C24573C-862D-4428-A2FC-D350EFAA7307}" destId="{8C80F4C5-A388-48D6-84DD-B96E025C26A2}" srcOrd="0" destOrd="0" presId="urn:microsoft.com/office/officeart/2005/8/layout/hierarchy1"/>
    <dgm:cxn modelId="{446CE7D6-2219-4EE1-8294-EAEBC8357F7D}" type="presParOf" srcId="{0C24573C-862D-4428-A2FC-D350EFAA7307}" destId="{3CE02465-ACB6-4906-86E6-7626166F9CC3}" srcOrd="1" destOrd="0" presId="urn:microsoft.com/office/officeart/2005/8/layout/hierarchy1"/>
    <dgm:cxn modelId="{3E5C6FB1-0003-4902-AF1E-76CF49A79BEC}" type="presParOf" srcId="{59257442-141A-48F8-92CC-5BD6544CAC07}" destId="{C6D19662-1D68-4DB2-9353-7D50C53BAC1A}"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678B44DE-CE17-4EB8-B778-9F9A1FCF79CA}">
      <dgm:prSet/>
      <dgm:spPr/>
      <dgm:t>
        <a:bodyPr/>
        <a:lstStyle/>
        <a:p>
          <a:r>
            <a:rPr lang="en-US"/>
            <a:t>Unsupervised Model</a:t>
          </a:r>
          <a:endParaRPr lang="en-US" b="0" dirty="0"/>
        </a:p>
      </dgm:t>
    </dgm:pt>
    <dgm:pt modelId="{24078468-A08B-4A21-A8AE-F2751498397E}" type="parTrans" cxnId="{73ECDE8E-F1DE-4FAE-814D-FCB2F175307D}">
      <dgm:prSet/>
      <dgm:spPr/>
      <dgm:t>
        <a:bodyPr/>
        <a:lstStyle/>
        <a:p>
          <a:pPr rtl="1"/>
          <a:endParaRPr lang="he-IL"/>
        </a:p>
      </dgm:t>
    </dgm:pt>
    <dgm:pt modelId="{4BB6EB06-0083-4D00-A5E6-C852570EA6DB}" type="sibTrans" cxnId="{73ECDE8E-F1DE-4FAE-814D-FCB2F175307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9257442-141A-48F8-92CC-5BD6544CAC07}" type="pres">
      <dgm:prSet presAssocID="{678B44DE-CE17-4EB8-B778-9F9A1FCF79CA}" presName="hierRoot1" presStyleCnt="0"/>
      <dgm:spPr/>
    </dgm:pt>
    <dgm:pt modelId="{0C24573C-862D-4428-A2FC-D350EFAA7307}" type="pres">
      <dgm:prSet presAssocID="{678B44DE-CE17-4EB8-B778-9F9A1FCF79CA}" presName="composite" presStyleCnt="0"/>
      <dgm:spPr/>
    </dgm:pt>
    <dgm:pt modelId="{8C80F4C5-A388-48D6-84DD-B96E025C26A2}" type="pres">
      <dgm:prSet presAssocID="{678B44DE-CE17-4EB8-B778-9F9A1FCF79CA}" presName="background" presStyleLbl="node0" presStyleIdx="4" presStyleCnt="7"/>
      <dgm:spPr/>
    </dgm:pt>
    <dgm:pt modelId="{3CE02465-ACB6-4906-86E6-7626166F9CC3}" type="pres">
      <dgm:prSet presAssocID="{678B44DE-CE17-4EB8-B778-9F9A1FCF79CA}" presName="text" presStyleLbl="fgAcc0" presStyleIdx="4" presStyleCnt="7">
        <dgm:presLayoutVars>
          <dgm:chPref val="3"/>
        </dgm:presLayoutVars>
      </dgm:prSet>
      <dgm:spPr/>
    </dgm:pt>
    <dgm:pt modelId="{C6D19662-1D68-4DB2-9353-7D50C53BAC1A}" type="pres">
      <dgm:prSet presAssocID="{678B44DE-CE17-4EB8-B778-9F9A1FCF79C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047B873-A0C9-4B02-9869-EDAA732D7946}" type="presOf" srcId="{678B44DE-CE17-4EB8-B778-9F9A1FCF79CA}" destId="{3CE02465-ACB6-4906-86E6-7626166F9CC3}" srcOrd="0" destOrd="0" presId="urn:microsoft.com/office/officeart/2005/8/layout/hierarchy1"/>
    <dgm:cxn modelId="{73ECDE8E-F1DE-4FAE-814D-FCB2F175307D}" srcId="{899EEFA3-B3A4-4598-8753-D898C876A1DA}" destId="{678B44DE-CE17-4EB8-B778-9F9A1FCF79CA}" srcOrd="4" destOrd="0" parTransId="{24078468-A08B-4A21-A8AE-F2751498397E}" sibTransId="{4BB6EB06-0083-4D00-A5E6-C852570EA6DB}"/>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3C8AE5-EC52-477E-AF62-4D08390F3F04}" type="presParOf" srcId="{7BACE016-3A8A-4A91-8BE9-5DA94181CE86}" destId="{59257442-141A-48F8-92CC-5BD6544CAC07}" srcOrd="4" destOrd="0" presId="urn:microsoft.com/office/officeart/2005/8/layout/hierarchy1"/>
    <dgm:cxn modelId="{242EDD08-6CDA-4F0D-B4B0-76764C11CC3F}" type="presParOf" srcId="{59257442-141A-48F8-92CC-5BD6544CAC07}" destId="{0C24573C-862D-4428-A2FC-D350EFAA7307}" srcOrd="0" destOrd="0" presId="urn:microsoft.com/office/officeart/2005/8/layout/hierarchy1"/>
    <dgm:cxn modelId="{E30E5B3E-1AFF-42A0-9706-6147865C2DFF}" type="presParOf" srcId="{0C24573C-862D-4428-A2FC-D350EFAA7307}" destId="{8C80F4C5-A388-48D6-84DD-B96E025C26A2}" srcOrd="0" destOrd="0" presId="urn:microsoft.com/office/officeart/2005/8/layout/hierarchy1"/>
    <dgm:cxn modelId="{446CE7D6-2219-4EE1-8294-EAEBC8357F7D}" type="presParOf" srcId="{0C24573C-862D-4428-A2FC-D350EFAA7307}" destId="{3CE02465-ACB6-4906-86E6-7626166F9CC3}" srcOrd="1" destOrd="0" presId="urn:microsoft.com/office/officeart/2005/8/layout/hierarchy1"/>
    <dgm:cxn modelId="{3E5C6FB1-0003-4902-AF1E-76CF49A79BEC}" type="presParOf" srcId="{59257442-141A-48F8-92CC-5BD6544CAC07}" destId="{C6D19662-1D68-4DB2-9353-7D50C53BAC1A}"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678B44DE-CE17-4EB8-B778-9F9A1FCF79CA}">
      <dgm:prSet/>
      <dgm:spPr/>
      <dgm:t>
        <a:bodyPr/>
        <a:lstStyle/>
        <a:p>
          <a:r>
            <a:rPr lang="en-US"/>
            <a:t>Unsupervised Model</a:t>
          </a:r>
          <a:endParaRPr lang="en-US" b="0" dirty="0"/>
        </a:p>
      </dgm:t>
    </dgm:pt>
    <dgm:pt modelId="{24078468-A08B-4A21-A8AE-F2751498397E}" type="parTrans" cxnId="{73ECDE8E-F1DE-4FAE-814D-FCB2F175307D}">
      <dgm:prSet/>
      <dgm:spPr/>
      <dgm:t>
        <a:bodyPr/>
        <a:lstStyle/>
        <a:p>
          <a:pPr rtl="1"/>
          <a:endParaRPr lang="he-IL"/>
        </a:p>
      </dgm:t>
    </dgm:pt>
    <dgm:pt modelId="{4BB6EB06-0083-4D00-A5E6-C852570EA6DB}" type="sibTrans" cxnId="{73ECDE8E-F1DE-4FAE-814D-FCB2F175307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9257442-141A-48F8-92CC-5BD6544CAC07}" type="pres">
      <dgm:prSet presAssocID="{678B44DE-CE17-4EB8-B778-9F9A1FCF79CA}" presName="hierRoot1" presStyleCnt="0"/>
      <dgm:spPr/>
    </dgm:pt>
    <dgm:pt modelId="{0C24573C-862D-4428-A2FC-D350EFAA7307}" type="pres">
      <dgm:prSet presAssocID="{678B44DE-CE17-4EB8-B778-9F9A1FCF79CA}" presName="composite" presStyleCnt="0"/>
      <dgm:spPr/>
    </dgm:pt>
    <dgm:pt modelId="{8C80F4C5-A388-48D6-84DD-B96E025C26A2}" type="pres">
      <dgm:prSet presAssocID="{678B44DE-CE17-4EB8-B778-9F9A1FCF79CA}" presName="background" presStyleLbl="node0" presStyleIdx="4" presStyleCnt="7"/>
      <dgm:spPr/>
    </dgm:pt>
    <dgm:pt modelId="{3CE02465-ACB6-4906-86E6-7626166F9CC3}" type="pres">
      <dgm:prSet presAssocID="{678B44DE-CE17-4EB8-B778-9F9A1FCF79CA}" presName="text" presStyleLbl="fgAcc0" presStyleIdx="4" presStyleCnt="7">
        <dgm:presLayoutVars>
          <dgm:chPref val="3"/>
        </dgm:presLayoutVars>
      </dgm:prSet>
      <dgm:spPr/>
    </dgm:pt>
    <dgm:pt modelId="{C6D19662-1D68-4DB2-9353-7D50C53BAC1A}" type="pres">
      <dgm:prSet presAssocID="{678B44DE-CE17-4EB8-B778-9F9A1FCF79C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047B873-A0C9-4B02-9869-EDAA732D7946}" type="presOf" srcId="{678B44DE-CE17-4EB8-B778-9F9A1FCF79CA}" destId="{3CE02465-ACB6-4906-86E6-7626166F9CC3}" srcOrd="0" destOrd="0" presId="urn:microsoft.com/office/officeart/2005/8/layout/hierarchy1"/>
    <dgm:cxn modelId="{73ECDE8E-F1DE-4FAE-814D-FCB2F175307D}" srcId="{899EEFA3-B3A4-4598-8753-D898C876A1DA}" destId="{678B44DE-CE17-4EB8-B778-9F9A1FCF79CA}" srcOrd="4" destOrd="0" parTransId="{24078468-A08B-4A21-A8AE-F2751498397E}" sibTransId="{4BB6EB06-0083-4D00-A5E6-C852570EA6DB}"/>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3C8AE5-EC52-477E-AF62-4D08390F3F04}" type="presParOf" srcId="{7BACE016-3A8A-4A91-8BE9-5DA94181CE86}" destId="{59257442-141A-48F8-92CC-5BD6544CAC07}" srcOrd="4" destOrd="0" presId="urn:microsoft.com/office/officeart/2005/8/layout/hierarchy1"/>
    <dgm:cxn modelId="{242EDD08-6CDA-4F0D-B4B0-76764C11CC3F}" type="presParOf" srcId="{59257442-141A-48F8-92CC-5BD6544CAC07}" destId="{0C24573C-862D-4428-A2FC-D350EFAA7307}" srcOrd="0" destOrd="0" presId="urn:microsoft.com/office/officeart/2005/8/layout/hierarchy1"/>
    <dgm:cxn modelId="{E30E5B3E-1AFF-42A0-9706-6147865C2DFF}" type="presParOf" srcId="{0C24573C-862D-4428-A2FC-D350EFAA7307}" destId="{8C80F4C5-A388-48D6-84DD-B96E025C26A2}" srcOrd="0" destOrd="0" presId="urn:microsoft.com/office/officeart/2005/8/layout/hierarchy1"/>
    <dgm:cxn modelId="{446CE7D6-2219-4EE1-8294-EAEBC8357F7D}" type="presParOf" srcId="{0C24573C-862D-4428-A2FC-D350EFAA7307}" destId="{3CE02465-ACB6-4906-86E6-7626166F9CC3}" srcOrd="1" destOrd="0" presId="urn:microsoft.com/office/officeart/2005/8/layout/hierarchy1"/>
    <dgm:cxn modelId="{3E5C6FB1-0003-4902-AF1E-76CF49A79BEC}" type="presParOf" srcId="{59257442-141A-48F8-92CC-5BD6544CAC07}" destId="{C6D19662-1D68-4DB2-9353-7D50C53BAC1A}"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678B44DE-CE17-4EB8-B778-9F9A1FCF79CA}">
      <dgm:prSet/>
      <dgm:spPr/>
      <dgm:t>
        <a:bodyPr/>
        <a:lstStyle/>
        <a:p>
          <a:r>
            <a:rPr lang="en-US"/>
            <a:t>Unsupervised Model</a:t>
          </a:r>
          <a:endParaRPr lang="en-US" b="0" dirty="0"/>
        </a:p>
      </dgm:t>
    </dgm:pt>
    <dgm:pt modelId="{24078468-A08B-4A21-A8AE-F2751498397E}" type="parTrans" cxnId="{73ECDE8E-F1DE-4FAE-814D-FCB2F175307D}">
      <dgm:prSet/>
      <dgm:spPr/>
      <dgm:t>
        <a:bodyPr/>
        <a:lstStyle/>
        <a:p>
          <a:pPr rtl="1"/>
          <a:endParaRPr lang="he-IL"/>
        </a:p>
      </dgm:t>
    </dgm:pt>
    <dgm:pt modelId="{4BB6EB06-0083-4D00-A5E6-C852570EA6DB}" type="sibTrans" cxnId="{73ECDE8E-F1DE-4FAE-814D-FCB2F175307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9257442-141A-48F8-92CC-5BD6544CAC07}" type="pres">
      <dgm:prSet presAssocID="{678B44DE-CE17-4EB8-B778-9F9A1FCF79CA}" presName="hierRoot1" presStyleCnt="0"/>
      <dgm:spPr/>
    </dgm:pt>
    <dgm:pt modelId="{0C24573C-862D-4428-A2FC-D350EFAA7307}" type="pres">
      <dgm:prSet presAssocID="{678B44DE-CE17-4EB8-B778-9F9A1FCF79CA}" presName="composite" presStyleCnt="0"/>
      <dgm:spPr/>
    </dgm:pt>
    <dgm:pt modelId="{8C80F4C5-A388-48D6-84DD-B96E025C26A2}" type="pres">
      <dgm:prSet presAssocID="{678B44DE-CE17-4EB8-B778-9F9A1FCF79CA}" presName="background" presStyleLbl="node0" presStyleIdx="4" presStyleCnt="7"/>
      <dgm:spPr/>
    </dgm:pt>
    <dgm:pt modelId="{3CE02465-ACB6-4906-86E6-7626166F9CC3}" type="pres">
      <dgm:prSet presAssocID="{678B44DE-CE17-4EB8-B778-9F9A1FCF79CA}" presName="text" presStyleLbl="fgAcc0" presStyleIdx="4" presStyleCnt="7">
        <dgm:presLayoutVars>
          <dgm:chPref val="3"/>
        </dgm:presLayoutVars>
      </dgm:prSet>
      <dgm:spPr/>
    </dgm:pt>
    <dgm:pt modelId="{C6D19662-1D68-4DB2-9353-7D50C53BAC1A}" type="pres">
      <dgm:prSet presAssocID="{678B44DE-CE17-4EB8-B778-9F9A1FCF79C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047B873-A0C9-4B02-9869-EDAA732D7946}" type="presOf" srcId="{678B44DE-CE17-4EB8-B778-9F9A1FCF79CA}" destId="{3CE02465-ACB6-4906-86E6-7626166F9CC3}" srcOrd="0" destOrd="0" presId="urn:microsoft.com/office/officeart/2005/8/layout/hierarchy1"/>
    <dgm:cxn modelId="{73ECDE8E-F1DE-4FAE-814D-FCB2F175307D}" srcId="{899EEFA3-B3A4-4598-8753-D898C876A1DA}" destId="{678B44DE-CE17-4EB8-B778-9F9A1FCF79CA}" srcOrd="4" destOrd="0" parTransId="{24078468-A08B-4A21-A8AE-F2751498397E}" sibTransId="{4BB6EB06-0083-4D00-A5E6-C852570EA6DB}"/>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3C8AE5-EC52-477E-AF62-4D08390F3F04}" type="presParOf" srcId="{7BACE016-3A8A-4A91-8BE9-5DA94181CE86}" destId="{59257442-141A-48F8-92CC-5BD6544CAC07}" srcOrd="4" destOrd="0" presId="urn:microsoft.com/office/officeart/2005/8/layout/hierarchy1"/>
    <dgm:cxn modelId="{242EDD08-6CDA-4F0D-B4B0-76764C11CC3F}" type="presParOf" srcId="{59257442-141A-48F8-92CC-5BD6544CAC07}" destId="{0C24573C-862D-4428-A2FC-D350EFAA7307}" srcOrd="0" destOrd="0" presId="urn:microsoft.com/office/officeart/2005/8/layout/hierarchy1"/>
    <dgm:cxn modelId="{E30E5B3E-1AFF-42A0-9706-6147865C2DFF}" type="presParOf" srcId="{0C24573C-862D-4428-A2FC-D350EFAA7307}" destId="{8C80F4C5-A388-48D6-84DD-B96E025C26A2}" srcOrd="0" destOrd="0" presId="urn:microsoft.com/office/officeart/2005/8/layout/hierarchy1"/>
    <dgm:cxn modelId="{446CE7D6-2219-4EE1-8294-EAEBC8357F7D}" type="presParOf" srcId="{0C24573C-862D-4428-A2FC-D350EFAA7307}" destId="{3CE02465-ACB6-4906-86E6-7626166F9CC3}" srcOrd="1" destOrd="0" presId="urn:microsoft.com/office/officeart/2005/8/layout/hierarchy1"/>
    <dgm:cxn modelId="{3E5C6FB1-0003-4902-AF1E-76CF49A79BEC}" type="presParOf" srcId="{59257442-141A-48F8-92CC-5BD6544CAC07}" destId="{C6D19662-1D68-4DB2-9353-7D50C53BAC1A}"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678B44DE-CE17-4EB8-B778-9F9A1FCF79CA}">
      <dgm:prSet/>
      <dgm:spPr/>
      <dgm:t>
        <a:bodyPr/>
        <a:lstStyle/>
        <a:p>
          <a:r>
            <a:rPr lang="en-US"/>
            <a:t>Unsupervised Model</a:t>
          </a:r>
          <a:endParaRPr lang="en-US" b="0" dirty="0"/>
        </a:p>
      </dgm:t>
    </dgm:pt>
    <dgm:pt modelId="{24078468-A08B-4A21-A8AE-F2751498397E}" type="parTrans" cxnId="{73ECDE8E-F1DE-4FAE-814D-FCB2F175307D}">
      <dgm:prSet/>
      <dgm:spPr/>
      <dgm:t>
        <a:bodyPr/>
        <a:lstStyle/>
        <a:p>
          <a:pPr rtl="1"/>
          <a:endParaRPr lang="he-IL"/>
        </a:p>
      </dgm:t>
    </dgm:pt>
    <dgm:pt modelId="{4BB6EB06-0083-4D00-A5E6-C852570EA6DB}" type="sibTrans" cxnId="{73ECDE8E-F1DE-4FAE-814D-FCB2F175307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9257442-141A-48F8-92CC-5BD6544CAC07}" type="pres">
      <dgm:prSet presAssocID="{678B44DE-CE17-4EB8-B778-9F9A1FCF79CA}" presName="hierRoot1" presStyleCnt="0"/>
      <dgm:spPr/>
    </dgm:pt>
    <dgm:pt modelId="{0C24573C-862D-4428-A2FC-D350EFAA7307}" type="pres">
      <dgm:prSet presAssocID="{678B44DE-CE17-4EB8-B778-9F9A1FCF79CA}" presName="composite" presStyleCnt="0"/>
      <dgm:spPr/>
    </dgm:pt>
    <dgm:pt modelId="{8C80F4C5-A388-48D6-84DD-B96E025C26A2}" type="pres">
      <dgm:prSet presAssocID="{678B44DE-CE17-4EB8-B778-9F9A1FCF79CA}" presName="background" presStyleLbl="node0" presStyleIdx="4" presStyleCnt="7"/>
      <dgm:spPr/>
    </dgm:pt>
    <dgm:pt modelId="{3CE02465-ACB6-4906-86E6-7626166F9CC3}" type="pres">
      <dgm:prSet presAssocID="{678B44DE-CE17-4EB8-B778-9F9A1FCF79CA}" presName="text" presStyleLbl="fgAcc0" presStyleIdx="4" presStyleCnt="7">
        <dgm:presLayoutVars>
          <dgm:chPref val="3"/>
        </dgm:presLayoutVars>
      </dgm:prSet>
      <dgm:spPr/>
    </dgm:pt>
    <dgm:pt modelId="{C6D19662-1D68-4DB2-9353-7D50C53BAC1A}" type="pres">
      <dgm:prSet presAssocID="{678B44DE-CE17-4EB8-B778-9F9A1FCF79C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047B873-A0C9-4B02-9869-EDAA732D7946}" type="presOf" srcId="{678B44DE-CE17-4EB8-B778-9F9A1FCF79CA}" destId="{3CE02465-ACB6-4906-86E6-7626166F9CC3}" srcOrd="0" destOrd="0" presId="urn:microsoft.com/office/officeart/2005/8/layout/hierarchy1"/>
    <dgm:cxn modelId="{73ECDE8E-F1DE-4FAE-814D-FCB2F175307D}" srcId="{899EEFA3-B3A4-4598-8753-D898C876A1DA}" destId="{678B44DE-CE17-4EB8-B778-9F9A1FCF79CA}" srcOrd="4" destOrd="0" parTransId="{24078468-A08B-4A21-A8AE-F2751498397E}" sibTransId="{4BB6EB06-0083-4D00-A5E6-C852570EA6DB}"/>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3C8AE5-EC52-477E-AF62-4D08390F3F04}" type="presParOf" srcId="{7BACE016-3A8A-4A91-8BE9-5DA94181CE86}" destId="{59257442-141A-48F8-92CC-5BD6544CAC07}" srcOrd="4" destOrd="0" presId="urn:microsoft.com/office/officeart/2005/8/layout/hierarchy1"/>
    <dgm:cxn modelId="{242EDD08-6CDA-4F0D-B4B0-76764C11CC3F}" type="presParOf" srcId="{59257442-141A-48F8-92CC-5BD6544CAC07}" destId="{0C24573C-862D-4428-A2FC-D350EFAA7307}" srcOrd="0" destOrd="0" presId="urn:microsoft.com/office/officeart/2005/8/layout/hierarchy1"/>
    <dgm:cxn modelId="{E30E5B3E-1AFF-42A0-9706-6147865C2DFF}" type="presParOf" srcId="{0C24573C-862D-4428-A2FC-D350EFAA7307}" destId="{8C80F4C5-A388-48D6-84DD-B96E025C26A2}" srcOrd="0" destOrd="0" presId="urn:microsoft.com/office/officeart/2005/8/layout/hierarchy1"/>
    <dgm:cxn modelId="{446CE7D6-2219-4EE1-8294-EAEBC8357F7D}" type="presParOf" srcId="{0C24573C-862D-4428-A2FC-D350EFAA7307}" destId="{3CE02465-ACB6-4906-86E6-7626166F9CC3}" srcOrd="1" destOrd="0" presId="urn:microsoft.com/office/officeart/2005/8/layout/hierarchy1"/>
    <dgm:cxn modelId="{3E5C6FB1-0003-4902-AF1E-76CF49A79BEC}" type="presParOf" srcId="{59257442-141A-48F8-92CC-5BD6544CAC07}" destId="{C6D19662-1D68-4DB2-9353-7D50C53BAC1A}"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E22A0DCD-325F-47C7-8BB5-72874B65F4BC}">
      <dgm:prSet/>
      <dgm:spPr/>
      <dgm:t>
        <a:bodyPr/>
        <a:lstStyle/>
        <a:p>
          <a:r>
            <a:rPr lang="en-US" b="0" dirty="0"/>
            <a:t>Unsupervised Model</a:t>
          </a:r>
        </a:p>
      </dgm:t>
    </dgm:pt>
    <dgm:pt modelId="{0B192A90-DF62-4191-91EB-1035B5CDAA5F}" type="parTrans" cxnId="{59B7B672-B9A2-4CDC-A55C-3DD366739ABC}">
      <dgm:prSet/>
      <dgm:spPr/>
      <dgm:t>
        <a:bodyPr/>
        <a:lstStyle/>
        <a:p>
          <a:pPr rtl="1"/>
          <a:endParaRPr lang="he-IL"/>
        </a:p>
      </dgm:t>
    </dgm:pt>
    <dgm:pt modelId="{74B98B28-1C8B-4CEC-AF18-2E9DA8CC8133}" type="sibTrans" cxnId="{59B7B672-B9A2-4CDC-A55C-3DD366739ABC}">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6A220BE-3AA3-4DC8-9BAB-791C38434770}" type="pres">
      <dgm:prSet presAssocID="{E22A0DCD-325F-47C7-8BB5-72874B65F4BC}" presName="hierRoot1" presStyleCnt="0"/>
      <dgm:spPr/>
    </dgm:pt>
    <dgm:pt modelId="{C31E998F-F808-46CB-A34C-1152D1E0C964}" type="pres">
      <dgm:prSet presAssocID="{E22A0DCD-325F-47C7-8BB5-72874B65F4BC}" presName="composite" presStyleCnt="0"/>
      <dgm:spPr/>
    </dgm:pt>
    <dgm:pt modelId="{9E39012E-D68D-41C8-945C-70CE61BC4135}" type="pres">
      <dgm:prSet presAssocID="{E22A0DCD-325F-47C7-8BB5-72874B65F4BC}" presName="background" presStyleLbl="node0" presStyleIdx="4" presStyleCnt="7"/>
      <dgm:spPr/>
    </dgm:pt>
    <dgm:pt modelId="{75A4EBC6-5DEB-4E6E-8627-74BA227ED39B}" type="pres">
      <dgm:prSet presAssocID="{E22A0DCD-325F-47C7-8BB5-72874B65F4BC}" presName="text" presStyleLbl="fgAcc0" presStyleIdx="4" presStyleCnt="7">
        <dgm:presLayoutVars>
          <dgm:chPref val="3"/>
        </dgm:presLayoutVars>
      </dgm:prSet>
      <dgm:spPr/>
    </dgm:pt>
    <dgm:pt modelId="{6A286753-9140-499C-9D2D-98D15F1AA4B1}" type="pres">
      <dgm:prSet presAssocID="{E22A0DCD-325F-47C7-8BB5-72874B65F4BC}"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CD0F5D32-4594-4186-8805-C4DF32E48336}" type="presOf" srcId="{E22A0DCD-325F-47C7-8BB5-72874B65F4BC}" destId="{75A4EBC6-5DEB-4E6E-8627-74BA227ED39B}"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9B7B672-B9A2-4CDC-A55C-3DD366739ABC}" srcId="{899EEFA3-B3A4-4598-8753-D898C876A1DA}" destId="{E22A0DCD-325F-47C7-8BB5-72874B65F4BC}" srcOrd="4" destOrd="0" parTransId="{0B192A90-DF62-4191-91EB-1035B5CDAA5F}" sibTransId="{74B98B28-1C8B-4CEC-AF18-2E9DA8CC813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52E875A1-3E0F-482E-9843-0C592A7BA6A9}" type="presParOf" srcId="{7BACE016-3A8A-4A91-8BE9-5DA94181CE86}" destId="{56A220BE-3AA3-4DC8-9BAB-791C38434770}" srcOrd="4" destOrd="0" presId="urn:microsoft.com/office/officeart/2005/8/layout/hierarchy1"/>
    <dgm:cxn modelId="{54C0A917-1C20-4729-88EC-D77F470AD72C}" type="presParOf" srcId="{56A220BE-3AA3-4DC8-9BAB-791C38434770}" destId="{C31E998F-F808-46CB-A34C-1152D1E0C964}" srcOrd="0" destOrd="0" presId="urn:microsoft.com/office/officeart/2005/8/layout/hierarchy1"/>
    <dgm:cxn modelId="{8D34DB62-83BE-4C5C-8EF2-0F22FCFBF2FD}" type="presParOf" srcId="{C31E998F-F808-46CB-A34C-1152D1E0C964}" destId="{9E39012E-D68D-41C8-945C-70CE61BC4135}" srcOrd="0" destOrd="0" presId="urn:microsoft.com/office/officeart/2005/8/layout/hierarchy1"/>
    <dgm:cxn modelId="{1D903732-F7F1-4F5A-8583-85B492987048}" type="presParOf" srcId="{C31E998F-F808-46CB-A34C-1152D1E0C964}" destId="{75A4EBC6-5DEB-4E6E-8627-74BA227ED39B}" srcOrd="1" destOrd="0" presId="urn:microsoft.com/office/officeart/2005/8/layout/hierarchy1"/>
    <dgm:cxn modelId="{B8D807FA-8971-4BC4-BB56-5F577E2C4033}" type="presParOf" srcId="{56A220BE-3AA3-4DC8-9BAB-791C38434770}" destId="{6A286753-9140-499C-9D2D-98D15F1AA4B1}"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E22A0DCD-325F-47C7-8BB5-72874B65F4BC}">
      <dgm:prSet/>
      <dgm:spPr/>
      <dgm:t>
        <a:bodyPr/>
        <a:lstStyle/>
        <a:p>
          <a:r>
            <a:rPr lang="en-US" b="0" dirty="0"/>
            <a:t>Unsupervised Model</a:t>
          </a:r>
        </a:p>
      </dgm:t>
    </dgm:pt>
    <dgm:pt modelId="{0B192A90-DF62-4191-91EB-1035B5CDAA5F}" type="parTrans" cxnId="{59B7B672-B9A2-4CDC-A55C-3DD366739ABC}">
      <dgm:prSet/>
      <dgm:spPr/>
      <dgm:t>
        <a:bodyPr/>
        <a:lstStyle/>
        <a:p>
          <a:pPr rtl="1"/>
          <a:endParaRPr lang="he-IL"/>
        </a:p>
      </dgm:t>
    </dgm:pt>
    <dgm:pt modelId="{74B98B28-1C8B-4CEC-AF18-2E9DA8CC8133}" type="sibTrans" cxnId="{59B7B672-B9A2-4CDC-A55C-3DD366739ABC}">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6A220BE-3AA3-4DC8-9BAB-791C38434770}" type="pres">
      <dgm:prSet presAssocID="{E22A0DCD-325F-47C7-8BB5-72874B65F4BC}" presName="hierRoot1" presStyleCnt="0"/>
      <dgm:spPr/>
    </dgm:pt>
    <dgm:pt modelId="{C31E998F-F808-46CB-A34C-1152D1E0C964}" type="pres">
      <dgm:prSet presAssocID="{E22A0DCD-325F-47C7-8BB5-72874B65F4BC}" presName="composite" presStyleCnt="0"/>
      <dgm:spPr/>
    </dgm:pt>
    <dgm:pt modelId="{9E39012E-D68D-41C8-945C-70CE61BC4135}" type="pres">
      <dgm:prSet presAssocID="{E22A0DCD-325F-47C7-8BB5-72874B65F4BC}" presName="background" presStyleLbl="node0" presStyleIdx="4" presStyleCnt="7"/>
      <dgm:spPr/>
    </dgm:pt>
    <dgm:pt modelId="{75A4EBC6-5DEB-4E6E-8627-74BA227ED39B}" type="pres">
      <dgm:prSet presAssocID="{E22A0DCD-325F-47C7-8BB5-72874B65F4BC}" presName="text" presStyleLbl="fgAcc0" presStyleIdx="4" presStyleCnt="7">
        <dgm:presLayoutVars>
          <dgm:chPref val="3"/>
        </dgm:presLayoutVars>
      </dgm:prSet>
      <dgm:spPr/>
    </dgm:pt>
    <dgm:pt modelId="{6A286753-9140-499C-9D2D-98D15F1AA4B1}" type="pres">
      <dgm:prSet presAssocID="{E22A0DCD-325F-47C7-8BB5-72874B65F4BC}"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CD0F5D32-4594-4186-8805-C4DF32E48336}" type="presOf" srcId="{E22A0DCD-325F-47C7-8BB5-72874B65F4BC}" destId="{75A4EBC6-5DEB-4E6E-8627-74BA227ED39B}"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9B7B672-B9A2-4CDC-A55C-3DD366739ABC}" srcId="{899EEFA3-B3A4-4598-8753-D898C876A1DA}" destId="{E22A0DCD-325F-47C7-8BB5-72874B65F4BC}" srcOrd="4" destOrd="0" parTransId="{0B192A90-DF62-4191-91EB-1035B5CDAA5F}" sibTransId="{74B98B28-1C8B-4CEC-AF18-2E9DA8CC813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52E875A1-3E0F-482E-9843-0C592A7BA6A9}" type="presParOf" srcId="{7BACE016-3A8A-4A91-8BE9-5DA94181CE86}" destId="{56A220BE-3AA3-4DC8-9BAB-791C38434770}" srcOrd="4" destOrd="0" presId="urn:microsoft.com/office/officeart/2005/8/layout/hierarchy1"/>
    <dgm:cxn modelId="{54C0A917-1C20-4729-88EC-D77F470AD72C}" type="presParOf" srcId="{56A220BE-3AA3-4DC8-9BAB-791C38434770}" destId="{C31E998F-F808-46CB-A34C-1152D1E0C964}" srcOrd="0" destOrd="0" presId="urn:microsoft.com/office/officeart/2005/8/layout/hierarchy1"/>
    <dgm:cxn modelId="{8D34DB62-83BE-4C5C-8EF2-0F22FCFBF2FD}" type="presParOf" srcId="{C31E998F-F808-46CB-A34C-1152D1E0C964}" destId="{9E39012E-D68D-41C8-945C-70CE61BC4135}" srcOrd="0" destOrd="0" presId="urn:microsoft.com/office/officeart/2005/8/layout/hierarchy1"/>
    <dgm:cxn modelId="{1D903732-F7F1-4F5A-8583-85B492987048}" type="presParOf" srcId="{C31E998F-F808-46CB-A34C-1152D1E0C964}" destId="{75A4EBC6-5DEB-4E6E-8627-74BA227ED39B}" srcOrd="1" destOrd="0" presId="urn:microsoft.com/office/officeart/2005/8/layout/hierarchy1"/>
    <dgm:cxn modelId="{B8D807FA-8971-4BC4-BB56-5F577E2C4033}" type="presParOf" srcId="{56A220BE-3AA3-4DC8-9BAB-791C38434770}" destId="{6A286753-9140-499C-9D2D-98D15F1AA4B1}"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a:solidFill>
          <a:srgbClr val="0070C0">
            <a:alpha val="90000"/>
          </a:srgbClr>
        </a:solidFill>
      </dgm:spPr>
      <dgm:t>
        <a:bodyPr/>
        <a:lstStyle/>
        <a:p>
          <a:r>
            <a:rPr lang="en-US" b="1"/>
            <a:t>Introduction</a:t>
          </a:r>
          <a:endParaRPr lang="en-US" b="1" dirty="0"/>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809E7969-47B1-40F3-8CFE-6E0959335B47}">
      <dgm:prSet/>
      <dgm:spPr/>
      <dgm:t>
        <a:bodyPr/>
        <a:lstStyle/>
        <a:p>
          <a:r>
            <a:rPr lang="en-US" dirty="0"/>
            <a:t>Dataset</a:t>
          </a:r>
        </a:p>
      </dgm:t>
    </dgm:pt>
    <dgm:pt modelId="{70A11A13-457C-43FA-8074-4881C02E75DB}" type="parTrans" cxnId="{58D2E457-F6C9-4CD5-BB1A-4F0BA982E3CC}">
      <dgm:prSet/>
      <dgm:spPr/>
      <dgm:t>
        <a:bodyPr/>
        <a:lstStyle/>
        <a:p>
          <a:pPr rtl="1"/>
          <a:endParaRPr lang="he-IL"/>
        </a:p>
      </dgm:t>
    </dgm:pt>
    <dgm:pt modelId="{A18CBBB7-FF7D-445F-8683-B15EF99034C3}" type="sibTrans" cxnId="{58D2E457-F6C9-4CD5-BB1A-4F0BA982E3CC}">
      <dgm:prSet/>
      <dgm:spPr/>
      <dgm:t>
        <a:bodyPr/>
        <a:lstStyle/>
        <a:p>
          <a:pPr rtl="1"/>
          <a:endParaRPr lang="he-IL"/>
        </a:p>
      </dgm:t>
    </dgm:pt>
    <dgm:pt modelId="{1150CA10-8485-4D02-9392-429D3F1E5461}">
      <dgm:prSet/>
      <dgm:spPr/>
      <dgm:t>
        <a:bodyPr/>
        <a:lstStyle/>
        <a:p>
          <a:r>
            <a:rPr lang="en-US" dirty="0"/>
            <a:t>Data Processing</a:t>
          </a:r>
        </a:p>
      </dgm:t>
    </dgm:pt>
    <dgm:pt modelId="{31CF1F79-A18A-489A-A165-D6D18463DB21}" type="parTrans" cxnId="{BB5351C0-134F-48C0-A5DA-25FDD1DBD9A3}">
      <dgm:prSet/>
      <dgm:spPr/>
      <dgm:t>
        <a:bodyPr/>
        <a:lstStyle/>
        <a:p>
          <a:pPr rtl="1"/>
          <a:endParaRPr lang="he-IL"/>
        </a:p>
      </dgm:t>
    </dgm:pt>
    <dgm:pt modelId="{7E7D167A-3DFB-445C-9AC6-BAFC62C1DAAD}" type="sibTrans" cxnId="{BB5351C0-134F-48C0-A5DA-25FDD1DBD9A3}">
      <dgm:prSet/>
      <dgm:spPr/>
      <dgm:t>
        <a:bodyPr/>
        <a:lstStyle/>
        <a:p>
          <a:pPr rtl="1"/>
          <a:endParaRPr lang="he-IL"/>
        </a:p>
      </dgm:t>
    </dgm:pt>
    <dgm:pt modelId="{71E297CE-7E5C-4218-8793-A201F32D3E7C}">
      <dgm:prSet/>
      <dgm:spPr/>
      <dgm:t>
        <a:bodyPr/>
        <a:lstStyle/>
        <a:p>
          <a:r>
            <a:rPr lang="en-US"/>
            <a:t>Classifier Tools</a:t>
          </a:r>
          <a:endParaRPr lang="en-US" dirty="0"/>
        </a:p>
      </dgm:t>
    </dgm:pt>
    <dgm:pt modelId="{0A6E7178-A207-48C3-95BF-0C3ABEE31802}" type="parTrans" cxnId="{CA5C1A59-9B5B-48DE-B2C6-F47EC73F0F86}">
      <dgm:prSet/>
      <dgm:spPr/>
      <dgm:t>
        <a:bodyPr/>
        <a:lstStyle/>
        <a:p>
          <a:pPr rtl="1"/>
          <a:endParaRPr lang="he-IL"/>
        </a:p>
      </dgm:t>
    </dgm:pt>
    <dgm:pt modelId="{907BF630-DE66-4D43-AE90-C11391497863}" type="sibTrans" cxnId="{CA5C1A59-9B5B-48DE-B2C6-F47EC73F0F86}">
      <dgm:prSet/>
      <dgm:spPr/>
      <dgm:t>
        <a:bodyPr/>
        <a:lstStyle/>
        <a:p>
          <a:pPr rtl="1"/>
          <a:endParaRPr lang="he-IL"/>
        </a:p>
      </dgm:t>
    </dgm:pt>
    <dgm:pt modelId="{581C7686-7AC8-44BF-BD5D-8CEA7CC65732}">
      <dgm:prSet/>
      <dgm:spPr/>
      <dgm:t>
        <a:bodyPr/>
        <a:lstStyle/>
        <a:p>
          <a:r>
            <a:rPr lang="en-US" dirty="0"/>
            <a:t>Unsupervised Model</a:t>
          </a:r>
        </a:p>
      </dgm:t>
    </dgm:pt>
    <dgm:pt modelId="{2162FD0D-B2D8-499B-B2FC-A9C70FBD9347}" type="parTrans" cxnId="{88F4F7B9-A84A-49A4-9055-D4678FD8A664}">
      <dgm:prSet/>
      <dgm:spPr/>
      <dgm:t>
        <a:bodyPr/>
        <a:lstStyle/>
        <a:p>
          <a:pPr rtl="1"/>
          <a:endParaRPr lang="he-IL"/>
        </a:p>
      </dgm:t>
    </dgm:pt>
    <dgm:pt modelId="{DA2C036F-A7FB-4995-8F03-4B940875201F}" type="sibTrans" cxnId="{88F4F7B9-A84A-49A4-9055-D4678FD8A664}">
      <dgm:prSet/>
      <dgm:spPr/>
      <dgm:t>
        <a:bodyPr/>
        <a:lstStyle/>
        <a:p>
          <a:pPr rtl="1"/>
          <a:endParaRPr lang="he-IL"/>
        </a:p>
      </dgm:t>
    </dgm:pt>
    <dgm:pt modelId="{97FE1EE4-B1B7-4733-836A-02204C9EC5C2}">
      <dgm:prSet/>
      <dgm:spPr/>
      <dgm:t>
        <a:bodyPr/>
        <a:lstStyle/>
        <a:p>
          <a:r>
            <a:rPr lang="en-US" dirty="0"/>
            <a:t>Results</a:t>
          </a:r>
        </a:p>
      </dgm:t>
    </dgm:pt>
    <dgm:pt modelId="{6FC2098C-9AA4-47A9-9C98-24194322C61B}" type="parTrans" cxnId="{133E7650-97C4-45B4-9A6C-7E03C914F45A}">
      <dgm:prSet/>
      <dgm:spPr/>
      <dgm:t>
        <a:bodyPr/>
        <a:lstStyle/>
        <a:p>
          <a:pPr rtl="1"/>
          <a:endParaRPr lang="he-IL"/>
        </a:p>
      </dgm:t>
    </dgm:pt>
    <dgm:pt modelId="{7493A088-8CCE-4AF7-A6C4-16F4E87716F4}" type="sibTrans" cxnId="{133E7650-97C4-45B4-9A6C-7E03C914F45A}">
      <dgm:prSet/>
      <dgm:spPr/>
      <dgm:t>
        <a:bodyPr/>
        <a:lstStyle/>
        <a:p>
          <a:pPr rtl="1"/>
          <a:endParaRPr lang="he-IL"/>
        </a:p>
      </dgm:t>
    </dgm:pt>
    <dgm:pt modelId="{6AF1876F-B499-4853-82EE-AE0D5C0F18A9}">
      <dgm:prSet/>
      <dgm:spPr/>
      <dgm:t>
        <a:bodyPr/>
        <a:lstStyle/>
        <a:p>
          <a:r>
            <a:rPr lang="en-US" dirty="0"/>
            <a:t>Conclusion</a:t>
          </a:r>
        </a:p>
      </dgm:t>
    </dgm:pt>
    <dgm:pt modelId="{2D61D10F-DDCF-4D17-B05D-2E0AE76BF011}" type="parTrans" cxnId="{B5DE453A-1D21-45E7-B721-3F28B5DC0CE9}">
      <dgm:prSet/>
      <dgm:spPr/>
      <dgm:t>
        <a:bodyPr/>
        <a:lstStyle/>
        <a:p>
          <a:pPr rtl="1"/>
          <a:endParaRPr lang="he-IL"/>
        </a:p>
      </dgm:t>
    </dgm:pt>
    <dgm:pt modelId="{FE04AB96-9BA1-455F-8B68-5D8B4CBD3CAD}" type="sibTrans" cxnId="{B5DE453A-1D21-45E7-B721-3F28B5DC0CE9}">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3FB7DEC7-BB43-4FAB-BAE6-F33EF66ACDEA}" type="pres">
      <dgm:prSet presAssocID="{809E7969-47B1-40F3-8CFE-6E0959335B47}" presName="hierRoot1" presStyleCnt="0"/>
      <dgm:spPr/>
    </dgm:pt>
    <dgm:pt modelId="{6D6BA10A-F19B-48A6-8B79-7A7B9D79083A}" type="pres">
      <dgm:prSet presAssocID="{809E7969-47B1-40F3-8CFE-6E0959335B47}" presName="composite" presStyleCnt="0"/>
      <dgm:spPr/>
    </dgm:pt>
    <dgm:pt modelId="{303D0315-CE84-4907-B269-396A2860ADA0}" type="pres">
      <dgm:prSet presAssocID="{809E7969-47B1-40F3-8CFE-6E0959335B47}" presName="background" presStyleLbl="node0" presStyleIdx="1" presStyleCnt="7"/>
      <dgm:spPr/>
    </dgm:pt>
    <dgm:pt modelId="{11791414-D57A-4230-948B-831563001F53}" type="pres">
      <dgm:prSet presAssocID="{809E7969-47B1-40F3-8CFE-6E0959335B47}" presName="text" presStyleLbl="fgAcc0" presStyleIdx="1" presStyleCnt="7">
        <dgm:presLayoutVars>
          <dgm:chPref val="3"/>
        </dgm:presLayoutVars>
      </dgm:prSet>
      <dgm:spPr/>
    </dgm:pt>
    <dgm:pt modelId="{2D87C32E-ADBB-4602-8369-2B7202CD44A5}" type="pres">
      <dgm:prSet presAssocID="{809E7969-47B1-40F3-8CFE-6E0959335B47}" presName="hierChild2" presStyleCnt="0"/>
      <dgm:spPr/>
    </dgm:pt>
    <dgm:pt modelId="{7DE7794A-C3F0-4B33-BC3E-89275F8F7058}" type="pres">
      <dgm:prSet presAssocID="{1150CA10-8485-4D02-9392-429D3F1E5461}" presName="hierRoot1" presStyleCnt="0"/>
      <dgm:spPr/>
    </dgm:pt>
    <dgm:pt modelId="{BA3195F5-59E8-4225-B254-7F1C05A5B481}" type="pres">
      <dgm:prSet presAssocID="{1150CA10-8485-4D02-9392-429D3F1E5461}" presName="composite" presStyleCnt="0"/>
      <dgm:spPr/>
    </dgm:pt>
    <dgm:pt modelId="{97FE85DE-5F54-4625-A593-44A908A0DE99}" type="pres">
      <dgm:prSet presAssocID="{1150CA10-8485-4D02-9392-429D3F1E5461}" presName="background" presStyleLbl="node0" presStyleIdx="2" presStyleCnt="7"/>
      <dgm:spPr/>
    </dgm:pt>
    <dgm:pt modelId="{22CD139C-7085-47EC-B996-C3DC8BABFE05}" type="pres">
      <dgm:prSet presAssocID="{1150CA10-8485-4D02-9392-429D3F1E5461}" presName="text" presStyleLbl="fgAcc0" presStyleIdx="2" presStyleCnt="7">
        <dgm:presLayoutVars>
          <dgm:chPref val="3"/>
        </dgm:presLayoutVars>
      </dgm:prSet>
      <dgm:spPr/>
    </dgm:pt>
    <dgm:pt modelId="{7D1E69B7-049A-49C3-A80B-58219D02DF90}" type="pres">
      <dgm:prSet presAssocID="{1150CA10-8485-4D02-9392-429D3F1E5461}" presName="hierChild2" presStyleCnt="0"/>
      <dgm:spPr/>
    </dgm:pt>
    <dgm:pt modelId="{65F9E079-4DA0-4199-8E0F-B024C272E0AA}" type="pres">
      <dgm:prSet presAssocID="{71E297CE-7E5C-4218-8793-A201F32D3E7C}" presName="hierRoot1" presStyleCnt="0"/>
      <dgm:spPr/>
    </dgm:pt>
    <dgm:pt modelId="{462CED4B-6F8B-4CDF-B947-5C9B2415A7DF}" type="pres">
      <dgm:prSet presAssocID="{71E297CE-7E5C-4218-8793-A201F32D3E7C}" presName="composite" presStyleCnt="0"/>
      <dgm:spPr/>
    </dgm:pt>
    <dgm:pt modelId="{384BEF7C-E870-4D19-A86D-8D9267BD0398}" type="pres">
      <dgm:prSet presAssocID="{71E297CE-7E5C-4218-8793-A201F32D3E7C}" presName="background" presStyleLbl="node0" presStyleIdx="3" presStyleCnt="7"/>
      <dgm:spPr/>
    </dgm:pt>
    <dgm:pt modelId="{5DB68DEE-67A2-4B60-8525-DD29ECF69297}" type="pres">
      <dgm:prSet presAssocID="{71E297CE-7E5C-4218-8793-A201F32D3E7C}" presName="text" presStyleLbl="fgAcc0" presStyleIdx="3" presStyleCnt="7">
        <dgm:presLayoutVars>
          <dgm:chPref val="3"/>
        </dgm:presLayoutVars>
      </dgm:prSet>
      <dgm:spPr/>
    </dgm:pt>
    <dgm:pt modelId="{074CF221-8912-42B4-8A61-4CF573BC7C82}" type="pres">
      <dgm:prSet presAssocID="{71E297CE-7E5C-4218-8793-A201F32D3E7C}" presName="hierChild2" presStyleCnt="0"/>
      <dgm:spPr/>
    </dgm:pt>
    <dgm:pt modelId="{41532268-BAD5-4CEC-9D07-10165571D1D7}" type="pres">
      <dgm:prSet presAssocID="{581C7686-7AC8-44BF-BD5D-8CEA7CC65732}" presName="hierRoot1" presStyleCnt="0"/>
      <dgm:spPr/>
    </dgm:pt>
    <dgm:pt modelId="{B4BEBCF1-4224-4ACC-9C5C-FB212E62AEB8}" type="pres">
      <dgm:prSet presAssocID="{581C7686-7AC8-44BF-BD5D-8CEA7CC65732}" presName="composite" presStyleCnt="0"/>
      <dgm:spPr/>
    </dgm:pt>
    <dgm:pt modelId="{61E4D321-4AAE-41CB-959F-BAB32050A00E}" type="pres">
      <dgm:prSet presAssocID="{581C7686-7AC8-44BF-BD5D-8CEA7CC65732}" presName="background" presStyleLbl="node0" presStyleIdx="4" presStyleCnt="7"/>
      <dgm:spPr/>
    </dgm:pt>
    <dgm:pt modelId="{94E2E8FA-A827-4B4A-A5BE-D18B3609B3EB}" type="pres">
      <dgm:prSet presAssocID="{581C7686-7AC8-44BF-BD5D-8CEA7CC65732}" presName="text" presStyleLbl="fgAcc0" presStyleIdx="4" presStyleCnt="7">
        <dgm:presLayoutVars>
          <dgm:chPref val="3"/>
        </dgm:presLayoutVars>
      </dgm:prSet>
      <dgm:spPr/>
    </dgm:pt>
    <dgm:pt modelId="{0E19BBF4-0C80-4F8A-B447-ED458C8A8B75}" type="pres">
      <dgm:prSet presAssocID="{581C7686-7AC8-44BF-BD5D-8CEA7CC65732}" presName="hierChild2" presStyleCnt="0"/>
      <dgm:spPr/>
    </dgm:pt>
    <dgm:pt modelId="{CCAEC4C5-C222-4A60-87B8-7A05F374E7EF}" type="pres">
      <dgm:prSet presAssocID="{97FE1EE4-B1B7-4733-836A-02204C9EC5C2}" presName="hierRoot1" presStyleCnt="0"/>
      <dgm:spPr/>
    </dgm:pt>
    <dgm:pt modelId="{342D4AE7-130A-492D-BED3-D00C29A9F388}" type="pres">
      <dgm:prSet presAssocID="{97FE1EE4-B1B7-4733-836A-02204C9EC5C2}" presName="composite" presStyleCnt="0"/>
      <dgm:spPr/>
    </dgm:pt>
    <dgm:pt modelId="{CF762942-9EC9-48FC-85B8-C555C18A8FAB}" type="pres">
      <dgm:prSet presAssocID="{97FE1EE4-B1B7-4733-836A-02204C9EC5C2}" presName="background" presStyleLbl="node0" presStyleIdx="5" presStyleCnt="7"/>
      <dgm:spPr/>
    </dgm:pt>
    <dgm:pt modelId="{1E0BE960-A396-438B-B538-EF04CDD1FEED}" type="pres">
      <dgm:prSet presAssocID="{97FE1EE4-B1B7-4733-836A-02204C9EC5C2}" presName="text" presStyleLbl="fgAcc0" presStyleIdx="5" presStyleCnt="7">
        <dgm:presLayoutVars>
          <dgm:chPref val="3"/>
        </dgm:presLayoutVars>
      </dgm:prSet>
      <dgm:spPr/>
    </dgm:pt>
    <dgm:pt modelId="{F7BDE12E-A193-4AFC-AA60-964510F62BC1}" type="pres">
      <dgm:prSet presAssocID="{97FE1EE4-B1B7-4733-836A-02204C9EC5C2}" presName="hierChild2" presStyleCnt="0"/>
      <dgm:spPr/>
    </dgm:pt>
    <dgm:pt modelId="{3565CAAB-D5EC-4ACB-B760-966A53407856}" type="pres">
      <dgm:prSet presAssocID="{6AF1876F-B499-4853-82EE-AE0D5C0F18A9}" presName="hierRoot1" presStyleCnt="0"/>
      <dgm:spPr/>
    </dgm:pt>
    <dgm:pt modelId="{D1195D54-5AB0-447D-BCEE-DD663986B12E}" type="pres">
      <dgm:prSet presAssocID="{6AF1876F-B499-4853-82EE-AE0D5C0F18A9}" presName="composite" presStyleCnt="0"/>
      <dgm:spPr/>
    </dgm:pt>
    <dgm:pt modelId="{01B4069E-04D5-43ED-8F74-1A2EA81E0D26}" type="pres">
      <dgm:prSet presAssocID="{6AF1876F-B499-4853-82EE-AE0D5C0F18A9}" presName="background" presStyleLbl="node0" presStyleIdx="6" presStyleCnt="7"/>
      <dgm:spPr/>
    </dgm:pt>
    <dgm:pt modelId="{D8491E64-901A-4110-83BF-83331287946F}" type="pres">
      <dgm:prSet presAssocID="{6AF1876F-B499-4853-82EE-AE0D5C0F18A9}" presName="text" presStyleLbl="fgAcc0" presStyleIdx="6" presStyleCnt="7">
        <dgm:presLayoutVars>
          <dgm:chPref val="3"/>
        </dgm:presLayoutVars>
      </dgm:prSet>
      <dgm:spPr/>
    </dgm:pt>
    <dgm:pt modelId="{53B9FD14-AB64-4CA4-BDA9-4587ADC1D7FE}" type="pres">
      <dgm:prSet presAssocID="{6AF1876F-B499-4853-82EE-AE0D5C0F18A9}" presName="hierChild2" presStyleCnt="0"/>
      <dgm:spPr/>
    </dgm:pt>
  </dgm:ptLst>
  <dgm:cxnLst>
    <dgm:cxn modelId="{B5DE453A-1D21-45E7-B721-3F28B5DC0CE9}" srcId="{899EEFA3-B3A4-4598-8753-D898C876A1DA}" destId="{6AF1876F-B499-4853-82EE-AE0D5C0F18A9}" srcOrd="6" destOrd="0" parTransId="{2D61D10F-DDCF-4D17-B05D-2E0AE76BF011}" sibTransId="{FE04AB96-9BA1-455F-8B68-5D8B4CBD3CAD}"/>
    <dgm:cxn modelId="{1DAB8A65-C9F6-4775-A594-0BA9C3AD8E37}" type="presOf" srcId="{809E7969-47B1-40F3-8CFE-6E0959335B47}" destId="{11791414-D57A-4230-948B-831563001F53}" srcOrd="0" destOrd="0" presId="urn:microsoft.com/office/officeart/2005/8/layout/hierarchy1"/>
    <dgm:cxn modelId="{552DC949-EF87-4F12-903D-5732BEE75572}" type="presOf" srcId="{71E297CE-7E5C-4218-8793-A201F32D3E7C}" destId="{5DB68DEE-67A2-4B60-8525-DD29ECF69297}" srcOrd="0" destOrd="0" presId="urn:microsoft.com/office/officeart/2005/8/layout/hierarchy1"/>
    <dgm:cxn modelId="{03E14C4C-DD69-4EFF-AC13-97EE10FEF07D}" type="presOf" srcId="{899EEFA3-B3A4-4598-8753-D898C876A1DA}" destId="{7BACE016-3A8A-4A91-8BE9-5DA94181CE86}" srcOrd="0" destOrd="0" presId="urn:microsoft.com/office/officeart/2005/8/layout/hierarchy1"/>
    <dgm:cxn modelId="{0487E56D-0707-4F4E-96AC-226D4194830A}" type="presOf" srcId="{97FE1EE4-B1B7-4733-836A-02204C9EC5C2}" destId="{1E0BE960-A396-438B-B538-EF04CDD1FEED}" srcOrd="0" destOrd="0" presId="urn:microsoft.com/office/officeart/2005/8/layout/hierarchy1"/>
    <dgm:cxn modelId="{133E7650-97C4-45B4-9A6C-7E03C914F45A}" srcId="{899EEFA3-B3A4-4598-8753-D898C876A1DA}" destId="{97FE1EE4-B1B7-4733-836A-02204C9EC5C2}" srcOrd="5" destOrd="0" parTransId="{6FC2098C-9AA4-47A9-9C98-24194322C61B}" sibTransId="{7493A088-8CCE-4AF7-A6C4-16F4E87716F4}"/>
    <dgm:cxn modelId="{58D2E457-F6C9-4CD5-BB1A-4F0BA982E3CC}" srcId="{899EEFA3-B3A4-4598-8753-D898C876A1DA}" destId="{809E7969-47B1-40F3-8CFE-6E0959335B47}" srcOrd="1" destOrd="0" parTransId="{70A11A13-457C-43FA-8074-4881C02E75DB}" sibTransId="{A18CBBB7-FF7D-445F-8683-B15EF99034C3}"/>
    <dgm:cxn modelId="{CA5C1A59-9B5B-48DE-B2C6-F47EC73F0F86}" srcId="{899EEFA3-B3A4-4598-8753-D898C876A1DA}" destId="{71E297CE-7E5C-4218-8793-A201F32D3E7C}" srcOrd="3" destOrd="0" parTransId="{0A6E7178-A207-48C3-95BF-0C3ABEE31802}" sibTransId="{907BF630-DE66-4D43-AE90-C11391497863}"/>
    <dgm:cxn modelId="{510C1B9D-2612-48A8-8EAB-E159A481EBB5}" type="presOf" srcId="{581C7686-7AC8-44BF-BD5D-8CEA7CC65732}" destId="{94E2E8FA-A827-4B4A-A5BE-D18B3609B3EB}" srcOrd="0" destOrd="0" presId="urn:microsoft.com/office/officeart/2005/8/layout/hierarchy1"/>
    <dgm:cxn modelId="{4B297DA1-0311-4D19-BF2E-678FA4B618DB}" type="presOf" srcId="{6AF1876F-B499-4853-82EE-AE0D5C0F18A9}" destId="{D8491E64-901A-4110-83BF-83331287946F}" srcOrd="0" destOrd="0" presId="urn:microsoft.com/office/officeart/2005/8/layout/hierarchy1"/>
    <dgm:cxn modelId="{4F9B06A4-9412-4D51-A108-8A81250654A5}" type="presOf" srcId="{7EEFE11D-A84C-492B-BA3F-C1C2AF03C187}" destId="{8BFF5944-FBD4-4C32-A585-12BD74CEEA8B}" srcOrd="0" destOrd="0" presId="urn:microsoft.com/office/officeart/2005/8/layout/hierarchy1"/>
    <dgm:cxn modelId="{820C50B4-7ECD-434B-A485-DAEDCA84CD18}" srcId="{899EEFA3-B3A4-4598-8753-D898C876A1DA}" destId="{7EEFE11D-A84C-492B-BA3F-C1C2AF03C187}" srcOrd="0" destOrd="0" parTransId="{8854E698-E6DC-43EC-906A-FBF0968D0FAB}" sibTransId="{1072BBA4-8D3F-4587-86C2-2E0E90137004}"/>
    <dgm:cxn modelId="{88F4F7B9-A84A-49A4-9055-D4678FD8A664}" srcId="{899EEFA3-B3A4-4598-8753-D898C876A1DA}" destId="{581C7686-7AC8-44BF-BD5D-8CEA7CC65732}" srcOrd="4" destOrd="0" parTransId="{2162FD0D-B2D8-499B-B2FC-A9C70FBD9347}" sibTransId="{DA2C036F-A7FB-4995-8F03-4B940875201F}"/>
    <dgm:cxn modelId="{BB5351C0-134F-48C0-A5DA-25FDD1DBD9A3}" srcId="{899EEFA3-B3A4-4598-8753-D898C876A1DA}" destId="{1150CA10-8485-4D02-9392-429D3F1E5461}" srcOrd="2" destOrd="0" parTransId="{31CF1F79-A18A-489A-A165-D6D18463DB21}" sibTransId="{7E7D167A-3DFB-445C-9AC6-BAFC62C1DAAD}"/>
    <dgm:cxn modelId="{8DDD40F3-9BCE-411A-BBC8-91A55554E916}" type="presOf" srcId="{1150CA10-8485-4D02-9392-429D3F1E5461}" destId="{22CD139C-7085-47EC-B996-C3DC8BABFE05}" srcOrd="0" destOrd="0" presId="urn:microsoft.com/office/officeart/2005/8/layout/hierarchy1"/>
    <dgm:cxn modelId="{94FD1E2B-1427-4559-A83C-EC564DE78D56}" type="presParOf" srcId="{7BACE016-3A8A-4A91-8BE9-5DA94181CE86}" destId="{BA3C2FCD-790F-43B5-855D-948B1E9F119F}" srcOrd="0" destOrd="0" presId="urn:microsoft.com/office/officeart/2005/8/layout/hierarchy1"/>
    <dgm:cxn modelId="{8BCCD032-9D72-442F-A31E-3BEFDA233977}" type="presParOf" srcId="{BA3C2FCD-790F-43B5-855D-948B1E9F119F}" destId="{C5F88ECD-6F3B-4E8C-B5E5-4377C898CCCF}" srcOrd="0" destOrd="0" presId="urn:microsoft.com/office/officeart/2005/8/layout/hierarchy1"/>
    <dgm:cxn modelId="{D2EFA085-7024-476F-B755-52EB2E8B1B85}" type="presParOf" srcId="{C5F88ECD-6F3B-4E8C-B5E5-4377C898CCCF}" destId="{2579D4BB-B327-4586-A3AC-640759991D42}" srcOrd="0" destOrd="0" presId="urn:microsoft.com/office/officeart/2005/8/layout/hierarchy1"/>
    <dgm:cxn modelId="{5271349F-8EDA-4B16-A9FC-C83B78808B36}" type="presParOf" srcId="{C5F88ECD-6F3B-4E8C-B5E5-4377C898CCCF}" destId="{8BFF5944-FBD4-4C32-A585-12BD74CEEA8B}" srcOrd="1" destOrd="0" presId="urn:microsoft.com/office/officeart/2005/8/layout/hierarchy1"/>
    <dgm:cxn modelId="{52A831DD-23BE-4832-82B4-BF7A113A5DFC}" type="presParOf" srcId="{BA3C2FCD-790F-43B5-855D-948B1E9F119F}" destId="{5CB880F4-9C8D-4C9F-BC84-E1BF3B76C07C}" srcOrd="1" destOrd="0" presId="urn:microsoft.com/office/officeart/2005/8/layout/hierarchy1"/>
    <dgm:cxn modelId="{305B4330-EB59-4912-B90F-0DC662F3AA46}" type="presParOf" srcId="{7BACE016-3A8A-4A91-8BE9-5DA94181CE86}" destId="{3FB7DEC7-BB43-4FAB-BAE6-F33EF66ACDEA}" srcOrd="1" destOrd="0" presId="urn:microsoft.com/office/officeart/2005/8/layout/hierarchy1"/>
    <dgm:cxn modelId="{FA98F3F1-444E-433D-BF6D-208C9224C98B}" type="presParOf" srcId="{3FB7DEC7-BB43-4FAB-BAE6-F33EF66ACDEA}" destId="{6D6BA10A-F19B-48A6-8B79-7A7B9D79083A}" srcOrd="0" destOrd="0" presId="urn:microsoft.com/office/officeart/2005/8/layout/hierarchy1"/>
    <dgm:cxn modelId="{05000A73-9A16-4823-B328-84EBC0D86D00}" type="presParOf" srcId="{6D6BA10A-F19B-48A6-8B79-7A7B9D79083A}" destId="{303D0315-CE84-4907-B269-396A2860ADA0}" srcOrd="0" destOrd="0" presId="urn:microsoft.com/office/officeart/2005/8/layout/hierarchy1"/>
    <dgm:cxn modelId="{6248CD81-E9F8-4470-8EB1-FE8F31F0EDD5}" type="presParOf" srcId="{6D6BA10A-F19B-48A6-8B79-7A7B9D79083A}" destId="{11791414-D57A-4230-948B-831563001F53}" srcOrd="1" destOrd="0" presId="urn:microsoft.com/office/officeart/2005/8/layout/hierarchy1"/>
    <dgm:cxn modelId="{11B819E6-0EC1-45E3-9152-5A4479B890DE}" type="presParOf" srcId="{3FB7DEC7-BB43-4FAB-BAE6-F33EF66ACDEA}" destId="{2D87C32E-ADBB-4602-8369-2B7202CD44A5}" srcOrd="1" destOrd="0" presId="urn:microsoft.com/office/officeart/2005/8/layout/hierarchy1"/>
    <dgm:cxn modelId="{5EBE6BB9-BE30-4BBE-A47A-EA59434A312E}" type="presParOf" srcId="{7BACE016-3A8A-4A91-8BE9-5DA94181CE86}" destId="{7DE7794A-C3F0-4B33-BC3E-89275F8F7058}" srcOrd="2" destOrd="0" presId="urn:microsoft.com/office/officeart/2005/8/layout/hierarchy1"/>
    <dgm:cxn modelId="{F8926E69-5A54-4641-9D42-689C97E5D484}" type="presParOf" srcId="{7DE7794A-C3F0-4B33-BC3E-89275F8F7058}" destId="{BA3195F5-59E8-4225-B254-7F1C05A5B481}" srcOrd="0" destOrd="0" presId="urn:microsoft.com/office/officeart/2005/8/layout/hierarchy1"/>
    <dgm:cxn modelId="{84E27F34-0802-4ADA-A724-B36C3071D674}" type="presParOf" srcId="{BA3195F5-59E8-4225-B254-7F1C05A5B481}" destId="{97FE85DE-5F54-4625-A593-44A908A0DE99}" srcOrd="0" destOrd="0" presId="urn:microsoft.com/office/officeart/2005/8/layout/hierarchy1"/>
    <dgm:cxn modelId="{D41E802A-FFFC-4F91-89B9-67DC391E7780}" type="presParOf" srcId="{BA3195F5-59E8-4225-B254-7F1C05A5B481}" destId="{22CD139C-7085-47EC-B996-C3DC8BABFE05}" srcOrd="1" destOrd="0" presId="urn:microsoft.com/office/officeart/2005/8/layout/hierarchy1"/>
    <dgm:cxn modelId="{98D2B60A-C8AA-49A0-BE69-8AE49CEFD13E}" type="presParOf" srcId="{7DE7794A-C3F0-4B33-BC3E-89275F8F7058}" destId="{7D1E69B7-049A-49C3-A80B-58219D02DF90}" srcOrd="1" destOrd="0" presId="urn:microsoft.com/office/officeart/2005/8/layout/hierarchy1"/>
    <dgm:cxn modelId="{D40FA78F-F7E7-4944-AD2B-CE0563DF83E6}" type="presParOf" srcId="{7BACE016-3A8A-4A91-8BE9-5DA94181CE86}" destId="{65F9E079-4DA0-4199-8E0F-B024C272E0AA}" srcOrd="3" destOrd="0" presId="urn:microsoft.com/office/officeart/2005/8/layout/hierarchy1"/>
    <dgm:cxn modelId="{09CD6E51-A350-43ED-BF18-B797CB19EB63}" type="presParOf" srcId="{65F9E079-4DA0-4199-8E0F-B024C272E0AA}" destId="{462CED4B-6F8B-4CDF-B947-5C9B2415A7DF}" srcOrd="0" destOrd="0" presId="urn:microsoft.com/office/officeart/2005/8/layout/hierarchy1"/>
    <dgm:cxn modelId="{7819DF90-ED53-4BE2-8411-2B86D5551863}" type="presParOf" srcId="{462CED4B-6F8B-4CDF-B947-5C9B2415A7DF}" destId="{384BEF7C-E870-4D19-A86D-8D9267BD0398}" srcOrd="0" destOrd="0" presId="urn:microsoft.com/office/officeart/2005/8/layout/hierarchy1"/>
    <dgm:cxn modelId="{889DE0C5-F6C3-4C56-9298-5F8673BC00F1}" type="presParOf" srcId="{462CED4B-6F8B-4CDF-B947-5C9B2415A7DF}" destId="{5DB68DEE-67A2-4B60-8525-DD29ECF69297}" srcOrd="1" destOrd="0" presId="urn:microsoft.com/office/officeart/2005/8/layout/hierarchy1"/>
    <dgm:cxn modelId="{999C5DBC-0D51-4C7F-89C2-DC0D9FF949C9}" type="presParOf" srcId="{65F9E079-4DA0-4199-8E0F-B024C272E0AA}" destId="{074CF221-8912-42B4-8A61-4CF573BC7C82}" srcOrd="1" destOrd="0" presId="urn:microsoft.com/office/officeart/2005/8/layout/hierarchy1"/>
    <dgm:cxn modelId="{2D3188CC-65A3-4D9F-ACBE-C542FD0057E6}" type="presParOf" srcId="{7BACE016-3A8A-4A91-8BE9-5DA94181CE86}" destId="{41532268-BAD5-4CEC-9D07-10165571D1D7}" srcOrd="4" destOrd="0" presId="urn:microsoft.com/office/officeart/2005/8/layout/hierarchy1"/>
    <dgm:cxn modelId="{D71E7AF6-A672-4B16-B14D-82689DFEAE72}" type="presParOf" srcId="{41532268-BAD5-4CEC-9D07-10165571D1D7}" destId="{B4BEBCF1-4224-4ACC-9C5C-FB212E62AEB8}" srcOrd="0" destOrd="0" presId="urn:microsoft.com/office/officeart/2005/8/layout/hierarchy1"/>
    <dgm:cxn modelId="{6AE7AF44-7E00-4AFA-A1C3-4ECF1F27308E}" type="presParOf" srcId="{B4BEBCF1-4224-4ACC-9C5C-FB212E62AEB8}" destId="{61E4D321-4AAE-41CB-959F-BAB32050A00E}" srcOrd="0" destOrd="0" presId="urn:microsoft.com/office/officeart/2005/8/layout/hierarchy1"/>
    <dgm:cxn modelId="{B6A59F1D-861A-4969-A10B-8385D4F2CBCF}" type="presParOf" srcId="{B4BEBCF1-4224-4ACC-9C5C-FB212E62AEB8}" destId="{94E2E8FA-A827-4B4A-A5BE-D18B3609B3EB}" srcOrd="1" destOrd="0" presId="urn:microsoft.com/office/officeart/2005/8/layout/hierarchy1"/>
    <dgm:cxn modelId="{A02E6634-A856-4B53-8A93-A27426F4ED35}" type="presParOf" srcId="{41532268-BAD5-4CEC-9D07-10165571D1D7}" destId="{0E19BBF4-0C80-4F8A-B447-ED458C8A8B75}" srcOrd="1" destOrd="0" presId="urn:microsoft.com/office/officeart/2005/8/layout/hierarchy1"/>
    <dgm:cxn modelId="{37327A71-1AAC-439E-B53E-4BCBB2A529D1}" type="presParOf" srcId="{7BACE016-3A8A-4A91-8BE9-5DA94181CE86}" destId="{CCAEC4C5-C222-4A60-87B8-7A05F374E7EF}" srcOrd="5" destOrd="0" presId="urn:microsoft.com/office/officeart/2005/8/layout/hierarchy1"/>
    <dgm:cxn modelId="{8A038901-A99A-4DC0-867C-4E74696E0029}" type="presParOf" srcId="{CCAEC4C5-C222-4A60-87B8-7A05F374E7EF}" destId="{342D4AE7-130A-492D-BED3-D00C29A9F388}" srcOrd="0" destOrd="0" presId="urn:microsoft.com/office/officeart/2005/8/layout/hierarchy1"/>
    <dgm:cxn modelId="{3F7AA4ED-EBA9-4679-AC26-95747A798C18}" type="presParOf" srcId="{342D4AE7-130A-492D-BED3-D00C29A9F388}" destId="{CF762942-9EC9-48FC-85B8-C555C18A8FAB}" srcOrd="0" destOrd="0" presId="urn:microsoft.com/office/officeart/2005/8/layout/hierarchy1"/>
    <dgm:cxn modelId="{40F2CE5F-A9B3-4E53-AF70-CF6EEE0BFC28}" type="presParOf" srcId="{342D4AE7-130A-492D-BED3-D00C29A9F388}" destId="{1E0BE960-A396-438B-B538-EF04CDD1FEED}" srcOrd="1" destOrd="0" presId="urn:microsoft.com/office/officeart/2005/8/layout/hierarchy1"/>
    <dgm:cxn modelId="{CC04B065-91B1-4595-B00B-4362C9220AE3}" type="presParOf" srcId="{CCAEC4C5-C222-4A60-87B8-7A05F374E7EF}" destId="{F7BDE12E-A193-4AFC-AA60-964510F62BC1}" srcOrd="1" destOrd="0" presId="urn:microsoft.com/office/officeart/2005/8/layout/hierarchy1"/>
    <dgm:cxn modelId="{2BFAC310-4FA2-4877-92BB-8CC4AEAF430E}" type="presParOf" srcId="{7BACE016-3A8A-4A91-8BE9-5DA94181CE86}" destId="{3565CAAB-D5EC-4ACB-B760-966A53407856}" srcOrd="6" destOrd="0" presId="urn:microsoft.com/office/officeart/2005/8/layout/hierarchy1"/>
    <dgm:cxn modelId="{5D3C5792-D20C-47D6-8BBA-69170A886892}" type="presParOf" srcId="{3565CAAB-D5EC-4ACB-B760-966A53407856}" destId="{D1195D54-5AB0-447D-BCEE-DD663986B12E}" srcOrd="0" destOrd="0" presId="urn:microsoft.com/office/officeart/2005/8/layout/hierarchy1"/>
    <dgm:cxn modelId="{1D47CFDD-7607-4EC7-9542-AA53350C4F5B}" type="presParOf" srcId="{D1195D54-5AB0-447D-BCEE-DD663986B12E}" destId="{01B4069E-04D5-43ED-8F74-1A2EA81E0D26}" srcOrd="0" destOrd="0" presId="urn:microsoft.com/office/officeart/2005/8/layout/hierarchy1"/>
    <dgm:cxn modelId="{DCC50E7A-0693-4389-85C7-F89460B72640}" type="presParOf" srcId="{D1195D54-5AB0-447D-BCEE-DD663986B12E}" destId="{D8491E64-901A-4110-83BF-83331287946F}" srcOrd="1" destOrd="0" presId="urn:microsoft.com/office/officeart/2005/8/layout/hierarchy1"/>
    <dgm:cxn modelId="{0624D4C4-E418-4D36-92DE-7DB0F7A87DFF}" type="presParOf" srcId="{3565CAAB-D5EC-4ACB-B760-966A53407856}" destId="{53B9FD14-AB64-4CA4-BDA9-4587ADC1D7F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E22A0DCD-325F-47C7-8BB5-72874B65F4BC}">
      <dgm:prSet/>
      <dgm:spPr/>
      <dgm:t>
        <a:bodyPr/>
        <a:lstStyle/>
        <a:p>
          <a:r>
            <a:rPr lang="en-US" b="0" dirty="0"/>
            <a:t>Unsupervised Model</a:t>
          </a:r>
        </a:p>
      </dgm:t>
    </dgm:pt>
    <dgm:pt modelId="{0B192A90-DF62-4191-91EB-1035B5CDAA5F}" type="parTrans" cxnId="{59B7B672-B9A2-4CDC-A55C-3DD366739ABC}">
      <dgm:prSet/>
      <dgm:spPr/>
      <dgm:t>
        <a:bodyPr/>
        <a:lstStyle/>
        <a:p>
          <a:pPr rtl="1"/>
          <a:endParaRPr lang="he-IL"/>
        </a:p>
      </dgm:t>
    </dgm:pt>
    <dgm:pt modelId="{74B98B28-1C8B-4CEC-AF18-2E9DA8CC8133}" type="sibTrans" cxnId="{59B7B672-B9A2-4CDC-A55C-3DD366739ABC}">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6A220BE-3AA3-4DC8-9BAB-791C38434770}" type="pres">
      <dgm:prSet presAssocID="{E22A0DCD-325F-47C7-8BB5-72874B65F4BC}" presName="hierRoot1" presStyleCnt="0"/>
      <dgm:spPr/>
    </dgm:pt>
    <dgm:pt modelId="{C31E998F-F808-46CB-A34C-1152D1E0C964}" type="pres">
      <dgm:prSet presAssocID="{E22A0DCD-325F-47C7-8BB5-72874B65F4BC}" presName="composite" presStyleCnt="0"/>
      <dgm:spPr/>
    </dgm:pt>
    <dgm:pt modelId="{9E39012E-D68D-41C8-945C-70CE61BC4135}" type="pres">
      <dgm:prSet presAssocID="{E22A0DCD-325F-47C7-8BB5-72874B65F4BC}" presName="background" presStyleLbl="node0" presStyleIdx="4" presStyleCnt="7"/>
      <dgm:spPr/>
    </dgm:pt>
    <dgm:pt modelId="{75A4EBC6-5DEB-4E6E-8627-74BA227ED39B}" type="pres">
      <dgm:prSet presAssocID="{E22A0DCD-325F-47C7-8BB5-72874B65F4BC}" presName="text" presStyleLbl="fgAcc0" presStyleIdx="4" presStyleCnt="7">
        <dgm:presLayoutVars>
          <dgm:chPref val="3"/>
        </dgm:presLayoutVars>
      </dgm:prSet>
      <dgm:spPr/>
    </dgm:pt>
    <dgm:pt modelId="{6A286753-9140-499C-9D2D-98D15F1AA4B1}" type="pres">
      <dgm:prSet presAssocID="{E22A0DCD-325F-47C7-8BB5-72874B65F4BC}"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CD0F5D32-4594-4186-8805-C4DF32E48336}" type="presOf" srcId="{E22A0DCD-325F-47C7-8BB5-72874B65F4BC}" destId="{75A4EBC6-5DEB-4E6E-8627-74BA227ED39B}"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9B7B672-B9A2-4CDC-A55C-3DD366739ABC}" srcId="{899EEFA3-B3A4-4598-8753-D898C876A1DA}" destId="{E22A0DCD-325F-47C7-8BB5-72874B65F4BC}" srcOrd="4" destOrd="0" parTransId="{0B192A90-DF62-4191-91EB-1035B5CDAA5F}" sibTransId="{74B98B28-1C8B-4CEC-AF18-2E9DA8CC813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52E875A1-3E0F-482E-9843-0C592A7BA6A9}" type="presParOf" srcId="{7BACE016-3A8A-4A91-8BE9-5DA94181CE86}" destId="{56A220BE-3AA3-4DC8-9BAB-791C38434770}" srcOrd="4" destOrd="0" presId="urn:microsoft.com/office/officeart/2005/8/layout/hierarchy1"/>
    <dgm:cxn modelId="{54C0A917-1C20-4729-88EC-D77F470AD72C}" type="presParOf" srcId="{56A220BE-3AA3-4DC8-9BAB-791C38434770}" destId="{C31E998F-F808-46CB-A34C-1152D1E0C964}" srcOrd="0" destOrd="0" presId="urn:microsoft.com/office/officeart/2005/8/layout/hierarchy1"/>
    <dgm:cxn modelId="{8D34DB62-83BE-4C5C-8EF2-0F22FCFBF2FD}" type="presParOf" srcId="{C31E998F-F808-46CB-A34C-1152D1E0C964}" destId="{9E39012E-D68D-41C8-945C-70CE61BC4135}" srcOrd="0" destOrd="0" presId="urn:microsoft.com/office/officeart/2005/8/layout/hierarchy1"/>
    <dgm:cxn modelId="{1D903732-F7F1-4F5A-8583-85B492987048}" type="presParOf" srcId="{C31E998F-F808-46CB-A34C-1152D1E0C964}" destId="{75A4EBC6-5DEB-4E6E-8627-74BA227ED39B}" srcOrd="1" destOrd="0" presId="urn:microsoft.com/office/officeart/2005/8/layout/hierarchy1"/>
    <dgm:cxn modelId="{B8D807FA-8971-4BC4-BB56-5F577E2C4033}" type="presParOf" srcId="{56A220BE-3AA3-4DC8-9BAB-791C38434770}" destId="{6A286753-9140-499C-9D2D-98D15F1AA4B1}"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E22A0DCD-325F-47C7-8BB5-72874B65F4BC}">
      <dgm:prSet/>
      <dgm:spPr/>
      <dgm:t>
        <a:bodyPr/>
        <a:lstStyle/>
        <a:p>
          <a:r>
            <a:rPr lang="en-US" b="0" dirty="0"/>
            <a:t>Unsupervised Model</a:t>
          </a:r>
        </a:p>
      </dgm:t>
    </dgm:pt>
    <dgm:pt modelId="{0B192A90-DF62-4191-91EB-1035B5CDAA5F}" type="parTrans" cxnId="{59B7B672-B9A2-4CDC-A55C-3DD366739ABC}">
      <dgm:prSet/>
      <dgm:spPr/>
      <dgm:t>
        <a:bodyPr/>
        <a:lstStyle/>
        <a:p>
          <a:pPr rtl="1"/>
          <a:endParaRPr lang="he-IL"/>
        </a:p>
      </dgm:t>
    </dgm:pt>
    <dgm:pt modelId="{74B98B28-1C8B-4CEC-AF18-2E9DA8CC8133}" type="sibTrans" cxnId="{59B7B672-B9A2-4CDC-A55C-3DD366739ABC}">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6A220BE-3AA3-4DC8-9BAB-791C38434770}" type="pres">
      <dgm:prSet presAssocID="{E22A0DCD-325F-47C7-8BB5-72874B65F4BC}" presName="hierRoot1" presStyleCnt="0"/>
      <dgm:spPr/>
    </dgm:pt>
    <dgm:pt modelId="{C31E998F-F808-46CB-A34C-1152D1E0C964}" type="pres">
      <dgm:prSet presAssocID="{E22A0DCD-325F-47C7-8BB5-72874B65F4BC}" presName="composite" presStyleCnt="0"/>
      <dgm:spPr/>
    </dgm:pt>
    <dgm:pt modelId="{9E39012E-D68D-41C8-945C-70CE61BC4135}" type="pres">
      <dgm:prSet presAssocID="{E22A0DCD-325F-47C7-8BB5-72874B65F4BC}" presName="background" presStyleLbl="node0" presStyleIdx="4" presStyleCnt="7"/>
      <dgm:spPr/>
    </dgm:pt>
    <dgm:pt modelId="{75A4EBC6-5DEB-4E6E-8627-74BA227ED39B}" type="pres">
      <dgm:prSet presAssocID="{E22A0DCD-325F-47C7-8BB5-72874B65F4BC}" presName="text" presStyleLbl="fgAcc0" presStyleIdx="4" presStyleCnt="7">
        <dgm:presLayoutVars>
          <dgm:chPref val="3"/>
        </dgm:presLayoutVars>
      </dgm:prSet>
      <dgm:spPr/>
    </dgm:pt>
    <dgm:pt modelId="{6A286753-9140-499C-9D2D-98D15F1AA4B1}" type="pres">
      <dgm:prSet presAssocID="{E22A0DCD-325F-47C7-8BB5-72874B65F4BC}"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CD0F5D32-4594-4186-8805-C4DF32E48336}" type="presOf" srcId="{E22A0DCD-325F-47C7-8BB5-72874B65F4BC}" destId="{75A4EBC6-5DEB-4E6E-8627-74BA227ED39B}"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9B7B672-B9A2-4CDC-A55C-3DD366739ABC}" srcId="{899EEFA3-B3A4-4598-8753-D898C876A1DA}" destId="{E22A0DCD-325F-47C7-8BB5-72874B65F4BC}" srcOrd="4" destOrd="0" parTransId="{0B192A90-DF62-4191-91EB-1035B5CDAA5F}" sibTransId="{74B98B28-1C8B-4CEC-AF18-2E9DA8CC813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52E875A1-3E0F-482E-9843-0C592A7BA6A9}" type="presParOf" srcId="{7BACE016-3A8A-4A91-8BE9-5DA94181CE86}" destId="{56A220BE-3AA3-4DC8-9BAB-791C38434770}" srcOrd="4" destOrd="0" presId="urn:microsoft.com/office/officeart/2005/8/layout/hierarchy1"/>
    <dgm:cxn modelId="{54C0A917-1C20-4729-88EC-D77F470AD72C}" type="presParOf" srcId="{56A220BE-3AA3-4DC8-9BAB-791C38434770}" destId="{C31E998F-F808-46CB-A34C-1152D1E0C964}" srcOrd="0" destOrd="0" presId="urn:microsoft.com/office/officeart/2005/8/layout/hierarchy1"/>
    <dgm:cxn modelId="{8D34DB62-83BE-4C5C-8EF2-0F22FCFBF2FD}" type="presParOf" srcId="{C31E998F-F808-46CB-A34C-1152D1E0C964}" destId="{9E39012E-D68D-41C8-945C-70CE61BC4135}" srcOrd="0" destOrd="0" presId="urn:microsoft.com/office/officeart/2005/8/layout/hierarchy1"/>
    <dgm:cxn modelId="{1D903732-F7F1-4F5A-8583-85B492987048}" type="presParOf" srcId="{C31E998F-F808-46CB-A34C-1152D1E0C964}" destId="{75A4EBC6-5DEB-4E6E-8627-74BA227ED39B}" srcOrd="1" destOrd="0" presId="urn:microsoft.com/office/officeart/2005/8/layout/hierarchy1"/>
    <dgm:cxn modelId="{B8D807FA-8971-4BC4-BB56-5F577E2C4033}" type="presParOf" srcId="{56A220BE-3AA3-4DC8-9BAB-791C38434770}" destId="{6A286753-9140-499C-9D2D-98D15F1AA4B1}"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a:t>Introduction</a:t>
          </a:r>
          <a:endParaRPr lang="en-US" b="0" dirty="0"/>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498ADD36-D298-4B74-8C99-F4F3C545D3DF}">
      <dgm:prSet/>
      <dgm:spPr>
        <a:solidFill>
          <a:srgbClr val="0070C0">
            <a:alpha val="90000"/>
          </a:srgbClr>
        </a:solidFill>
      </dgm:spPr>
      <dgm:t>
        <a:bodyPr/>
        <a:lstStyle/>
        <a:p>
          <a:r>
            <a:rPr lang="en-US" b="1" dirty="0"/>
            <a:t>Dataset</a:t>
          </a:r>
        </a:p>
      </dgm:t>
    </dgm:pt>
    <dgm:pt modelId="{98A792AE-7685-4499-A643-07A7CC79EF4A}" type="parTrans" cxnId="{4F46DCDA-767B-4031-8F0F-BEC2B64D6F8B}">
      <dgm:prSet/>
      <dgm:spPr/>
      <dgm:t>
        <a:bodyPr/>
        <a:lstStyle/>
        <a:p>
          <a:pPr rtl="1"/>
          <a:endParaRPr lang="he-IL"/>
        </a:p>
      </dgm:t>
    </dgm:pt>
    <dgm:pt modelId="{9604052B-AAB2-4207-8B28-64C7C01E4A7E}" type="sibTrans" cxnId="{4F46DCDA-767B-4031-8F0F-BEC2B64D6F8B}">
      <dgm:prSet/>
      <dgm:spPr/>
      <dgm:t>
        <a:bodyPr/>
        <a:lstStyle/>
        <a:p>
          <a:pPr rtl="1"/>
          <a:endParaRPr lang="he-IL"/>
        </a:p>
      </dgm:t>
    </dgm:pt>
    <dgm:pt modelId="{BCD0E0F8-5F58-4C2A-B7EC-BB6918C2BBAA}">
      <dgm:prSet/>
      <dgm:spPr/>
      <dgm:t>
        <a:bodyPr/>
        <a:lstStyle/>
        <a:p>
          <a:r>
            <a:rPr lang="en-US" dirty="0"/>
            <a:t>Data Processing</a:t>
          </a:r>
        </a:p>
      </dgm:t>
    </dgm:pt>
    <dgm:pt modelId="{6AD05447-23C8-4B25-9481-655277B1DAED}" type="parTrans" cxnId="{306DF2CB-4FF9-4EBA-8748-08EF60959A7B}">
      <dgm:prSet/>
      <dgm:spPr/>
      <dgm:t>
        <a:bodyPr/>
        <a:lstStyle/>
        <a:p>
          <a:pPr rtl="1"/>
          <a:endParaRPr lang="he-IL"/>
        </a:p>
      </dgm:t>
    </dgm:pt>
    <dgm:pt modelId="{D20E2C16-DECB-4665-9B09-D2F569A7406E}" type="sibTrans" cxnId="{306DF2CB-4FF9-4EBA-8748-08EF60959A7B}">
      <dgm:prSet/>
      <dgm:spPr/>
      <dgm:t>
        <a:bodyPr/>
        <a:lstStyle/>
        <a:p>
          <a:pPr rtl="1"/>
          <a:endParaRPr lang="he-IL"/>
        </a:p>
      </dgm:t>
    </dgm:pt>
    <dgm:pt modelId="{A22F2011-2205-49D8-8203-842382B1CCC1}">
      <dgm:prSet/>
      <dgm:spPr/>
      <dgm:t>
        <a:bodyPr/>
        <a:lstStyle/>
        <a:p>
          <a:r>
            <a:rPr lang="en-US"/>
            <a:t>Classifier Tools</a:t>
          </a:r>
          <a:endParaRPr lang="en-US" dirty="0"/>
        </a:p>
      </dgm:t>
    </dgm:pt>
    <dgm:pt modelId="{C2BD7698-744A-426D-8D36-69BC103B6F03}" type="parTrans" cxnId="{B4CF7AC6-6606-47DB-BFAC-AD27BF11037F}">
      <dgm:prSet/>
      <dgm:spPr/>
      <dgm:t>
        <a:bodyPr/>
        <a:lstStyle/>
        <a:p>
          <a:pPr rtl="1"/>
          <a:endParaRPr lang="he-IL"/>
        </a:p>
      </dgm:t>
    </dgm:pt>
    <dgm:pt modelId="{A15C47C7-A2DD-4182-A651-0D59ECF71DF5}" type="sibTrans" cxnId="{B4CF7AC6-6606-47DB-BFAC-AD27BF11037F}">
      <dgm:prSet/>
      <dgm:spPr/>
      <dgm:t>
        <a:bodyPr/>
        <a:lstStyle/>
        <a:p>
          <a:pPr rtl="1"/>
          <a:endParaRPr lang="he-IL"/>
        </a:p>
      </dgm:t>
    </dgm:pt>
    <dgm:pt modelId="{850EDE6F-BF68-4187-A73F-9754C31C6FD8}">
      <dgm:prSet/>
      <dgm:spPr/>
      <dgm:t>
        <a:bodyPr/>
        <a:lstStyle/>
        <a:p>
          <a:r>
            <a:rPr lang="en-US" dirty="0"/>
            <a:t>Unsupervised Model</a:t>
          </a:r>
        </a:p>
      </dgm:t>
    </dgm:pt>
    <dgm:pt modelId="{1C4C71EC-525A-4479-BF2E-5D90D7B931E4}" type="parTrans" cxnId="{7F61CDF7-3853-42ED-856B-2C0676A5D26F}">
      <dgm:prSet/>
      <dgm:spPr/>
      <dgm:t>
        <a:bodyPr/>
        <a:lstStyle/>
        <a:p>
          <a:pPr rtl="1"/>
          <a:endParaRPr lang="he-IL"/>
        </a:p>
      </dgm:t>
    </dgm:pt>
    <dgm:pt modelId="{F2C64AC8-17EC-40D4-924B-816C5602C346}" type="sibTrans" cxnId="{7F61CDF7-3853-42ED-856B-2C0676A5D26F}">
      <dgm:prSet/>
      <dgm:spPr/>
      <dgm:t>
        <a:bodyPr/>
        <a:lstStyle/>
        <a:p>
          <a:pPr rtl="1"/>
          <a:endParaRPr lang="he-IL"/>
        </a:p>
      </dgm:t>
    </dgm:pt>
    <dgm:pt modelId="{1BF8AACA-756C-4AD5-A619-7170ABBDEF6C}">
      <dgm:prSet/>
      <dgm:spPr/>
      <dgm:t>
        <a:bodyPr/>
        <a:lstStyle/>
        <a:p>
          <a:r>
            <a:rPr lang="en-US" dirty="0"/>
            <a:t>Results</a:t>
          </a:r>
        </a:p>
      </dgm:t>
    </dgm:pt>
    <dgm:pt modelId="{DDD79CBB-0731-4874-BD3B-9F5A55C7F8FC}" type="parTrans" cxnId="{0CA10D60-08BC-4714-BB0F-B74AF0FA894A}">
      <dgm:prSet/>
      <dgm:spPr/>
      <dgm:t>
        <a:bodyPr/>
        <a:lstStyle/>
        <a:p>
          <a:pPr rtl="1"/>
          <a:endParaRPr lang="he-IL"/>
        </a:p>
      </dgm:t>
    </dgm:pt>
    <dgm:pt modelId="{7F1838AF-0AB4-43A5-BACF-C1857F25D2F3}" type="sibTrans" cxnId="{0CA10D60-08BC-4714-BB0F-B74AF0FA894A}">
      <dgm:prSet/>
      <dgm:spPr/>
      <dgm:t>
        <a:bodyPr/>
        <a:lstStyle/>
        <a:p>
          <a:pPr rtl="1"/>
          <a:endParaRPr lang="he-IL"/>
        </a:p>
      </dgm:t>
    </dgm:pt>
    <dgm:pt modelId="{739FB488-0297-434E-AFD0-969F774C2AA3}">
      <dgm:prSet/>
      <dgm:spPr/>
      <dgm:t>
        <a:bodyPr/>
        <a:lstStyle/>
        <a:p>
          <a:r>
            <a:rPr lang="en-US" dirty="0"/>
            <a:t>Conclusion</a:t>
          </a:r>
        </a:p>
      </dgm:t>
    </dgm:pt>
    <dgm:pt modelId="{7E101CA4-40D3-4A63-8ADD-08E4379DB470}" type="parTrans" cxnId="{5851CB78-1C9B-47FC-B36C-5EBAB65D066A}">
      <dgm:prSet/>
      <dgm:spPr/>
      <dgm:t>
        <a:bodyPr/>
        <a:lstStyle/>
        <a:p>
          <a:pPr rtl="1"/>
          <a:endParaRPr lang="he-IL"/>
        </a:p>
      </dgm:t>
    </dgm:pt>
    <dgm:pt modelId="{C2FC85F5-BEDF-430B-BA4A-52391B3FD992}" type="sibTrans" cxnId="{5851CB78-1C9B-47FC-B36C-5EBAB65D066A}">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0E17B7F0-89CA-442B-B506-AEAF66526733}" type="pres">
      <dgm:prSet presAssocID="{498ADD36-D298-4B74-8C99-F4F3C545D3DF}" presName="hierRoot1" presStyleCnt="0"/>
      <dgm:spPr/>
    </dgm:pt>
    <dgm:pt modelId="{EDAE376E-67BC-42EB-826A-B112688CB9FF}" type="pres">
      <dgm:prSet presAssocID="{498ADD36-D298-4B74-8C99-F4F3C545D3DF}" presName="composite" presStyleCnt="0"/>
      <dgm:spPr/>
    </dgm:pt>
    <dgm:pt modelId="{F0960C97-CF92-4D81-8FC4-FE9EBB1D2606}" type="pres">
      <dgm:prSet presAssocID="{498ADD36-D298-4B74-8C99-F4F3C545D3DF}" presName="background" presStyleLbl="node0" presStyleIdx="1" presStyleCnt="7"/>
      <dgm:spPr/>
    </dgm:pt>
    <dgm:pt modelId="{4D1AA5A0-D999-45CE-B856-BB8A7E225223}" type="pres">
      <dgm:prSet presAssocID="{498ADD36-D298-4B74-8C99-F4F3C545D3DF}" presName="text" presStyleLbl="fgAcc0" presStyleIdx="1" presStyleCnt="7">
        <dgm:presLayoutVars>
          <dgm:chPref val="3"/>
        </dgm:presLayoutVars>
      </dgm:prSet>
      <dgm:spPr/>
    </dgm:pt>
    <dgm:pt modelId="{17A70D6A-7D8E-44F5-BBE1-BFA839DC7D09}" type="pres">
      <dgm:prSet presAssocID="{498ADD36-D298-4B74-8C99-F4F3C545D3DF}" presName="hierChild2" presStyleCnt="0"/>
      <dgm:spPr/>
    </dgm:pt>
    <dgm:pt modelId="{0DCFF56B-6010-4A7D-83BD-3B80677A02B7}" type="pres">
      <dgm:prSet presAssocID="{BCD0E0F8-5F58-4C2A-B7EC-BB6918C2BBAA}" presName="hierRoot1" presStyleCnt="0"/>
      <dgm:spPr/>
    </dgm:pt>
    <dgm:pt modelId="{B9C5F90C-98D8-47C2-BBAE-82E334A4B84C}" type="pres">
      <dgm:prSet presAssocID="{BCD0E0F8-5F58-4C2A-B7EC-BB6918C2BBAA}" presName="composite" presStyleCnt="0"/>
      <dgm:spPr/>
    </dgm:pt>
    <dgm:pt modelId="{046F7C46-73DA-45A6-A015-7699AFC8C86F}" type="pres">
      <dgm:prSet presAssocID="{BCD0E0F8-5F58-4C2A-B7EC-BB6918C2BBAA}" presName="background" presStyleLbl="node0" presStyleIdx="2" presStyleCnt="7"/>
      <dgm:spPr/>
    </dgm:pt>
    <dgm:pt modelId="{55DE6F7D-9627-40C2-A35F-9CC2350CE30F}" type="pres">
      <dgm:prSet presAssocID="{BCD0E0F8-5F58-4C2A-B7EC-BB6918C2BBAA}" presName="text" presStyleLbl="fgAcc0" presStyleIdx="2" presStyleCnt="7">
        <dgm:presLayoutVars>
          <dgm:chPref val="3"/>
        </dgm:presLayoutVars>
      </dgm:prSet>
      <dgm:spPr/>
    </dgm:pt>
    <dgm:pt modelId="{8552B9AF-1EA5-467F-8838-EAC704290B89}" type="pres">
      <dgm:prSet presAssocID="{BCD0E0F8-5F58-4C2A-B7EC-BB6918C2BBAA}" presName="hierChild2" presStyleCnt="0"/>
      <dgm:spPr/>
    </dgm:pt>
    <dgm:pt modelId="{1B84F4EB-5E7C-49A4-857A-4C005288CB9D}" type="pres">
      <dgm:prSet presAssocID="{A22F2011-2205-49D8-8203-842382B1CCC1}" presName="hierRoot1" presStyleCnt="0"/>
      <dgm:spPr/>
    </dgm:pt>
    <dgm:pt modelId="{0E24F125-D9CA-47FD-AD83-5045D6C22161}" type="pres">
      <dgm:prSet presAssocID="{A22F2011-2205-49D8-8203-842382B1CCC1}" presName="composite" presStyleCnt="0"/>
      <dgm:spPr/>
    </dgm:pt>
    <dgm:pt modelId="{D4CAE465-3ACB-4070-BA8A-E4DF71CB5CF4}" type="pres">
      <dgm:prSet presAssocID="{A22F2011-2205-49D8-8203-842382B1CCC1}" presName="background" presStyleLbl="node0" presStyleIdx="3" presStyleCnt="7"/>
      <dgm:spPr/>
    </dgm:pt>
    <dgm:pt modelId="{67018907-508D-49F6-9499-C71156B6D304}" type="pres">
      <dgm:prSet presAssocID="{A22F2011-2205-49D8-8203-842382B1CCC1}" presName="text" presStyleLbl="fgAcc0" presStyleIdx="3" presStyleCnt="7">
        <dgm:presLayoutVars>
          <dgm:chPref val="3"/>
        </dgm:presLayoutVars>
      </dgm:prSet>
      <dgm:spPr/>
    </dgm:pt>
    <dgm:pt modelId="{A4BB804E-8281-4ACE-9ED1-421660BE2FBE}" type="pres">
      <dgm:prSet presAssocID="{A22F2011-2205-49D8-8203-842382B1CCC1}" presName="hierChild2" presStyleCnt="0"/>
      <dgm:spPr/>
    </dgm:pt>
    <dgm:pt modelId="{8FF3ED43-AE30-421E-B27D-B50480E91249}" type="pres">
      <dgm:prSet presAssocID="{850EDE6F-BF68-4187-A73F-9754C31C6FD8}" presName="hierRoot1" presStyleCnt="0"/>
      <dgm:spPr/>
    </dgm:pt>
    <dgm:pt modelId="{54AF4EF5-0537-49B4-8EE9-E711EE3B59D0}" type="pres">
      <dgm:prSet presAssocID="{850EDE6F-BF68-4187-A73F-9754C31C6FD8}" presName="composite" presStyleCnt="0"/>
      <dgm:spPr/>
    </dgm:pt>
    <dgm:pt modelId="{FB994B0C-D417-4A12-953B-F1C9074A7DF8}" type="pres">
      <dgm:prSet presAssocID="{850EDE6F-BF68-4187-A73F-9754C31C6FD8}" presName="background" presStyleLbl="node0" presStyleIdx="4" presStyleCnt="7"/>
      <dgm:spPr/>
    </dgm:pt>
    <dgm:pt modelId="{291F8E98-0AA5-4EB1-B967-4D96EEE3C3D4}" type="pres">
      <dgm:prSet presAssocID="{850EDE6F-BF68-4187-A73F-9754C31C6FD8}" presName="text" presStyleLbl="fgAcc0" presStyleIdx="4" presStyleCnt="7">
        <dgm:presLayoutVars>
          <dgm:chPref val="3"/>
        </dgm:presLayoutVars>
      </dgm:prSet>
      <dgm:spPr/>
    </dgm:pt>
    <dgm:pt modelId="{C4A50210-50B1-4D83-9A28-184458D4868E}" type="pres">
      <dgm:prSet presAssocID="{850EDE6F-BF68-4187-A73F-9754C31C6FD8}" presName="hierChild2" presStyleCnt="0"/>
      <dgm:spPr/>
    </dgm:pt>
    <dgm:pt modelId="{3A33E079-E8CE-4730-94C0-6DE2B7D01B39}" type="pres">
      <dgm:prSet presAssocID="{1BF8AACA-756C-4AD5-A619-7170ABBDEF6C}" presName="hierRoot1" presStyleCnt="0"/>
      <dgm:spPr/>
    </dgm:pt>
    <dgm:pt modelId="{5B442E70-BBDC-4F40-8FB3-B474680E80BD}" type="pres">
      <dgm:prSet presAssocID="{1BF8AACA-756C-4AD5-A619-7170ABBDEF6C}" presName="composite" presStyleCnt="0"/>
      <dgm:spPr/>
    </dgm:pt>
    <dgm:pt modelId="{42C1D843-9E43-407E-B37C-76B282301F4B}" type="pres">
      <dgm:prSet presAssocID="{1BF8AACA-756C-4AD5-A619-7170ABBDEF6C}" presName="background" presStyleLbl="node0" presStyleIdx="5" presStyleCnt="7"/>
      <dgm:spPr/>
    </dgm:pt>
    <dgm:pt modelId="{D6E767EF-E6B2-4CE5-9281-932C9CB78519}" type="pres">
      <dgm:prSet presAssocID="{1BF8AACA-756C-4AD5-A619-7170ABBDEF6C}" presName="text" presStyleLbl="fgAcc0" presStyleIdx="5" presStyleCnt="7">
        <dgm:presLayoutVars>
          <dgm:chPref val="3"/>
        </dgm:presLayoutVars>
      </dgm:prSet>
      <dgm:spPr/>
    </dgm:pt>
    <dgm:pt modelId="{EEC8ACA5-7618-4DCA-ABF9-3ABED9F25319}" type="pres">
      <dgm:prSet presAssocID="{1BF8AACA-756C-4AD5-A619-7170ABBDEF6C}" presName="hierChild2" presStyleCnt="0"/>
      <dgm:spPr/>
    </dgm:pt>
    <dgm:pt modelId="{AAD1D6FE-35B8-4790-B2B4-074230524F9D}" type="pres">
      <dgm:prSet presAssocID="{739FB488-0297-434E-AFD0-969F774C2AA3}" presName="hierRoot1" presStyleCnt="0"/>
      <dgm:spPr/>
    </dgm:pt>
    <dgm:pt modelId="{FD58A04F-46B2-4BE6-A1F0-FE968ED477D0}" type="pres">
      <dgm:prSet presAssocID="{739FB488-0297-434E-AFD0-969F774C2AA3}" presName="composite" presStyleCnt="0"/>
      <dgm:spPr/>
    </dgm:pt>
    <dgm:pt modelId="{BBECE51F-B841-40B9-B01C-AEE1FA7E4D70}" type="pres">
      <dgm:prSet presAssocID="{739FB488-0297-434E-AFD0-969F774C2AA3}" presName="background" presStyleLbl="node0" presStyleIdx="6" presStyleCnt="7"/>
      <dgm:spPr/>
    </dgm:pt>
    <dgm:pt modelId="{E93D707C-D574-4E7D-96AC-E4ED190A61BC}" type="pres">
      <dgm:prSet presAssocID="{739FB488-0297-434E-AFD0-969F774C2AA3}" presName="text" presStyleLbl="fgAcc0" presStyleIdx="6" presStyleCnt="7">
        <dgm:presLayoutVars>
          <dgm:chPref val="3"/>
        </dgm:presLayoutVars>
      </dgm:prSet>
      <dgm:spPr/>
    </dgm:pt>
    <dgm:pt modelId="{40D4EA74-9769-4E3B-8D43-241131A4A51E}" type="pres">
      <dgm:prSet presAssocID="{739FB488-0297-434E-AFD0-969F774C2AA3}"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03037A1E-3ED7-49C1-ACD5-BDD627C158B6}" type="presOf" srcId="{739FB488-0297-434E-AFD0-969F774C2AA3}" destId="{E93D707C-D574-4E7D-96AC-E4ED190A61BC}" srcOrd="0" destOrd="0" presId="urn:microsoft.com/office/officeart/2005/8/layout/hierarchy1"/>
    <dgm:cxn modelId="{0CA10D60-08BC-4714-BB0F-B74AF0FA894A}" srcId="{899EEFA3-B3A4-4598-8753-D898C876A1DA}" destId="{1BF8AACA-756C-4AD5-A619-7170ABBDEF6C}" srcOrd="5" destOrd="0" parTransId="{DDD79CBB-0731-4874-BD3B-9F5A55C7F8FC}" sibTransId="{7F1838AF-0AB4-43A5-BACF-C1857F25D2F3}"/>
    <dgm:cxn modelId="{74B9F842-AB4B-4273-842B-28EAFAC01B11}" type="presOf" srcId="{BCD0E0F8-5F58-4C2A-B7EC-BB6918C2BBAA}" destId="{55DE6F7D-9627-40C2-A35F-9CC2350CE30F}" srcOrd="0" destOrd="0" presId="urn:microsoft.com/office/officeart/2005/8/layout/hierarchy1"/>
    <dgm:cxn modelId="{6023FE68-13E1-42D7-A15B-3702002BDDEE}" type="presOf" srcId="{A22F2011-2205-49D8-8203-842382B1CCC1}" destId="{67018907-508D-49F6-9499-C71156B6D304}"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5851CB78-1C9B-47FC-B36C-5EBAB65D066A}" srcId="{899EEFA3-B3A4-4598-8753-D898C876A1DA}" destId="{739FB488-0297-434E-AFD0-969F774C2AA3}" srcOrd="6" destOrd="0" parTransId="{7E101CA4-40D3-4A63-8ADD-08E4379DB470}" sibTransId="{C2FC85F5-BEDF-430B-BA4A-52391B3FD992}"/>
    <dgm:cxn modelId="{820C50B4-7ECD-434B-A485-DAEDCA84CD18}" srcId="{899EEFA3-B3A4-4598-8753-D898C876A1DA}" destId="{7EEFE11D-A84C-492B-BA3F-C1C2AF03C187}" srcOrd="0" destOrd="0" parTransId="{8854E698-E6DC-43EC-906A-FBF0968D0FAB}" sibTransId="{1072BBA4-8D3F-4587-86C2-2E0E90137004}"/>
    <dgm:cxn modelId="{B4CF7AC6-6606-47DB-BFAC-AD27BF11037F}" srcId="{899EEFA3-B3A4-4598-8753-D898C876A1DA}" destId="{A22F2011-2205-49D8-8203-842382B1CCC1}" srcOrd="3" destOrd="0" parTransId="{C2BD7698-744A-426D-8D36-69BC103B6F03}" sibTransId="{A15C47C7-A2DD-4182-A651-0D59ECF71DF5}"/>
    <dgm:cxn modelId="{306DF2CB-4FF9-4EBA-8748-08EF60959A7B}" srcId="{899EEFA3-B3A4-4598-8753-D898C876A1DA}" destId="{BCD0E0F8-5F58-4C2A-B7EC-BB6918C2BBAA}" srcOrd="2" destOrd="0" parTransId="{6AD05447-23C8-4B25-9481-655277B1DAED}" sibTransId="{D20E2C16-DECB-4665-9B09-D2F569A7406E}"/>
    <dgm:cxn modelId="{4F46DCDA-767B-4031-8F0F-BEC2B64D6F8B}" srcId="{899EEFA3-B3A4-4598-8753-D898C876A1DA}" destId="{498ADD36-D298-4B74-8C99-F4F3C545D3DF}" srcOrd="1" destOrd="0" parTransId="{98A792AE-7685-4499-A643-07A7CC79EF4A}" sibTransId="{9604052B-AAB2-4207-8B28-64C7C01E4A7E}"/>
    <dgm:cxn modelId="{054326DB-EC75-4DFE-BEC5-9519507635A3}" type="presOf" srcId="{850EDE6F-BF68-4187-A73F-9754C31C6FD8}" destId="{291F8E98-0AA5-4EB1-B967-4D96EEE3C3D4}" srcOrd="0" destOrd="0" presId="urn:microsoft.com/office/officeart/2005/8/layout/hierarchy1"/>
    <dgm:cxn modelId="{CCD6ECF3-646B-4C55-80DE-B9B924F7E8FD}" type="presOf" srcId="{1BF8AACA-756C-4AD5-A619-7170ABBDEF6C}" destId="{D6E767EF-E6B2-4CE5-9281-932C9CB78519}" srcOrd="0" destOrd="0" presId="urn:microsoft.com/office/officeart/2005/8/layout/hierarchy1"/>
    <dgm:cxn modelId="{7F61CDF7-3853-42ED-856B-2C0676A5D26F}" srcId="{899EEFA3-B3A4-4598-8753-D898C876A1DA}" destId="{850EDE6F-BF68-4187-A73F-9754C31C6FD8}" srcOrd="4" destOrd="0" parTransId="{1C4C71EC-525A-4479-BF2E-5D90D7B931E4}" sibTransId="{F2C64AC8-17EC-40D4-924B-816C5602C346}"/>
    <dgm:cxn modelId="{985494FB-308E-4ACC-93E0-4DCC963A3B79}" type="presOf" srcId="{498ADD36-D298-4B74-8C99-F4F3C545D3DF}" destId="{4D1AA5A0-D999-45CE-B856-BB8A7E225223}" srcOrd="0" destOrd="0" presId="urn:microsoft.com/office/officeart/2005/8/layout/hierarchy1"/>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86EE7DAA-B3CD-4CF2-81BF-6EDABF3B9199}" type="presParOf" srcId="{7BACE016-3A8A-4A91-8BE9-5DA94181CE86}" destId="{0E17B7F0-89CA-442B-B506-AEAF66526733}" srcOrd="1" destOrd="0" presId="urn:microsoft.com/office/officeart/2005/8/layout/hierarchy1"/>
    <dgm:cxn modelId="{37B50D82-4AB2-49CC-98EC-63616B4E54CB}" type="presParOf" srcId="{0E17B7F0-89CA-442B-B506-AEAF66526733}" destId="{EDAE376E-67BC-42EB-826A-B112688CB9FF}" srcOrd="0" destOrd="0" presId="urn:microsoft.com/office/officeart/2005/8/layout/hierarchy1"/>
    <dgm:cxn modelId="{816E46BA-AF8A-43B5-ACD8-4DB87FE1D53C}" type="presParOf" srcId="{EDAE376E-67BC-42EB-826A-B112688CB9FF}" destId="{F0960C97-CF92-4D81-8FC4-FE9EBB1D2606}" srcOrd="0" destOrd="0" presId="urn:microsoft.com/office/officeart/2005/8/layout/hierarchy1"/>
    <dgm:cxn modelId="{064D25EF-09CA-4B3F-9997-C67F6DCD948A}" type="presParOf" srcId="{EDAE376E-67BC-42EB-826A-B112688CB9FF}" destId="{4D1AA5A0-D999-45CE-B856-BB8A7E225223}" srcOrd="1" destOrd="0" presId="urn:microsoft.com/office/officeart/2005/8/layout/hierarchy1"/>
    <dgm:cxn modelId="{315E5837-2531-4480-A44C-DE1C6F4A2D89}" type="presParOf" srcId="{0E17B7F0-89CA-442B-B506-AEAF66526733}" destId="{17A70D6A-7D8E-44F5-BBE1-BFA839DC7D09}" srcOrd="1" destOrd="0" presId="urn:microsoft.com/office/officeart/2005/8/layout/hierarchy1"/>
    <dgm:cxn modelId="{90B908E7-1C6B-4381-A0E8-A0AD6E97B84A}" type="presParOf" srcId="{7BACE016-3A8A-4A91-8BE9-5DA94181CE86}" destId="{0DCFF56B-6010-4A7D-83BD-3B80677A02B7}" srcOrd="2" destOrd="0" presId="urn:microsoft.com/office/officeart/2005/8/layout/hierarchy1"/>
    <dgm:cxn modelId="{6D04DEB8-C2D4-438F-A696-0B5C5E75BF2C}" type="presParOf" srcId="{0DCFF56B-6010-4A7D-83BD-3B80677A02B7}" destId="{B9C5F90C-98D8-47C2-BBAE-82E334A4B84C}" srcOrd="0" destOrd="0" presId="urn:microsoft.com/office/officeart/2005/8/layout/hierarchy1"/>
    <dgm:cxn modelId="{A8DAEA18-3001-4C19-91D6-8F2F0821CD87}" type="presParOf" srcId="{B9C5F90C-98D8-47C2-BBAE-82E334A4B84C}" destId="{046F7C46-73DA-45A6-A015-7699AFC8C86F}" srcOrd="0" destOrd="0" presId="urn:microsoft.com/office/officeart/2005/8/layout/hierarchy1"/>
    <dgm:cxn modelId="{FCFFC355-4C6F-47D1-9F73-C731ADAFED03}" type="presParOf" srcId="{B9C5F90C-98D8-47C2-BBAE-82E334A4B84C}" destId="{55DE6F7D-9627-40C2-A35F-9CC2350CE30F}" srcOrd="1" destOrd="0" presId="urn:microsoft.com/office/officeart/2005/8/layout/hierarchy1"/>
    <dgm:cxn modelId="{B7B168A7-548D-4AA4-B3E8-5CC2CE8F8D62}" type="presParOf" srcId="{0DCFF56B-6010-4A7D-83BD-3B80677A02B7}" destId="{8552B9AF-1EA5-467F-8838-EAC704290B89}" srcOrd="1" destOrd="0" presId="urn:microsoft.com/office/officeart/2005/8/layout/hierarchy1"/>
    <dgm:cxn modelId="{CAF03319-046E-4AFC-B0DE-33B16D85D9E4}" type="presParOf" srcId="{7BACE016-3A8A-4A91-8BE9-5DA94181CE86}" destId="{1B84F4EB-5E7C-49A4-857A-4C005288CB9D}" srcOrd="3" destOrd="0" presId="urn:microsoft.com/office/officeart/2005/8/layout/hierarchy1"/>
    <dgm:cxn modelId="{CF83A18E-E292-4DC0-814B-E08C7E10503A}" type="presParOf" srcId="{1B84F4EB-5E7C-49A4-857A-4C005288CB9D}" destId="{0E24F125-D9CA-47FD-AD83-5045D6C22161}" srcOrd="0" destOrd="0" presId="urn:microsoft.com/office/officeart/2005/8/layout/hierarchy1"/>
    <dgm:cxn modelId="{D8584746-C01C-4988-9FF3-04A7944BE8FB}" type="presParOf" srcId="{0E24F125-D9CA-47FD-AD83-5045D6C22161}" destId="{D4CAE465-3ACB-4070-BA8A-E4DF71CB5CF4}" srcOrd="0" destOrd="0" presId="urn:microsoft.com/office/officeart/2005/8/layout/hierarchy1"/>
    <dgm:cxn modelId="{A36C6AE7-0CD3-4871-8B58-18A0F606292D}" type="presParOf" srcId="{0E24F125-D9CA-47FD-AD83-5045D6C22161}" destId="{67018907-508D-49F6-9499-C71156B6D304}" srcOrd="1" destOrd="0" presId="urn:microsoft.com/office/officeart/2005/8/layout/hierarchy1"/>
    <dgm:cxn modelId="{062AC642-C23F-4DC7-933A-0D90C2160B6E}" type="presParOf" srcId="{1B84F4EB-5E7C-49A4-857A-4C005288CB9D}" destId="{A4BB804E-8281-4ACE-9ED1-421660BE2FBE}" srcOrd="1" destOrd="0" presId="urn:microsoft.com/office/officeart/2005/8/layout/hierarchy1"/>
    <dgm:cxn modelId="{BF27B62F-D4F3-408C-9A56-E05404EE02CF}" type="presParOf" srcId="{7BACE016-3A8A-4A91-8BE9-5DA94181CE86}" destId="{8FF3ED43-AE30-421E-B27D-B50480E91249}" srcOrd="4" destOrd="0" presId="urn:microsoft.com/office/officeart/2005/8/layout/hierarchy1"/>
    <dgm:cxn modelId="{0F8AA213-DB67-4206-B04A-752BA5FC28CC}" type="presParOf" srcId="{8FF3ED43-AE30-421E-B27D-B50480E91249}" destId="{54AF4EF5-0537-49B4-8EE9-E711EE3B59D0}" srcOrd="0" destOrd="0" presId="urn:microsoft.com/office/officeart/2005/8/layout/hierarchy1"/>
    <dgm:cxn modelId="{E21B83E4-0CB5-4FE2-AD71-F3009E7D0B0E}" type="presParOf" srcId="{54AF4EF5-0537-49B4-8EE9-E711EE3B59D0}" destId="{FB994B0C-D417-4A12-953B-F1C9074A7DF8}" srcOrd="0" destOrd="0" presId="urn:microsoft.com/office/officeart/2005/8/layout/hierarchy1"/>
    <dgm:cxn modelId="{BBDA6FE2-DCF4-4240-B188-7CF051FF744D}" type="presParOf" srcId="{54AF4EF5-0537-49B4-8EE9-E711EE3B59D0}" destId="{291F8E98-0AA5-4EB1-B967-4D96EEE3C3D4}" srcOrd="1" destOrd="0" presId="urn:microsoft.com/office/officeart/2005/8/layout/hierarchy1"/>
    <dgm:cxn modelId="{79929469-349F-4D39-9FC0-F3C8AEAD199B}" type="presParOf" srcId="{8FF3ED43-AE30-421E-B27D-B50480E91249}" destId="{C4A50210-50B1-4D83-9A28-184458D4868E}" srcOrd="1" destOrd="0" presId="urn:microsoft.com/office/officeart/2005/8/layout/hierarchy1"/>
    <dgm:cxn modelId="{3E65F1C8-00BF-4833-BD52-A919B81D2833}" type="presParOf" srcId="{7BACE016-3A8A-4A91-8BE9-5DA94181CE86}" destId="{3A33E079-E8CE-4730-94C0-6DE2B7D01B39}" srcOrd="5" destOrd="0" presId="urn:microsoft.com/office/officeart/2005/8/layout/hierarchy1"/>
    <dgm:cxn modelId="{238AE687-6272-4674-93F0-B9002693D9F4}" type="presParOf" srcId="{3A33E079-E8CE-4730-94C0-6DE2B7D01B39}" destId="{5B442E70-BBDC-4F40-8FB3-B474680E80BD}" srcOrd="0" destOrd="0" presId="urn:microsoft.com/office/officeart/2005/8/layout/hierarchy1"/>
    <dgm:cxn modelId="{0E97652F-6A24-4EFB-A64A-306E4BB338C6}" type="presParOf" srcId="{5B442E70-BBDC-4F40-8FB3-B474680E80BD}" destId="{42C1D843-9E43-407E-B37C-76B282301F4B}" srcOrd="0" destOrd="0" presId="urn:microsoft.com/office/officeart/2005/8/layout/hierarchy1"/>
    <dgm:cxn modelId="{E9BC750B-8CC7-49D8-ACB8-8AA80E6AB75D}" type="presParOf" srcId="{5B442E70-BBDC-4F40-8FB3-B474680E80BD}" destId="{D6E767EF-E6B2-4CE5-9281-932C9CB78519}" srcOrd="1" destOrd="0" presId="urn:microsoft.com/office/officeart/2005/8/layout/hierarchy1"/>
    <dgm:cxn modelId="{7F79E172-A425-437B-B193-154D6D2412E5}" type="presParOf" srcId="{3A33E079-E8CE-4730-94C0-6DE2B7D01B39}" destId="{EEC8ACA5-7618-4DCA-ABF9-3ABED9F25319}" srcOrd="1" destOrd="0" presId="urn:microsoft.com/office/officeart/2005/8/layout/hierarchy1"/>
    <dgm:cxn modelId="{390E5DB6-058A-4F70-9A9E-1B464B00DA38}" type="presParOf" srcId="{7BACE016-3A8A-4A91-8BE9-5DA94181CE86}" destId="{AAD1D6FE-35B8-4790-B2B4-074230524F9D}" srcOrd="6" destOrd="0" presId="urn:microsoft.com/office/officeart/2005/8/layout/hierarchy1"/>
    <dgm:cxn modelId="{0D0A8713-9054-45C4-A3F5-6994B6BA456B}" type="presParOf" srcId="{AAD1D6FE-35B8-4790-B2B4-074230524F9D}" destId="{FD58A04F-46B2-4BE6-A1F0-FE968ED477D0}" srcOrd="0" destOrd="0" presId="urn:microsoft.com/office/officeart/2005/8/layout/hierarchy1"/>
    <dgm:cxn modelId="{2F1BE20F-37F0-4759-8FBD-9D2C12810659}" type="presParOf" srcId="{FD58A04F-46B2-4BE6-A1F0-FE968ED477D0}" destId="{BBECE51F-B841-40B9-B01C-AEE1FA7E4D70}" srcOrd="0" destOrd="0" presId="urn:microsoft.com/office/officeart/2005/8/layout/hierarchy1"/>
    <dgm:cxn modelId="{58E296A1-9190-4B67-974E-906E8686C833}" type="presParOf" srcId="{FD58A04F-46B2-4BE6-A1F0-FE968ED477D0}" destId="{E93D707C-D574-4E7D-96AC-E4ED190A61BC}" srcOrd="1" destOrd="0" presId="urn:microsoft.com/office/officeart/2005/8/layout/hierarchy1"/>
    <dgm:cxn modelId="{255F6546-3195-4307-AAE7-78318CAB9D9E}" type="presParOf" srcId="{AAD1D6FE-35B8-4790-B2B4-074230524F9D}" destId="{40D4EA74-9769-4E3B-8D43-241131A4A51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119F762D-ED24-4707-BC6B-6017AAEC6929}">
      <dgm:prSet/>
      <dgm:spPr>
        <a:solidFill>
          <a:srgbClr val="0070C0">
            <a:alpha val="90000"/>
          </a:srgbClr>
        </a:solidFill>
      </dgm:spPr>
      <dgm:t>
        <a:bodyPr/>
        <a:lstStyle/>
        <a:p>
          <a:r>
            <a:rPr lang="en-US" b="1" dirty="0"/>
            <a:t>Dataset</a:t>
          </a:r>
        </a:p>
      </dgm:t>
    </dgm:pt>
    <dgm:pt modelId="{739DBEB0-3DB0-4166-9C2B-BF3E310D97F5}" type="parTrans" cxnId="{D51C143F-2666-47ED-9601-9C9082B3BB50}">
      <dgm:prSet/>
      <dgm:spPr/>
      <dgm:t>
        <a:bodyPr/>
        <a:lstStyle/>
        <a:p>
          <a:pPr rtl="1"/>
          <a:endParaRPr lang="he-IL"/>
        </a:p>
      </dgm:t>
    </dgm:pt>
    <dgm:pt modelId="{2ECE481F-55F5-41F4-8DDE-16554985EAC2}" type="sibTrans" cxnId="{D51C143F-2666-47ED-9601-9C9082B3BB50}">
      <dgm:prSet/>
      <dgm:spPr/>
      <dgm:t>
        <a:bodyPr/>
        <a:lstStyle/>
        <a:p>
          <a:pPr rtl="1"/>
          <a:endParaRPr lang="he-IL"/>
        </a:p>
      </dgm:t>
    </dgm:pt>
    <dgm:pt modelId="{F0EB53EE-711B-4B20-BAC7-9C8B350B702A}">
      <dgm:prSet/>
      <dgm:spPr/>
      <dgm:t>
        <a:bodyPr/>
        <a:lstStyle/>
        <a:p>
          <a:r>
            <a:rPr lang="en-US" dirty="0"/>
            <a:t>Data Processing</a:t>
          </a:r>
        </a:p>
      </dgm:t>
    </dgm:pt>
    <dgm:pt modelId="{82112A82-74FD-4CDE-B583-E3A0E0740888}" type="parTrans" cxnId="{8A22FC92-1B4B-48C9-A70A-111E229BC5E8}">
      <dgm:prSet/>
      <dgm:spPr/>
      <dgm:t>
        <a:bodyPr/>
        <a:lstStyle/>
        <a:p>
          <a:pPr rtl="1"/>
          <a:endParaRPr lang="he-IL"/>
        </a:p>
      </dgm:t>
    </dgm:pt>
    <dgm:pt modelId="{6B14C365-BAF4-402E-9AA6-928DE474DC92}" type="sibTrans" cxnId="{8A22FC92-1B4B-48C9-A70A-111E229BC5E8}">
      <dgm:prSet/>
      <dgm:spPr/>
      <dgm:t>
        <a:bodyPr/>
        <a:lstStyle/>
        <a:p>
          <a:pPr rtl="1"/>
          <a:endParaRPr lang="he-IL"/>
        </a:p>
      </dgm:t>
    </dgm:pt>
    <dgm:pt modelId="{5A8E0652-70D3-405D-9553-53D175E5452C}">
      <dgm:prSet/>
      <dgm:spPr/>
      <dgm:t>
        <a:bodyPr/>
        <a:lstStyle/>
        <a:p>
          <a:r>
            <a:rPr lang="en-US"/>
            <a:t>Classifier Tools</a:t>
          </a:r>
          <a:endParaRPr lang="en-US" dirty="0"/>
        </a:p>
      </dgm:t>
    </dgm:pt>
    <dgm:pt modelId="{0DA95CC9-3E36-4B17-9F43-0561E0A2BDE0}" type="parTrans" cxnId="{6283E166-3144-4078-BB94-19877B049CE3}">
      <dgm:prSet/>
      <dgm:spPr/>
      <dgm:t>
        <a:bodyPr/>
        <a:lstStyle/>
        <a:p>
          <a:pPr rtl="1"/>
          <a:endParaRPr lang="he-IL"/>
        </a:p>
      </dgm:t>
    </dgm:pt>
    <dgm:pt modelId="{FB4E2CA1-F0DC-4A7F-9C82-A2054E2AF8E1}" type="sibTrans" cxnId="{6283E166-3144-4078-BB94-19877B049CE3}">
      <dgm:prSet/>
      <dgm:spPr/>
      <dgm:t>
        <a:bodyPr/>
        <a:lstStyle/>
        <a:p>
          <a:pPr rtl="1"/>
          <a:endParaRPr lang="he-IL"/>
        </a:p>
      </dgm:t>
    </dgm:pt>
    <dgm:pt modelId="{4BC9C36E-B829-4822-960D-917DAD96A5A3}">
      <dgm:prSet/>
      <dgm:spPr/>
      <dgm:t>
        <a:bodyPr/>
        <a:lstStyle/>
        <a:p>
          <a:r>
            <a:rPr lang="en-US" dirty="0"/>
            <a:t>Unsupervised Model</a:t>
          </a:r>
        </a:p>
      </dgm:t>
    </dgm:pt>
    <dgm:pt modelId="{4DC74847-FE82-4263-A116-7E2F061A0DF6}" type="parTrans" cxnId="{77E79575-692D-46CA-BCF6-F8178781AAD2}">
      <dgm:prSet/>
      <dgm:spPr/>
      <dgm:t>
        <a:bodyPr/>
        <a:lstStyle/>
        <a:p>
          <a:pPr rtl="1"/>
          <a:endParaRPr lang="he-IL"/>
        </a:p>
      </dgm:t>
    </dgm:pt>
    <dgm:pt modelId="{8B982990-C3B5-4C9B-975C-DDE4F28667F9}" type="sibTrans" cxnId="{77E79575-692D-46CA-BCF6-F8178781AAD2}">
      <dgm:prSet/>
      <dgm:spPr/>
      <dgm:t>
        <a:bodyPr/>
        <a:lstStyle/>
        <a:p>
          <a:pPr rtl="1"/>
          <a:endParaRPr lang="he-IL"/>
        </a:p>
      </dgm:t>
    </dgm:pt>
    <dgm:pt modelId="{31F6ED7A-51A1-4DE2-AB88-D50BF88A483F}">
      <dgm:prSet/>
      <dgm:spPr/>
      <dgm:t>
        <a:bodyPr/>
        <a:lstStyle/>
        <a:p>
          <a:r>
            <a:rPr lang="en-US" dirty="0"/>
            <a:t>Results</a:t>
          </a:r>
        </a:p>
      </dgm:t>
    </dgm:pt>
    <dgm:pt modelId="{157A8FD9-E0D3-49C9-9C58-EBF11F735FC3}" type="parTrans" cxnId="{7BB05896-780C-421B-BE73-951A6ECB9FFC}">
      <dgm:prSet/>
      <dgm:spPr/>
      <dgm:t>
        <a:bodyPr/>
        <a:lstStyle/>
        <a:p>
          <a:pPr rtl="1"/>
          <a:endParaRPr lang="he-IL"/>
        </a:p>
      </dgm:t>
    </dgm:pt>
    <dgm:pt modelId="{5559F637-7252-4CFB-8885-27FB02D2D150}" type="sibTrans" cxnId="{7BB05896-780C-421B-BE73-951A6ECB9FFC}">
      <dgm:prSet/>
      <dgm:spPr/>
      <dgm:t>
        <a:bodyPr/>
        <a:lstStyle/>
        <a:p>
          <a:pPr rtl="1"/>
          <a:endParaRPr lang="he-IL"/>
        </a:p>
      </dgm:t>
    </dgm:pt>
    <dgm:pt modelId="{0FA5C8A7-6F23-4C0A-ADDF-F824D7EAC4FC}">
      <dgm:prSet/>
      <dgm:spPr/>
      <dgm:t>
        <a:bodyPr/>
        <a:lstStyle/>
        <a:p>
          <a:r>
            <a:rPr lang="en-US" dirty="0"/>
            <a:t>Conclusion</a:t>
          </a:r>
        </a:p>
      </dgm:t>
    </dgm:pt>
    <dgm:pt modelId="{2172FDE0-C026-40DD-B309-53C56D1CDA28}" type="parTrans" cxnId="{907246CC-BADD-4F28-A399-624A7B4028E8}">
      <dgm:prSet/>
      <dgm:spPr/>
      <dgm:t>
        <a:bodyPr/>
        <a:lstStyle/>
        <a:p>
          <a:pPr rtl="1"/>
          <a:endParaRPr lang="he-IL"/>
        </a:p>
      </dgm:t>
    </dgm:pt>
    <dgm:pt modelId="{B5CD9AEA-E2F7-460D-8A68-1FE2F2C1198D}" type="sibTrans" cxnId="{907246CC-BADD-4F28-A399-624A7B4028E8}">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DD04CAA0-FEB9-404A-8BCC-70373DCF1649}" type="pres">
      <dgm:prSet presAssocID="{119F762D-ED24-4707-BC6B-6017AAEC6929}" presName="hierRoot1" presStyleCnt="0"/>
      <dgm:spPr/>
    </dgm:pt>
    <dgm:pt modelId="{0EBF41A9-CE98-4C86-8C97-F07A2264676F}" type="pres">
      <dgm:prSet presAssocID="{119F762D-ED24-4707-BC6B-6017AAEC6929}" presName="composite" presStyleCnt="0"/>
      <dgm:spPr/>
    </dgm:pt>
    <dgm:pt modelId="{02616354-070F-4513-BCFC-312A9798DE55}" type="pres">
      <dgm:prSet presAssocID="{119F762D-ED24-4707-BC6B-6017AAEC6929}" presName="background" presStyleLbl="node0" presStyleIdx="1" presStyleCnt="7"/>
      <dgm:spPr/>
    </dgm:pt>
    <dgm:pt modelId="{09CBCF09-81CE-4362-9B0A-E2DAC09CC91E}" type="pres">
      <dgm:prSet presAssocID="{119F762D-ED24-4707-BC6B-6017AAEC6929}" presName="text" presStyleLbl="fgAcc0" presStyleIdx="1" presStyleCnt="7">
        <dgm:presLayoutVars>
          <dgm:chPref val="3"/>
        </dgm:presLayoutVars>
      </dgm:prSet>
      <dgm:spPr/>
    </dgm:pt>
    <dgm:pt modelId="{1162291D-54A1-499C-BD79-CBDD86BAA845}" type="pres">
      <dgm:prSet presAssocID="{119F762D-ED24-4707-BC6B-6017AAEC6929}" presName="hierChild2" presStyleCnt="0"/>
      <dgm:spPr/>
    </dgm:pt>
    <dgm:pt modelId="{4D8D0B9F-1A70-45EB-B643-AF4A5FAAAE83}" type="pres">
      <dgm:prSet presAssocID="{F0EB53EE-711B-4B20-BAC7-9C8B350B702A}" presName="hierRoot1" presStyleCnt="0"/>
      <dgm:spPr/>
    </dgm:pt>
    <dgm:pt modelId="{96259755-DD06-4FF4-9F8B-B7051E7E8EFA}" type="pres">
      <dgm:prSet presAssocID="{F0EB53EE-711B-4B20-BAC7-9C8B350B702A}" presName="composite" presStyleCnt="0"/>
      <dgm:spPr/>
    </dgm:pt>
    <dgm:pt modelId="{57C81722-27D0-4BA0-9202-C64A02C910E7}" type="pres">
      <dgm:prSet presAssocID="{F0EB53EE-711B-4B20-BAC7-9C8B350B702A}" presName="background" presStyleLbl="node0" presStyleIdx="2" presStyleCnt="7"/>
      <dgm:spPr/>
    </dgm:pt>
    <dgm:pt modelId="{E981815A-8B78-4340-82D8-953520A59BF9}" type="pres">
      <dgm:prSet presAssocID="{F0EB53EE-711B-4B20-BAC7-9C8B350B702A}" presName="text" presStyleLbl="fgAcc0" presStyleIdx="2" presStyleCnt="7">
        <dgm:presLayoutVars>
          <dgm:chPref val="3"/>
        </dgm:presLayoutVars>
      </dgm:prSet>
      <dgm:spPr/>
    </dgm:pt>
    <dgm:pt modelId="{6B58C245-5D7D-4E4D-B091-66FF061E74A6}" type="pres">
      <dgm:prSet presAssocID="{F0EB53EE-711B-4B20-BAC7-9C8B350B702A}" presName="hierChild2" presStyleCnt="0"/>
      <dgm:spPr/>
    </dgm:pt>
    <dgm:pt modelId="{2E127CBB-001C-460D-81F0-4F6122C6C99F}" type="pres">
      <dgm:prSet presAssocID="{5A8E0652-70D3-405D-9553-53D175E5452C}" presName="hierRoot1" presStyleCnt="0"/>
      <dgm:spPr/>
    </dgm:pt>
    <dgm:pt modelId="{C20106B5-E184-4492-8AF8-35646B194F6C}" type="pres">
      <dgm:prSet presAssocID="{5A8E0652-70D3-405D-9553-53D175E5452C}" presName="composite" presStyleCnt="0"/>
      <dgm:spPr/>
    </dgm:pt>
    <dgm:pt modelId="{26EA5333-AC8B-4DB9-9F4D-A7830A79004D}" type="pres">
      <dgm:prSet presAssocID="{5A8E0652-70D3-405D-9553-53D175E5452C}" presName="background" presStyleLbl="node0" presStyleIdx="3" presStyleCnt="7"/>
      <dgm:spPr/>
    </dgm:pt>
    <dgm:pt modelId="{5BEDB10B-CE9C-4DD6-B5F5-CA2F2C593B40}" type="pres">
      <dgm:prSet presAssocID="{5A8E0652-70D3-405D-9553-53D175E5452C}" presName="text" presStyleLbl="fgAcc0" presStyleIdx="3" presStyleCnt="7">
        <dgm:presLayoutVars>
          <dgm:chPref val="3"/>
        </dgm:presLayoutVars>
      </dgm:prSet>
      <dgm:spPr/>
    </dgm:pt>
    <dgm:pt modelId="{0E2FDD7B-0E2D-4A59-B638-7337C84B4135}" type="pres">
      <dgm:prSet presAssocID="{5A8E0652-70D3-405D-9553-53D175E5452C}" presName="hierChild2" presStyleCnt="0"/>
      <dgm:spPr/>
    </dgm:pt>
    <dgm:pt modelId="{29032EE8-E62A-47CC-A11E-A85BA7E8234E}" type="pres">
      <dgm:prSet presAssocID="{4BC9C36E-B829-4822-960D-917DAD96A5A3}" presName="hierRoot1" presStyleCnt="0"/>
      <dgm:spPr/>
    </dgm:pt>
    <dgm:pt modelId="{2F9C2ACA-6975-4EBD-8EF1-6F88E46B7A10}" type="pres">
      <dgm:prSet presAssocID="{4BC9C36E-B829-4822-960D-917DAD96A5A3}" presName="composite" presStyleCnt="0"/>
      <dgm:spPr/>
    </dgm:pt>
    <dgm:pt modelId="{A5FF99F6-A0FC-4C73-AF4B-C3A21D7C7E9C}" type="pres">
      <dgm:prSet presAssocID="{4BC9C36E-B829-4822-960D-917DAD96A5A3}" presName="background" presStyleLbl="node0" presStyleIdx="4" presStyleCnt="7"/>
      <dgm:spPr/>
    </dgm:pt>
    <dgm:pt modelId="{20A2DF27-10AD-4EBA-8FCD-2BBC1B681938}" type="pres">
      <dgm:prSet presAssocID="{4BC9C36E-B829-4822-960D-917DAD96A5A3}" presName="text" presStyleLbl="fgAcc0" presStyleIdx="4" presStyleCnt="7">
        <dgm:presLayoutVars>
          <dgm:chPref val="3"/>
        </dgm:presLayoutVars>
      </dgm:prSet>
      <dgm:spPr/>
    </dgm:pt>
    <dgm:pt modelId="{3F636534-0D93-4D6F-8F45-16AD81C46FAB}" type="pres">
      <dgm:prSet presAssocID="{4BC9C36E-B829-4822-960D-917DAD96A5A3}" presName="hierChild2" presStyleCnt="0"/>
      <dgm:spPr/>
    </dgm:pt>
    <dgm:pt modelId="{060B5018-E0B4-4E9C-8534-A593F1E79D23}" type="pres">
      <dgm:prSet presAssocID="{31F6ED7A-51A1-4DE2-AB88-D50BF88A483F}" presName="hierRoot1" presStyleCnt="0"/>
      <dgm:spPr/>
    </dgm:pt>
    <dgm:pt modelId="{0D956A1A-BCAB-4571-8E95-F0D5DDE8B1D7}" type="pres">
      <dgm:prSet presAssocID="{31F6ED7A-51A1-4DE2-AB88-D50BF88A483F}" presName="composite" presStyleCnt="0"/>
      <dgm:spPr/>
    </dgm:pt>
    <dgm:pt modelId="{1633E005-020B-422E-BE29-7C977505D561}" type="pres">
      <dgm:prSet presAssocID="{31F6ED7A-51A1-4DE2-AB88-D50BF88A483F}" presName="background" presStyleLbl="node0" presStyleIdx="5" presStyleCnt="7"/>
      <dgm:spPr/>
    </dgm:pt>
    <dgm:pt modelId="{6992BD47-0A65-47CF-84F4-F20064741A51}" type="pres">
      <dgm:prSet presAssocID="{31F6ED7A-51A1-4DE2-AB88-D50BF88A483F}" presName="text" presStyleLbl="fgAcc0" presStyleIdx="5" presStyleCnt="7">
        <dgm:presLayoutVars>
          <dgm:chPref val="3"/>
        </dgm:presLayoutVars>
      </dgm:prSet>
      <dgm:spPr/>
    </dgm:pt>
    <dgm:pt modelId="{A18E75DF-54FE-4865-9F27-4FEAC340DF42}" type="pres">
      <dgm:prSet presAssocID="{31F6ED7A-51A1-4DE2-AB88-D50BF88A483F}" presName="hierChild2" presStyleCnt="0"/>
      <dgm:spPr/>
    </dgm:pt>
    <dgm:pt modelId="{CD2B0EB0-D597-4AFF-A743-A4D517AEAE72}" type="pres">
      <dgm:prSet presAssocID="{0FA5C8A7-6F23-4C0A-ADDF-F824D7EAC4FC}" presName="hierRoot1" presStyleCnt="0"/>
      <dgm:spPr/>
    </dgm:pt>
    <dgm:pt modelId="{7447DB92-C68C-44BE-B14C-1D0444C0188E}" type="pres">
      <dgm:prSet presAssocID="{0FA5C8A7-6F23-4C0A-ADDF-F824D7EAC4FC}" presName="composite" presStyleCnt="0"/>
      <dgm:spPr/>
    </dgm:pt>
    <dgm:pt modelId="{1E4F1E0B-5EC3-44BD-B0E8-EEF57BC5DB47}" type="pres">
      <dgm:prSet presAssocID="{0FA5C8A7-6F23-4C0A-ADDF-F824D7EAC4FC}" presName="background" presStyleLbl="node0" presStyleIdx="6" presStyleCnt="7"/>
      <dgm:spPr/>
    </dgm:pt>
    <dgm:pt modelId="{96D0710C-F836-4DFB-9449-6283780901B3}" type="pres">
      <dgm:prSet presAssocID="{0FA5C8A7-6F23-4C0A-ADDF-F824D7EAC4FC}" presName="text" presStyleLbl="fgAcc0" presStyleIdx="6" presStyleCnt="7">
        <dgm:presLayoutVars>
          <dgm:chPref val="3"/>
        </dgm:presLayoutVars>
      </dgm:prSet>
      <dgm:spPr/>
    </dgm:pt>
    <dgm:pt modelId="{69E41083-1BE5-4682-89EC-EE91682650A2}" type="pres">
      <dgm:prSet presAssocID="{0FA5C8A7-6F23-4C0A-ADDF-F824D7EAC4FC}"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8BA23313-4018-4A94-921F-88325B7A01FD}" type="presOf" srcId="{0FA5C8A7-6F23-4C0A-ADDF-F824D7EAC4FC}" destId="{96D0710C-F836-4DFB-9449-6283780901B3}" srcOrd="0" destOrd="0" presId="urn:microsoft.com/office/officeart/2005/8/layout/hierarchy1"/>
    <dgm:cxn modelId="{07A81722-6BF5-49BE-BEB1-75715E3187C7}" type="presOf" srcId="{F0EB53EE-711B-4B20-BAC7-9C8B350B702A}" destId="{E981815A-8B78-4340-82D8-953520A59BF9}" srcOrd="0" destOrd="0" presId="urn:microsoft.com/office/officeart/2005/8/layout/hierarchy1"/>
    <dgm:cxn modelId="{BB2BFA3E-A51B-4F9D-B7BA-90E18B82E86D}" type="presOf" srcId="{5A8E0652-70D3-405D-9553-53D175E5452C}" destId="{5BEDB10B-CE9C-4DD6-B5F5-CA2F2C593B40}" srcOrd="0" destOrd="0" presId="urn:microsoft.com/office/officeart/2005/8/layout/hierarchy1"/>
    <dgm:cxn modelId="{D51C143F-2666-47ED-9601-9C9082B3BB50}" srcId="{899EEFA3-B3A4-4598-8753-D898C876A1DA}" destId="{119F762D-ED24-4707-BC6B-6017AAEC6929}" srcOrd="1" destOrd="0" parTransId="{739DBEB0-3DB0-4166-9C2B-BF3E310D97F5}" sibTransId="{2ECE481F-55F5-41F4-8DDE-16554985EAC2}"/>
    <dgm:cxn modelId="{37736F63-893E-49AA-B096-B04C8DB3C67A}" type="presOf" srcId="{4BC9C36E-B829-4822-960D-917DAD96A5A3}" destId="{20A2DF27-10AD-4EBA-8FCD-2BBC1B681938}" srcOrd="0" destOrd="0" presId="urn:microsoft.com/office/officeart/2005/8/layout/hierarchy1"/>
    <dgm:cxn modelId="{6283E166-3144-4078-BB94-19877B049CE3}" srcId="{899EEFA3-B3A4-4598-8753-D898C876A1DA}" destId="{5A8E0652-70D3-405D-9553-53D175E5452C}" srcOrd="3" destOrd="0" parTransId="{0DA95CC9-3E36-4B17-9F43-0561E0A2BDE0}" sibTransId="{FB4E2CA1-F0DC-4A7F-9C82-A2054E2AF8E1}"/>
    <dgm:cxn modelId="{995F144B-7C48-408F-9339-12FB6CB77F1E}" type="presOf" srcId="{7EEFE11D-A84C-492B-BA3F-C1C2AF03C187}" destId="{8BFF5944-FBD4-4C32-A585-12BD74CEEA8B}" srcOrd="0" destOrd="0" presId="urn:microsoft.com/office/officeart/2005/8/layout/hierarchy1"/>
    <dgm:cxn modelId="{77E79575-692D-46CA-BCF6-F8178781AAD2}" srcId="{899EEFA3-B3A4-4598-8753-D898C876A1DA}" destId="{4BC9C36E-B829-4822-960D-917DAD96A5A3}" srcOrd="4" destOrd="0" parTransId="{4DC74847-FE82-4263-A116-7E2F061A0DF6}" sibTransId="{8B982990-C3B5-4C9B-975C-DDE4F28667F9}"/>
    <dgm:cxn modelId="{4C678376-2ED9-4A95-86AF-FF6855A0A4CE}" type="presOf" srcId="{119F762D-ED24-4707-BC6B-6017AAEC6929}" destId="{09CBCF09-81CE-4362-9B0A-E2DAC09CC91E}" srcOrd="0" destOrd="0" presId="urn:microsoft.com/office/officeart/2005/8/layout/hierarchy1"/>
    <dgm:cxn modelId="{8A22FC92-1B4B-48C9-A70A-111E229BC5E8}" srcId="{899EEFA3-B3A4-4598-8753-D898C876A1DA}" destId="{F0EB53EE-711B-4B20-BAC7-9C8B350B702A}" srcOrd="2" destOrd="0" parTransId="{82112A82-74FD-4CDE-B583-E3A0E0740888}" sibTransId="{6B14C365-BAF4-402E-9AA6-928DE474DC92}"/>
    <dgm:cxn modelId="{7BB05896-780C-421B-BE73-951A6ECB9FFC}" srcId="{899EEFA3-B3A4-4598-8753-D898C876A1DA}" destId="{31F6ED7A-51A1-4DE2-AB88-D50BF88A483F}" srcOrd="5" destOrd="0" parTransId="{157A8FD9-E0D3-49C9-9C58-EBF11F735FC3}" sibTransId="{5559F637-7252-4CFB-8885-27FB02D2D150}"/>
    <dgm:cxn modelId="{820C50B4-7ECD-434B-A485-DAEDCA84CD18}" srcId="{899EEFA3-B3A4-4598-8753-D898C876A1DA}" destId="{7EEFE11D-A84C-492B-BA3F-C1C2AF03C187}" srcOrd="0" destOrd="0" parTransId="{8854E698-E6DC-43EC-906A-FBF0968D0FAB}" sibTransId="{1072BBA4-8D3F-4587-86C2-2E0E90137004}"/>
    <dgm:cxn modelId="{B1207EC2-3877-4D4B-BC7A-C9B1A7AE0D5B}" type="presOf" srcId="{31F6ED7A-51A1-4DE2-AB88-D50BF88A483F}" destId="{6992BD47-0A65-47CF-84F4-F20064741A51}" srcOrd="0" destOrd="0" presId="urn:microsoft.com/office/officeart/2005/8/layout/hierarchy1"/>
    <dgm:cxn modelId="{907246CC-BADD-4F28-A399-624A7B4028E8}" srcId="{899EEFA3-B3A4-4598-8753-D898C876A1DA}" destId="{0FA5C8A7-6F23-4C0A-ADDF-F824D7EAC4FC}" srcOrd="6" destOrd="0" parTransId="{2172FDE0-C026-40DD-B309-53C56D1CDA28}" sibTransId="{B5CD9AEA-E2F7-460D-8A68-1FE2F2C1198D}"/>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5F8576B1-D8B7-4882-A984-FA445BF5D7AC}" type="presParOf" srcId="{7BACE016-3A8A-4A91-8BE9-5DA94181CE86}" destId="{DD04CAA0-FEB9-404A-8BCC-70373DCF1649}" srcOrd="1" destOrd="0" presId="urn:microsoft.com/office/officeart/2005/8/layout/hierarchy1"/>
    <dgm:cxn modelId="{D6F038C5-4F2D-44C4-BF92-AF4630CE80EC}" type="presParOf" srcId="{DD04CAA0-FEB9-404A-8BCC-70373DCF1649}" destId="{0EBF41A9-CE98-4C86-8C97-F07A2264676F}" srcOrd="0" destOrd="0" presId="urn:microsoft.com/office/officeart/2005/8/layout/hierarchy1"/>
    <dgm:cxn modelId="{AAB07947-5FA1-4FC8-9B0D-96C269BE98C6}" type="presParOf" srcId="{0EBF41A9-CE98-4C86-8C97-F07A2264676F}" destId="{02616354-070F-4513-BCFC-312A9798DE55}" srcOrd="0" destOrd="0" presId="urn:microsoft.com/office/officeart/2005/8/layout/hierarchy1"/>
    <dgm:cxn modelId="{89BF299B-8168-407F-B673-4A28CBFE48FC}" type="presParOf" srcId="{0EBF41A9-CE98-4C86-8C97-F07A2264676F}" destId="{09CBCF09-81CE-4362-9B0A-E2DAC09CC91E}" srcOrd="1" destOrd="0" presId="urn:microsoft.com/office/officeart/2005/8/layout/hierarchy1"/>
    <dgm:cxn modelId="{9F11BDA0-DC70-426C-B84E-7B8EDE9569D0}" type="presParOf" srcId="{DD04CAA0-FEB9-404A-8BCC-70373DCF1649}" destId="{1162291D-54A1-499C-BD79-CBDD86BAA845}" srcOrd="1" destOrd="0" presId="urn:microsoft.com/office/officeart/2005/8/layout/hierarchy1"/>
    <dgm:cxn modelId="{D4313BB8-42DF-4CF6-9AC3-3C904AA3B051}" type="presParOf" srcId="{7BACE016-3A8A-4A91-8BE9-5DA94181CE86}" destId="{4D8D0B9F-1A70-45EB-B643-AF4A5FAAAE83}" srcOrd="2" destOrd="0" presId="urn:microsoft.com/office/officeart/2005/8/layout/hierarchy1"/>
    <dgm:cxn modelId="{8F6438E5-3690-48A4-B558-262B6A0F8124}" type="presParOf" srcId="{4D8D0B9F-1A70-45EB-B643-AF4A5FAAAE83}" destId="{96259755-DD06-4FF4-9F8B-B7051E7E8EFA}" srcOrd="0" destOrd="0" presId="urn:microsoft.com/office/officeart/2005/8/layout/hierarchy1"/>
    <dgm:cxn modelId="{9FD7C8E8-556A-4E87-8D58-4829B6726AA4}" type="presParOf" srcId="{96259755-DD06-4FF4-9F8B-B7051E7E8EFA}" destId="{57C81722-27D0-4BA0-9202-C64A02C910E7}" srcOrd="0" destOrd="0" presId="urn:microsoft.com/office/officeart/2005/8/layout/hierarchy1"/>
    <dgm:cxn modelId="{1C1034F6-9F2C-4466-8209-447FFD9BB3D0}" type="presParOf" srcId="{96259755-DD06-4FF4-9F8B-B7051E7E8EFA}" destId="{E981815A-8B78-4340-82D8-953520A59BF9}" srcOrd="1" destOrd="0" presId="urn:microsoft.com/office/officeart/2005/8/layout/hierarchy1"/>
    <dgm:cxn modelId="{BCE839EC-41AA-465C-B9C1-1AE1B51E5233}" type="presParOf" srcId="{4D8D0B9F-1A70-45EB-B643-AF4A5FAAAE83}" destId="{6B58C245-5D7D-4E4D-B091-66FF061E74A6}" srcOrd="1" destOrd="0" presId="urn:microsoft.com/office/officeart/2005/8/layout/hierarchy1"/>
    <dgm:cxn modelId="{79BE53D6-A65B-4EC4-8772-35D1667350FA}" type="presParOf" srcId="{7BACE016-3A8A-4A91-8BE9-5DA94181CE86}" destId="{2E127CBB-001C-460D-81F0-4F6122C6C99F}" srcOrd="3" destOrd="0" presId="urn:microsoft.com/office/officeart/2005/8/layout/hierarchy1"/>
    <dgm:cxn modelId="{16967120-9AED-4209-A772-2DC12923BE6E}" type="presParOf" srcId="{2E127CBB-001C-460D-81F0-4F6122C6C99F}" destId="{C20106B5-E184-4492-8AF8-35646B194F6C}" srcOrd="0" destOrd="0" presId="urn:microsoft.com/office/officeart/2005/8/layout/hierarchy1"/>
    <dgm:cxn modelId="{B59DF3DE-E8C4-48F9-878C-44F49F94984E}" type="presParOf" srcId="{C20106B5-E184-4492-8AF8-35646B194F6C}" destId="{26EA5333-AC8B-4DB9-9F4D-A7830A79004D}" srcOrd="0" destOrd="0" presId="urn:microsoft.com/office/officeart/2005/8/layout/hierarchy1"/>
    <dgm:cxn modelId="{4CE26083-0AE4-46DA-9294-B57A4AFE6D37}" type="presParOf" srcId="{C20106B5-E184-4492-8AF8-35646B194F6C}" destId="{5BEDB10B-CE9C-4DD6-B5F5-CA2F2C593B40}" srcOrd="1" destOrd="0" presId="urn:microsoft.com/office/officeart/2005/8/layout/hierarchy1"/>
    <dgm:cxn modelId="{9D76C1A0-F35B-40F3-B212-5624D4A7C293}" type="presParOf" srcId="{2E127CBB-001C-460D-81F0-4F6122C6C99F}" destId="{0E2FDD7B-0E2D-4A59-B638-7337C84B4135}" srcOrd="1" destOrd="0" presId="urn:microsoft.com/office/officeart/2005/8/layout/hierarchy1"/>
    <dgm:cxn modelId="{D5AAB7F3-373A-48B1-A843-D8247CCE6D5B}" type="presParOf" srcId="{7BACE016-3A8A-4A91-8BE9-5DA94181CE86}" destId="{29032EE8-E62A-47CC-A11E-A85BA7E8234E}" srcOrd="4" destOrd="0" presId="urn:microsoft.com/office/officeart/2005/8/layout/hierarchy1"/>
    <dgm:cxn modelId="{48BC4B63-B9CF-4BFF-A05D-BD8C395F414D}" type="presParOf" srcId="{29032EE8-E62A-47CC-A11E-A85BA7E8234E}" destId="{2F9C2ACA-6975-4EBD-8EF1-6F88E46B7A10}" srcOrd="0" destOrd="0" presId="urn:microsoft.com/office/officeart/2005/8/layout/hierarchy1"/>
    <dgm:cxn modelId="{C7DFA3E4-73AE-45C1-A42C-6378D7246DA6}" type="presParOf" srcId="{2F9C2ACA-6975-4EBD-8EF1-6F88E46B7A10}" destId="{A5FF99F6-A0FC-4C73-AF4B-C3A21D7C7E9C}" srcOrd="0" destOrd="0" presId="urn:microsoft.com/office/officeart/2005/8/layout/hierarchy1"/>
    <dgm:cxn modelId="{3A830B64-3CC7-4E58-90C5-C5AC95BCCF97}" type="presParOf" srcId="{2F9C2ACA-6975-4EBD-8EF1-6F88E46B7A10}" destId="{20A2DF27-10AD-4EBA-8FCD-2BBC1B681938}" srcOrd="1" destOrd="0" presId="urn:microsoft.com/office/officeart/2005/8/layout/hierarchy1"/>
    <dgm:cxn modelId="{56218EEF-230F-449B-BE02-D5B3AF8063D0}" type="presParOf" srcId="{29032EE8-E62A-47CC-A11E-A85BA7E8234E}" destId="{3F636534-0D93-4D6F-8F45-16AD81C46FAB}" srcOrd="1" destOrd="0" presId="urn:microsoft.com/office/officeart/2005/8/layout/hierarchy1"/>
    <dgm:cxn modelId="{89B7A7CC-2708-4F3D-8158-6F4DBD4979FB}" type="presParOf" srcId="{7BACE016-3A8A-4A91-8BE9-5DA94181CE86}" destId="{060B5018-E0B4-4E9C-8534-A593F1E79D23}" srcOrd="5" destOrd="0" presId="urn:microsoft.com/office/officeart/2005/8/layout/hierarchy1"/>
    <dgm:cxn modelId="{26883922-C1DD-4EA5-8E9F-52E15910D7BE}" type="presParOf" srcId="{060B5018-E0B4-4E9C-8534-A593F1E79D23}" destId="{0D956A1A-BCAB-4571-8E95-F0D5DDE8B1D7}" srcOrd="0" destOrd="0" presId="urn:microsoft.com/office/officeart/2005/8/layout/hierarchy1"/>
    <dgm:cxn modelId="{16280577-B453-4970-8AE6-B0482AE451CA}" type="presParOf" srcId="{0D956A1A-BCAB-4571-8E95-F0D5DDE8B1D7}" destId="{1633E005-020B-422E-BE29-7C977505D561}" srcOrd="0" destOrd="0" presId="urn:microsoft.com/office/officeart/2005/8/layout/hierarchy1"/>
    <dgm:cxn modelId="{C51B3728-BE9B-4762-A7A2-989EB6ED61DD}" type="presParOf" srcId="{0D956A1A-BCAB-4571-8E95-F0D5DDE8B1D7}" destId="{6992BD47-0A65-47CF-84F4-F20064741A51}" srcOrd="1" destOrd="0" presId="urn:microsoft.com/office/officeart/2005/8/layout/hierarchy1"/>
    <dgm:cxn modelId="{2069E0EF-34B9-48A8-B98E-3FF0DA3C0028}" type="presParOf" srcId="{060B5018-E0B4-4E9C-8534-A593F1E79D23}" destId="{A18E75DF-54FE-4865-9F27-4FEAC340DF42}" srcOrd="1" destOrd="0" presId="urn:microsoft.com/office/officeart/2005/8/layout/hierarchy1"/>
    <dgm:cxn modelId="{92C77141-67CC-40BE-9BFC-B49B8BCD770F}" type="presParOf" srcId="{7BACE016-3A8A-4A91-8BE9-5DA94181CE86}" destId="{CD2B0EB0-D597-4AFF-A743-A4D517AEAE72}" srcOrd="6" destOrd="0" presId="urn:microsoft.com/office/officeart/2005/8/layout/hierarchy1"/>
    <dgm:cxn modelId="{311A963A-E3E3-476D-8891-DC6D223FF7DF}" type="presParOf" srcId="{CD2B0EB0-D597-4AFF-A743-A4D517AEAE72}" destId="{7447DB92-C68C-44BE-B14C-1D0444C0188E}" srcOrd="0" destOrd="0" presId="urn:microsoft.com/office/officeart/2005/8/layout/hierarchy1"/>
    <dgm:cxn modelId="{00C7B690-356C-4CE1-9970-CE8CE632D049}" type="presParOf" srcId="{7447DB92-C68C-44BE-B14C-1D0444C0188E}" destId="{1E4F1E0B-5EC3-44BD-B0E8-EEF57BC5DB47}" srcOrd="0" destOrd="0" presId="urn:microsoft.com/office/officeart/2005/8/layout/hierarchy1"/>
    <dgm:cxn modelId="{18FBE6DA-A803-456B-BCDD-8AD593911925}" type="presParOf" srcId="{7447DB92-C68C-44BE-B14C-1D0444C0188E}" destId="{96D0710C-F836-4DFB-9449-6283780901B3}" srcOrd="1" destOrd="0" presId="urn:microsoft.com/office/officeart/2005/8/layout/hierarchy1"/>
    <dgm:cxn modelId="{3B7A0273-00D7-43F8-8965-B8BC6705F2AE}" type="presParOf" srcId="{CD2B0EB0-D597-4AFF-A743-A4D517AEAE72}" destId="{69E41083-1BE5-4682-89EC-EE91682650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068E1486-F48F-4C0B-BF1C-8F102F9A83F6}">
      <dgm:prSet/>
      <dgm:spPr>
        <a:solidFill>
          <a:srgbClr val="0070C0">
            <a:alpha val="90000"/>
          </a:srgbClr>
        </a:solidFill>
      </dgm:spPr>
      <dgm:t>
        <a:bodyPr/>
        <a:lstStyle/>
        <a:p>
          <a:r>
            <a:rPr lang="en-US" b="1" dirty="0"/>
            <a:t>Dataset</a:t>
          </a:r>
        </a:p>
      </dgm:t>
    </dgm:pt>
    <dgm:pt modelId="{73964700-B4C6-4E10-8E82-C937254B2BB3}" type="parTrans" cxnId="{14518CEC-11D7-408B-97B5-158D27FF815E}">
      <dgm:prSet/>
      <dgm:spPr/>
      <dgm:t>
        <a:bodyPr/>
        <a:lstStyle/>
        <a:p>
          <a:pPr rtl="1"/>
          <a:endParaRPr lang="he-IL"/>
        </a:p>
      </dgm:t>
    </dgm:pt>
    <dgm:pt modelId="{99FCD573-AA8E-4DF7-9DE6-F89956B27ACF}" type="sibTrans" cxnId="{14518CEC-11D7-408B-97B5-158D27FF815E}">
      <dgm:prSet/>
      <dgm:spPr/>
      <dgm:t>
        <a:bodyPr/>
        <a:lstStyle/>
        <a:p>
          <a:pPr rtl="1"/>
          <a:endParaRPr lang="he-IL"/>
        </a:p>
      </dgm:t>
    </dgm:pt>
    <dgm:pt modelId="{52525DE9-ECA3-41D5-AC84-957222DC0E05}">
      <dgm:prSet/>
      <dgm:spPr/>
      <dgm:t>
        <a:bodyPr/>
        <a:lstStyle/>
        <a:p>
          <a:r>
            <a:rPr lang="en-US" dirty="0"/>
            <a:t>Data Processing</a:t>
          </a:r>
        </a:p>
      </dgm:t>
    </dgm:pt>
    <dgm:pt modelId="{562055E7-0D3C-4817-AA43-5E037F18CCE1}" type="parTrans" cxnId="{A7E1A4CD-59C9-4284-8107-EDACD002933A}">
      <dgm:prSet/>
      <dgm:spPr/>
      <dgm:t>
        <a:bodyPr/>
        <a:lstStyle/>
        <a:p>
          <a:pPr rtl="1"/>
          <a:endParaRPr lang="he-IL"/>
        </a:p>
      </dgm:t>
    </dgm:pt>
    <dgm:pt modelId="{6E140F88-A9AA-4DA0-BA63-B886DC60DB97}" type="sibTrans" cxnId="{A7E1A4CD-59C9-4284-8107-EDACD002933A}">
      <dgm:prSet/>
      <dgm:spPr/>
      <dgm:t>
        <a:bodyPr/>
        <a:lstStyle/>
        <a:p>
          <a:pPr rtl="1"/>
          <a:endParaRPr lang="he-IL"/>
        </a:p>
      </dgm:t>
    </dgm:pt>
    <dgm:pt modelId="{277E0D88-06E7-4FAA-BFB5-3CC23EF25FBF}">
      <dgm:prSet/>
      <dgm:spPr/>
      <dgm:t>
        <a:bodyPr/>
        <a:lstStyle/>
        <a:p>
          <a:r>
            <a:rPr lang="en-US"/>
            <a:t>Classifier Tools</a:t>
          </a:r>
          <a:endParaRPr lang="en-US" dirty="0"/>
        </a:p>
      </dgm:t>
    </dgm:pt>
    <dgm:pt modelId="{30C05CE6-0DCF-401C-B550-A655CC9286B8}" type="parTrans" cxnId="{7272015C-E67F-4F95-BCBA-7A4DA935C316}">
      <dgm:prSet/>
      <dgm:spPr/>
      <dgm:t>
        <a:bodyPr/>
        <a:lstStyle/>
        <a:p>
          <a:pPr rtl="1"/>
          <a:endParaRPr lang="he-IL"/>
        </a:p>
      </dgm:t>
    </dgm:pt>
    <dgm:pt modelId="{9925EC9C-4321-41DE-8788-5C58735AD585}" type="sibTrans" cxnId="{7272015C-E67F-4F95-BCBA-7A4DA935C316}">
      <dgm:prSet/>
      <dgm:spPr/>
      <dgm:t>
        <a:bodyPr/>
        <a:lstStyle/>
        <a:p>
          <a:pPr rtl="1"/>
          <a:endParaRPr lang="he-IL"/>
        </a:p>
      </dgm:t>
    </dgm:pt>
    <dgm:pt modelId="{D9D464C3-59EB-4B41-A387-39C206B5C5BF}">
      <dgm:prSet/>
      <dgm:spPr/>
      <dgm:t>
        <a:bodyPr/>
        <a:lstStyle/>
        <a:p>
          <a:r>
            <a:rPr lang="en-US" dirty="0"/>
            <a:t>Unsupervised Model</a:t>
          </a:r>
        </a:p>
      </dgm:t>
    </dgm:pt>
    <dgm:pt modelId="{69084088-C422-4F39-AECE-73C8CB1A9311}" type="parTrans" cxnId="{DE883169-2236-454F-A448-8EAA0EF36629}">
      <dgm:prSet/>
      <dgm:spPr/>
      <dgm:t>
        <a:bodyPr/>
        <a:lstStyle/>
        <a:p>
          <a:pPr rtl="1"/>
          <a:endParaRPr lang="he-IL"/>
        </a:p>
      </dgm:t>
    </dgm:pt>
    <dgm:pt modelId="{77CD20B7-E065-4FA8-AC60-8B953BA924A8}" type="sibTrans" cxnId="{DE883169-2236-454F-A448-8EAA0EF36629}">
      <dgm:prSet/>
      <dgm:spPr/>
      <dgm:t>
        <a:bodyPr/>
        <a:lstStyle/>
        <a:p>
          <a:pPr rtl="1"/>
          <a:endParaRPr lang="he-IL"/>
        </a:p>
      </dgm:t>
    </dgm:pt>
    <dgm:pt modelId="{0AB41596-4A4A-4C3A-AAC1-ACE9336AFFC8}">
      <dgm:prSet/>
      <dgm:spPr/>
      <dgm:t>
        <a:bodyPr/>
        <a:lstStyle/>
        <a:p>
          <a:r>
            <a:rPr lang="en-US" dirty="0"/>
            <a:t>Results</a:t>
          </a:r>
        </a:p>
      </dgm:t>
    </dgm:pt>
    <dgm:pt modelId="{7AEE71F9-9330-4448-BE93-C931F74F0D14}" type="parTrans" cxnId="{2930E330-CE41-4BE8-B7F0-E90ED7A9E6E6}">
      <dgm:prSet/>
      <dgm:spPr/>
      <dgm:t>
        <a:bodyPr/>
        <a:lstStyle/>
        <a:p>
          <a:pPr rtl="1"/>
          <a:endParaRPr lang="he-IL"/>
        </a:p>
      </dgm:t>
    </dgm:pt>
    <dgm:pt modelId="{67D26AA3-9ADE-4179-92AB-26ACFCEFBE60}" type="sibTrans" cxnId="{2930E330-CE41-4BE8-B7F0-E90ED7A9E6E6}">
      <dgm:prSet/>
      <dgm:spPr/>
      <dgm:t>
        <a:bodyPr/>
        <a:lstStyle/>
        <a:p>
          <a:pPr rtl="1"/>
          <a:endParaRPr lang="he-IL"/>
        </a:p>
      </dgm:t>
    </dgm:pt>
    <dgm:pt modelId="{F5D049E7-00F6-427E-BD05-851746A65926}">
      <dgm:prSet/>
      <dgm:spPr/>
      <dgm:t>
        <a:bodyPr/>
        <a:lstStyle/>
        <a:p>
          <a:r>
            <a:rPr lang="en-US" dirty="0"/>
            <a:t>Conclusion</a:t>
          </a:r>
        </a:p>
      </dgm:t>
    </dgm:pt>
    <dgm:pt modelId="{0E9C246E-F7CE-4F38-B9CD-D8FB5703442E}" type="parTrans" cxnId="{E1F57C63-7081-41BD-9F73-39F77D29D34E}">
      <dgm:prSet/>
      <dgm:spPr/>
      <dgm:t>
        <a:bodyPr/>
        <a:lstStyle/>
        <a:p>
          <a:pPr rtl="1"/>
          <a:endParaRPr lang="he-IL"/>
        </a:p>
      </dgm:t>
    </dgm:pt>
    <dgm:pt modelId="{F0EE4179-9719-401B-8D2A-C1DDC6D2D5E9}" type="sibTrans" cxnId="{E1F57C63-7081-41BD-9F73-39F77D29D34E}">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F5B78B66-1A70-4C72-AFCD-B8C0AE88C1A1}" type="pres">
      <dgm:prSet presAssocID="{068E1486-F48F-4C0B-BF1C-8F102F9A83F6}" presName="hierRoot1" presStyleCnt="0"/>
      <dgm:spPr/>
    </dgm:pt>
    <dgm:pt modelId="{926CE7BB-0CA4-4A15-BBB5-571503F8480D}" type="pres">
      <dgm:prSet presAssocID="{068E1486-F48F-4C0B-BF1C-8F102F9A83F6}" presName="composite" presStyleCnt="0"/>
      <dgm:spPr/>
    </dgm:pt>
    <dgm:pt modelId="{7A664613-6F9D-4285-A046-0B38103C3A7F}" type="pres">
      <dgm:prSet presAssocID="{068E1486-F48F-4C0B-BF1C-8F102F9A83F6}" presName="background" presStyleLbl="node0" presStyleIdx="1" presStyleCnt="7"/>
      <dgm:spPr/>
    </dgm:pt>
    <dgm:pt modelId="{CC1E18B8-BFF7-423E-B1DF-D53C10C36A96}" type="pres">
      <dgm:prSet presAssocID="{068E1486-F48F-4C0B-BF1C-8F102F9A83F6}" presName="text" presStyleLbl="fgAcc0" presStyleIdx="1" presStyleCnt="7">
        <dgm:presLayoutVars>
          <dgm:chPref val="3"/>
        </dgm:presLayoutVars>
      </dgm:prSet>
      <dgm:spPr/>
    </dgm:pt>
    <dgm:pt modelId="{FBF79449-F5AA-4507-B605-75A4D3483E03}" type="pres">
      <dgm:prSet presAssocID="{068E1486-F48F-4C0B-BF1C-8F102F9A83F6}" presName="hierChild2" presStyleCnt="0"/>
      <dgm:spPr/>
    </dgm:pt>
    <dgm:pt modelId="{3ADE4448-CB92-4622-AB16-0DE6A757CCB0}" type="pres">
      <dgm:prSet presAssocID="{52525DE9-ECA3-41D5-AC84-957222DC0E05}" presName="hierRoot1" presStyleCnt="0"/>
      <dgm:spPr/>
    </dgm:pt>
    <dgm:pt modelId="{98171998-96DE-4754-8731-F56EF063BC8C}" type="pres">
      <dgm:prSet presAssocID="{52525DE9-ECA3-41D5-AC84-957222DC0E05}" presName="composite" presStyleCnt="0"/>
      <dgm:spPr/>
    </dgm:pt>
    <dgm:pt modelId="{54B51DAE-EAC2-4365-9949-A69B1F66B966}" type="pres">
      <dgm:prSet presAssocID="{52525DE9-ECA3-41D5-AC84-957222DC0E05}" presName="background" presStyleLbl="node0" presStyleIdx="2" presStyleCnt="7"/>
      <dgm:spPr/>
    </dgm:pt>
    <dgm:pt modelId="{60296660-173C-4B27-8512-0E7B991B2529}" type="pres">
      <dgm:prSet presAssocID="{52525DE9-ECA3-41D5-AC84-957222DC0E05}" presName="text" presStyleLbl="fgAcc0" presStyleIdx="2" presStyleCnt="7">
        <dgm:presLayoutVars>
          <dgm:chPref val="3"/>
        </dgm:presLayoutVars>
      </dgm:prSet>
      <dgm:spPr/>
    </dgm:pt>
    <dgm:pt modelId="{BC7F87DB-5D7F-41E2-A89D-11547A27F933}" type="pres">
      <dgm:prSet presAssocID="{52525DE9-ECA3-41D5-AC84-957222DC0E05}" presName="hierChild2" presStyleCnt="0"/>
      <dgm:spPr/>
    </dgm:pt>
    <dgm:pt modelId="{15945292-1A20-488B-930E-A2149FEDBAB6}" type="pres">
      <dgm:prSet presAssocID="{277E0D88-06E7-4FAA-BFB5-3CC23EF25FBF}" presName="hierRoot1" presStyleCnt="0"/>
      <dgm:spPr/>
    </dgm:pt>
    <dgm:pt modelId="{A4904488-16E4-4CE3-88C5-1D8126D7577C}" type="pres">
      <dgm:prSet presAssocID="{277E0D88-06E7-4FAA-BFB5-3CC23EF25FBF}" presName="composite" presStyleCnt="0"/>
      <dgm:spPr/>
    </dgm:pt>
    <dgm:pt modelId="{34EAF48A-D2DC-4C09-869C-8ABE2ABE4638}" type="pres">
      <dgm:prSet presAssocID="{277E0D88-06E7-4FAA-BFB5-3CC23EF25FBF}" presName="background" presStyleLbl="node0" presStyleIdx="3" presStyleCnt="7"/>
      <dgm:spPr/>
    </dgm:pt>
    <dgm:pt modelId="{79EC4D06-BBEE-4661-8B8F-648EBF83F046}" type="pres">
      <dgm:prSet presAssocID="{277E0D88-06E7-4FAA-BFB5-3CC23EF25FBF}" presName="text" presStyleLbl="fgAcc0" presStyleIdx="3" presStyleCnt="7">
        <dgm:presLayoutVars>
          <dgm:chPref val="3"/>
        </dgm:presLayoutVars>
      </dgm:prSet>
      <dgm:spPr/>
    </dgm:pt>
    <dgm:pt modelId="{6866BCD2-A9BB-4FD0-A0FE-4AF4D2A0BCE1}" type="pres">
      <dgm:prSet presAssocID="{277E0D88-06E7-4FAA-BFB5-3CC23EF25FBF}" presName="hierChild2" presStyleCnt="0"/>
      <dgm:spPr/>
    </dgm:pt>
    <dgm:pt modelId="{7903E482-C10B-4BB4-A69B-8D241FADC9A6}" type="pres">
      <dgm:prSet presAssocID="{D9D464C3-59EB-4B41-A387-39C206B5C5BF}" presName="hierRoot1" presStyleCnt="0"/>
      <dgm:spPr/>
    </dgm:pt>
    <dgm:pt modelId="{FBC5965D-AE88-4D60-A891-0B454594C99B}" type="pres">
      <dgm:prSet presAssocID="{D9D464C3-59EB-4B41-A387-39C206B5C5BF}" presName="composite" presStyleCnt="0"/>
      <dgm:spPr/>
    </dgm:pt>
    <dgm:pt modelId="{5CCC40BE-C0EA-4AF1-A3C4-A7944C1B2307}" type="pres">
      <dgm:prSet presAssocID="{D9D464C3-59EB-4B41-A387-39C206B5C5BF}" presName="background" presStyleLbl="node0" presStyleIdx="4" presStyleCnt="7"/>
      <dgm:spPr/>
    </dgm:pt>
    <dgm:pt modelId="{5AD9BD7E-FD34-4DEC-891C-0AD0C93EA7E4}" type="pres">
      <dgm:prSet presAssocID="{D9D464C3-59EB-4B41-A387-39C206B5C5BF}" presName="text" presStyleLbl="fgAcc0" presStyleIdx="4" presStyleCnt="7">
        <dgm:presLayoutVars>
          <dgm:chPref val="3"/>
        </dgm:presLayoutVars>
      </dgm:prSet>
      <dgm:spPr/>
    </dgm:pt>
    <dgm:pt modelId="{919811DF-7072-4A3B-83E3-542D9891D0FD}" type="pres">
      <dgm:prSet presAssocID="{D9D464C3-59EB-4B41-A387-39C206B5C5BF}" presName="hierChild2" presStyleCnt="0"/>
      <dgm:spPr/>
    </dgm:pt>
    <dgm:pt modelId="{727320D9-2C90-4E1F-B57E-44023C87518C}" type="pres">
      <dgm:prSet presAssocID="{0AB41596-4A4A-4C3A-AAC1-ACE9336AFFC8}" presName="hierRoot1" presStyleCnt="0"/>
      <dgm:spPr/>
    </dgm:pt>
    <dgm:pt modelId="{4D6BC5FD-9151-402D-BC8F-2572B9D7BEC2}" type="pres">
      <dgm:prSet presAssocID="{0AB41596-4A4A-4C3A-AAC1-ACE9336AFFC8}" presName="composite" presStyleCnt="0"/>
      <dgm:spPr/>
    </dgm:pt>
    <dgm:pt modelId="{C3B828CC-C209-41A7-A5A6-2D331E24A3B8}" type="pres">
      <dgm:prSet presAssocID="{0AB41596-4A4A-4C3A-AAC1-ACE9336AFFC8}" presName="background" presStyleLbl="node0" presStyleIdx="5" presStyleCnt="7"/>
      <dgm:spPr/>
    </dgm:pt>
    <dgm:pt modelId="{2460660C-4F4A-4F54-B458-95A8E9ED8236}" type="pres">
      <dgm:prSet presAssocID="{0AB41596-4A4A-4C3A-AAC1-ACE9336AFFC8}" presName="text" presStyleLbl="fgAcc0" presStyleIdx="5" presStyleCnt="7">
        <dgm:presLayoutVars>
          <dgm:chPref val="3"/>
        </dgm:presLayoutVars>
      </dgm:prSet>
      <dgm:spPr/>
    </dgm:pt>
    <dgm:pt modelId="{E8F61C74-8BF2-4E6D-B8C7-31C06EBF009A}" type="pres">
      <dgm:prSet presAssocID="{0AB41596-4A4A-4C3A-AAC1-ACE9336AFFC8}" presName="hierChild2" presStyleCnt="0"/>
      <dgm:spPr/>
    </dgm:pt>
    <dgm:pt modelId="{F1FA583A-D0B7-4B23-B8B9-C8829AC5FF43}" type="pres">
      <dgm:prSet presAssocID="{F5D049E7-00F6-427E-BD05-851746A65926}" presName="hierRoot1" presStyleCnt="0"/>
      <dgm:spPr/>
    </dgm:pt>
    <dgm:pt modelId="{225D4813-3C51-4EE3-B968-4027653A7A7B}" type="pres">
      <dgm:prSet presAssocID="{F5D049E7-00F6-427E-BD05-851746A65926}" presName="composite" presStyleCnt="0"/>
      <dgm:spPr/>
    </dgm:pt>
    <dgm:pt modelId="{24AC6DE7-C9B5-4E21-BCE3-309751390DAD}" type="pres">
      <dgm:prSet presAssocID="{F5D049E7-00F6-427E-BD05-851746A65926}" presName="background" presStyleLbl="node0" presStyleIdx="6" presStyleCnt="7"/>
      <dgm:spPr/>
    </dgm:pt>
    <dgm:pt modelId="{44F0AFC0-825D-4582-8E46-5E1B8C0C2E61}" type="pres">
      <dgm:prSet presAssocID="{F5D049E7-00F6-427E-BD05-851746A65926}" presName="text" presStyleLbl="fgAcc0" presStyleIdx="6" presStyleCnt="7">
        <dgm:presLayoutVars>
          <dgm:chPref val="3"/>
        </dgm:presLayoutVars>
      </dgm:prSet>
      <dgm:spPr/>
    </dgm:pt>
    <dgm:pt modelId="{9303D470-D1C6-432D-A024-2C68B8502D87}" type="pres">
      <dgm:prSet presAssocID="{F5D049E7-00F6-427E-BD05-851746A65926}"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2930E330-CE41-4BE8-B7F0-E90ED7A9E6E6}" srcId="{899EEFA3-B3A4-4598-8753-D898C876A1DA}" destId="{0AB41596-4A4A-4C3A-AAC1-ACE9336AFFC8}" srcOrd="5" destOrd="0" parTransId="{7AEE71F9-9330-4448-BE93-C931F74F0D14}" sibTransId="{67D26AA3-9ADE-4179-92AB-26ACFCEFBE60}"/>
    <dgm:cxn modelId="{7272015C-E67F-4F95-BCBA-7A4DA935C316}" srcId="{899EEFA3-B3A4-4598-8753-D898C876A1DA}" destId="{277E0D88-06E7-4FAA-BFB5-3CC23EF25FBF}" srcOrd="3" destOrd="0" parTransId="{30C05CE6-0DCF-401C-B550-A655CC9286B8}" sibTransId="{9925EC9C-4321-41DE-8788-5C58735AD585}"/>
    <dgm:cxn modelId="{90892361-164D-4E8C-80F5-0FD173B7033A}" type="presOf" srcId="{068E1486-F48F-4C0B-BF1C-8F102F9A83F6}" destId="{CC1E18B8-BFF7-423E-B1DF-D53C10C36A96}" srcOrd="0" destOrd="0" presId="urn:microsoft.com/office/officeart/2005/8/layout/hierarchy1"/>
    <dgm:cxn modelId="{E1F57C63-7081-41BD-9F73-39F77D29D34E}" srcId="{899EEFA3-B3A4-4598-8753-D898C876A1DA}" destId="{F5D049E7-00F6-427E-BD05-851746A65926}" srcOrd="6" destOrd="0" parTransId="{0E9C246E-F7CE-4F38-B9CD-D8FB5703442E}" sibTransId="{F0EE4179-9719-401B-8D2A-C1DDC6D2D5E9}"/>
    <dgm:cxn modelId="{DE883169-2236-454F-A448-8EAA0EF36629}" srcId="{899EEFA3-B3A4-4598-8753-D898C876A1DA}" destId="{D9D464C3-59EB-4B41-A387-39C206B5C5BF}" srcOrd="4" destOrd="0" parTransId="{69084088-C422-4F39-AECE-73C8CB1A9311}" sibTransId="{77CD20B7-E065-4FA8-AC60-8B953BA924A8}"/>
    <dgm:cxn modelId="{995F144B-7C48-408F-9339-12FB6CB77F1E}" type="presOf" srcId="{7EEFE11D-A84C-492B-BA3F-C1C2AF03C187}" destId="{8BFF5944-FBD4-4C32-A585-12BD74CEEA8B}" srcOrd="0" destOrd="0" presId="urn:microsoft.com/office/officeart/2005/8/layout/hierarchy1"/>
    <dgm:cxn modelId="{547DDF58-C7F0-42FB-9E5F-A03347C8868D}" type="presOf" srcId="{277E0D88-06E7-4FAA-BFB5-3CC23EF25FBF}" destId="{79EC4D06-BBEE-4661-8B8F-648EBF83F046}" srcOrd="0" destOrd="0" presId="urn:microsoft.com/office/officeart/2005/8/layout/hierarchy1"/>
    <dgm:cxn modelId="{62CFF17A-19E8-4B6A-96CC-5B852563AC11}" type="presOf" srcId="{52525DE9-ECA3-41D5-AC84-957222DC0E05}" destId="{60296660-173C-4B27-8512-0E7B991B2529}" srcOrd="0" destOrd="0" presId="urn:microsoft.com/office/officeart/2005/8/layout/hierarchy1"/>
    <dgm:cxn modelId="{03A81F95-2A15-43A5-BC49-D2A86100FCFF}" type="presOf" srcId="{F5D049E7-00F6-427E-BD05-851746A65926}" destId="{44F0AFC0-825D-4582-8E46-5E1B8C0C2E61}" srcOrd="0" destOrd="0" presId="urn:microsoft.com/office/officeart/2005/8/layout/hierarchy1"/>
    <dgm:cxn modelId="{820C50B4-7ECD-434B-A485-DAEDCA84CD18}" srcId="{899EEFA3-B3A4-4598-8753-D898C876A1DA}" destId="{7EEFE11D-A84C-492B-BA3F-C1C2AF03C187}" srcOrd="0" destOrd="0" parTransId="{8854E698-E6DC-43EC-906A-FBF0968D0FAB}" sibTransId="{1072BBA4-8D3F-4587-86C2-2E0E90137004}"/>
    <dgm:cxn modelId="{BB210BB6-F74A-4DF3-8728-BE43EF13ADF5}" type="presOf" srcId="{0AB41596-4A4A-4C3A-AAC1-ACE9336AFFC8}" destId="{2460660C-4F4A-4F54-B458-95A8E9ED8236}" srcOrd="0" destOrd="0" presId="urn:microsoft.com/office/officeart/2005/8/layout/hierarchy1"/>
    <dgm:cxn modelId="{A7E1A4CD-59C9-4284-8107-EDACD002933A}" srcId="{899EEFA3-B3A4-4598-8753-D898C876A1DA}" destId="{52525DE9-ECA3-41D5-AC84-957222DC0E05}" srcOrd="2" destOrd="0" parTransId="{562055E7-0D3C-4817-AA43-5E037F18CCE1}" sibTransId="{6E140F88-A9AA-4DA0-BA63-B886DC60DB97}"/>
    <dgm:cxn modelId="{580559D3-FCDB-4011-B537-FD2CE38A69D6}" type="presOf" srcId="{D9D464C3-59EB-4B41-A387-39C206B5C5BF}" destId="{5AD9BD7E-FD34-4DEC-891C-0AD0C93EA7E4}" srcOrd="0" destOrd="0" presId="urn:microsoft.com/office/officeart/2005/8/layout/hierarchy1"/>
    <dgm:cxn modelId="{14518CEC-11D7-408B-97B5-158D27FF815E}" srcId="{899EEFA3-B3A4-4598-8753-D898C876A1DA}" destId="{068E1486-F48F-4C0B-BF1C-8F102F9A83F6}" srcOrd="1" destOrd="0" parTransId="{73964700-B4C6-4E10-8E82-C937254B2BB3}" sibTransId="{99FCD573-AA8E-4DF7-9DE6-F89956B27ACF}"/>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74ED8630-84EA-4F3F-A542-6A99469493DE}" type="presParOf" srcId="{7BACE016-3A8A-4A91-8BE9-5DA94181CE86}" destId="{F5B78B66-1A70-4C72-AFCD-B8C0AE88C1A1}" srcOrd="1" destOrd="0" presId="urn:microsoft.com/office/officeart/2005/8/layout/hierarchy1"/>
    <dgm:cxn modelId="{B28AE677-963F-4BA0-BC12-682677361A8D}" type="presParOf" srcId="{F5B78B66-1A70-4C72-AFCD-B8C0AE88C1A1}" destId="{926CE7BB-0CA4-4A15-BBB5-571503F8480D}" srcOrd="0" destOrd="0" presId="urn:microsoft.com/office/officeart/2005/8/layout/hierarchy1"/>
    <dgm:cxn modelId="{9FDD274F-2585-467C-9B41-EFA9AB4C1A47}" type="presParOf" srcId="{926CE7BB-0CA4-4A15-BBB5-571503F8480D}" destId="{7A664613-6F9D-4285-A046-0B38103C3A7F}" srcOrd="0" destOrd="0" presId="urn:microsoft.com/office/officeart/2005/8/layout/hierarchy1"/>
    <dgm:cxn modelId="{21B3E9A1-C1AD-410C-9C28-B591B92EDC82}" type="presParOf" srcId="{926CE7BB-0CA4-4A15-BBB5-571503F8480D}" destId="{CC1E18B8-BFF7-423E-B1DF-D53C10C36A96}" srcOrd="1" destOrd="0" presId="urn:microsoft.com/office/officeart/2005/8/layout/hierarchy1"/>
    <dgm:cxn modelId="{8AE1CFBE-D9E1-4848-854E-C7FBD563FB4E}" type="presParOf" srcId="{F5B78B66-1A70-4C72-AFCD-B8C0AE88C1A1}" destId="{FBF79449-F5AA-4507-B605-75A4D3483E03}" srcOrd="1" destOrd="0" presId="urn:microsoft.com/office/officeart/2005/8/layout/hierarchy1"/>
    <dgm:cxn modelId="{95892596-053B-48A7-8D8F-2C63E00BB68A}" type="presParOf" srcId="{7BACE016-3A8A-4A91-8BE9-5DA94181CE86}" destId="{3ADE4448-CB92-4622-AB16-0DE6A757CCB0}" srcOrd="2" destOrd="0" presId="urn:microsoft.com/office/officeart/2005/8/layout/hierarchy1"/>
    <dgm:cxn modelId="{C9303250-A443-4E8F-AACE-8F043FFCF081}" type="presParOf" srcId="{3ADE4448-CB92-4622-AB16-0DE6A757CCB0}" destId="{98171998-96DE-4754-8731-F56EF063BC8C}" srcOrd="0" destOrd="0" presId="urn:microsoft.com/office/officeart/2005/8/layout/hierarchy1"/>
    <dgm:cxn modelId="{EE3D920A-EE44-4803-B2FA-474F88C91649}" type="presParOf" srcId="{98171998-96DE-4754-8731-F56EF063BC8C}" destId="{54B51DAE-EAC2-4365-9949-A69B1F66B966}" srcOrd="0" destOrd="0" presId="urn:microsoft.com/office/officeart/2005/8/layout/hierarchy1"/>
    <dgm:cxn modelId="{8B813299-70DA-4EB0-8F62-8B09215565C7}" type="presParOf" srcId="{98171998-96DE-4754-8731-F56EF063BC8C}" destId="{60296660-173C-4B27-8512-0E7B991B2529}" srcOrd="1" destOrd="0" presId="urn:microsoft.com/office/officeart/2005/8/layout/hierarchy1"/>
    <dgm:cxn modelId="{3B78EE6D-6C39-44B6-8C50-96511F86DF5F}" type="presParOf" srcId="{3ADE4448-CB92-4622-AB16-0DE6A757CCB0}" destId="{BC7F87DB-5D7F-41E2-A89D-11547A27F933}" srcOrd="1" destOrd="0" presId="urn:microsoft.com/office/officeart/2005/8/layout/hierarchy1"/>
    <dgm:cxn modelId="{C518D460-8A67-4799-97D9-BE9C96156CB0}" type="presParOf" srcId="{7BACE016-3A8A-4A91-8BE9-5DA94181CE86}" destId="{15945292-1A20-488B-930E-A2149FEDBAB6}" srcOrd="3" destOrd="0" presId="urn:microsoft.com/office/officeart/2005/8/layout/hierarchy1"/>
    <dgm:cxn modelId="{B74B095F-F20F-499C-97AE-BF1115EB4A8F}" type="presParOf" srcId="{15945292-1A20-488B-930E-A2149FEDBAB6}" destId="{A4904488-16E4-4CE3-88C5-1D8126D7577C}" srcOrd="0" destOrd="0" presId="urn:microsoft.com/office/officeart/2005/8/layout/hierarchy1"/>
    <dgm:cxn modelId="{C05AF8A1-A48D-408D-BFD8-9D3F43A1A816}" type="presParOf" srcId="{A4904488-16E4-4CE3-88C5-1D8126D7577C}" destId="{34EAF48A-D2DC-4C09-869C-8ABE2ABE4638}" srcOrd="0" destOrd="0" presId="urn:microsoft.com/office/officeart/2005/8/layout/hierarchy1"/>
    <dgm:cxn modelId="{9DCF771E-349B-4505-96BC-D3F4C876E3D3}" type="presParOf" srcId="{A4904488-16E4-4CE3-88C5-1D8126D7577C}" destId="{79EC4D06-BBEE-4661-8B8F-648EBF83F046}" srcOrd="1" destOrd="0" presId="urn:microsoft.com/office/officeart/2005/8/layout/hierarchy1"/>
    <dgm:cxn modelId="{5BF97898-F341-4E1B-B8E1-0B9BD1ED5C58}" type="presParOf" srcId="{15945292-1A20-488B-930E-A2149FEDBAB6}" destId="{6866BCD2-A9BB-4FD0-A0FE-4AF4D2A0BCE1}" srcOrd="1" destOrd="0" presId="urn:microsoft.com/office/officeart/2005/8/layout/hierarchy1"/>
    <dgm:cxn modelId="{636A200E-BF02-4125-8B3B-CC1932306165}" type="presParOf" srcId="{7BACE016-3A8A-4A91-8BE9-5DA94181CE86}" destId="{7903E482-C10B-4BB4-A69B-8D241FADC9A6}" srcOrd="4" destOrd="0" presId="urn:microsoft.com/office/officeart/2005/8/layout/hierarchy1"/>
    <dgm:cxn modelId="{5B632498-6DBD-426C-B7C3-7C97D8B0E44E}" type="presParOf" srcId="{7903E482-C10B-4BB4-A69B-8D241FADC9A6}" destId="{FBC5965D-AE88-4D60-A891-0B454594C99B}" srcOrd="0" destOrd="0" presId="urn:microsoft.com/office/officeart/2005/8/layout/hierarchy1"/>
    <dgm:cxn modelId="{BB49BA3A-2F6C-4C0E-8E87-DB10AE6EAD49}" type="presParOf" srcId="{FBC5965D-AE88-4D60-A891-0B454594C99B}" destId="{5CCC40BE-C0EA-4AF1-A3C4-A7944C1B2307}" srcOrd="0" destOrd="0" presId="urn:microsoft.com/office/officeart/2005/8/layout/hierarchy1"/>
    <dgm:cxn modelId="{65E19E1A-C96B-4E20-9AD8-9611DA207CD5}" type="presParOf" srcId="{FBC5965D-AE88-4D60-A891-0B454594C99B}" destId="{5AD9BD7E-FD34-4DEC-891C-0AD0C93EA7E4}" srcOrd="1" destOrd="0" presId="urn:microsoft.com/office/officeart/2005/8/layout/hierarchy1"/>
    <dgm:cxn modelId="{50136E8F-DE2E-46C0-A5D9-7E5CD4807C6D}" type="presParOf" srcId="{7903E482-C10B-4BB4-A69B-8D241FADC9A6}" destId="{919811DF-7072-4A3B-83E3-542D9891D0FD}" srcOrd="1" destOrd="0" presId="urn:microsoft.com/office/officeart/2005/8/layout/hierarchy1"/>
    <dgm:cxn modelId="{FF71F0F0-AA31-4E82-9402-5F6F577A5D19}" type="presParOf" srcId="{7BACE016-3A8A-4A91-8BE9-5DA94181CE86}" destId="{727320D9-2C90-4E1F-B57E-44023C87518C}" srcOrd="5" destOrd="0" presId="urn:microsoft.com/office/officeart/2005/8/layout/hierarchy1"/>
    <dgm:cxn modelId="{0AD45A3F-F534-4B61-A781-33DD55D623DB}" type="presParOf" srcId="{727320D9-2C90-4E1F-B57E-44023C87518C}" destId="{4D6BC5FD-9151-402D-BC8F-2572B9D7BEC2}" srcOrd="0" destOrd="0" presId="urn:microsoft.com/office/officeart/2005/8/layout/hierarchy1"/>
    <dgm:cxn modelId="{22D6703B-79AE-45D7-A39D-5F8404D6DF9A}" type="presParOf" srcId="{4D6BC5FD-9151-402D-BC8F-2572B9D7BEC2}" destId="{C3B828CC-C209-41A7-A5A6-2D331E24A3B8}" srcOrd="0" destOrd="0" presId="urn:microsoft.com/office/officeart/2005/8/layout/hierarchy1"/>
    <dgm:cxn modelId="{0E354732-677D-4B16-82B8-CDADDE2D01FF}" type="presParOf" srcId="{4D6BC5FD-9151-402D-BC8F-2572B9D7BEC2}" destId="{2460660C-4F4A-4F54-B458-95A8E9ED8236}" srcOrd="1" destOrd="0" presId="urn:microsoft.com/office/officeart/2005/8/layout/hierarchy1"/>
    <dgm:cxn modelId="{31EBD911-463A-4C67-B64D-EC7889310B45}" type="presParOf" srcId="{727320D9-2C90-4E1F-B57E-44023C87518C}" destId="{E8F61C74-8BF2-4E6D-B8C7-31C06EBF009A}" srcOrd="1" destOrd="0" presId="urn:microsoft.com/office/officeart/2005/8/layout/hierarchy1"/>
    <dgm:cxn modelId="{AE94216B-C05A-4EF6-A879-5A5BDC108667}" type="presParOf" srcId="{7BACE016-3A8A-4A91-8BE9-5DA94181CE86}" destId="{F1FA583A-D0B7-4B23-B8B9-C8829AC5FF43}" srcOrd="6" destOrd="0" presId="urn:microsoft.com/office/officeart/2005/8/layout/hierarchy1"/>
    <dgm:cxn modelId="{4F4C63F6-6EDB-4A92-912A-7479ABC7640D}" type="presParOf" srcId="{F1FA583A-D0B7-4B23-B8B9-C8829AC5FF43}" destId="{225D4813-3C51-4EE3-B968-4027653A7A7B}" srcOrd="0" destOrd="0" presId="urn:microsoft.com/office/officeart/2005/8/layout/hierarchy1"/>
    <dgm:cxn modelId="{220088AD-8587-4D7C-9892-56AFBDFAEC19}" type="presParOf" srcId="{225D4813-3C51-4EE3-B968-4027653A7A7B}" destId="{24AC6DE7-C9B5-4E21-BCE3-309751390DAD}" srcOrd="0" destOrd="0" presId="urn:microsoft.com/office/officeart/2005/8/layout/hierarchy1"/>
    <dgm:cxn modelId="{2AD70CA7-04F3-484C-872D-B2F07214121C}" type="presParOf" srcId="{225D4813-3C51-4EE3-B968-4027653A7A7B}" destId="{44F0AFC0-825D-4582-8E46-5E1B8C0C2E61}" srcOrd="1" destOrd="0" presId="urn:microsoft.com/office/officeart/2005/8/layout/hierarchy1"/>
    <dgm:cxn modelId="{406E67A9-0A87-49B0-A307-7ADB3D28C841}" type="presParOf" srcId="{F1FA583A-D0B7-4B23-B8B9-C8829AC5FF43}" destId="{9303D470-D1C6-432D-A024-2C68B8502D8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a:t>Introduction</a:t>
          </a:r>
          <a:endParaRPr lang="en-US" b="0" dirty="0"/>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4456273D-3426-46BE-9A2F-C750D171C00B}">
      <dgm:prSet/>
      <dgm:spPr/>
      <dgm:t>
        <a:bodyPr/>
        <a:lstStyle/>
        <a:p>
          <a:r>
            <a:rPr lang="en-US" dirty="0"/>
            <a:t>Dataset</a:t>
          </a:r>
        </a:p>
      </dgm:t>
    </dgm:pt>
    <dgm:pt modelId="{A27A368A-19D8-4D23-865C-086CD09EC7D0}" type="parTrans" cxnId="{B83C2665-B8C9-4560-9A90-2BC2663D20FC}">
      <dgm:prSet/>
      <dgm:spPr/>
      <dgm:t>
        <a:bodyPr/>
        <a:lstStyle/>
        <a:p>
          <a:pPr rtl="1"/>
          <a:endParaRPr lang="he-IL"/>
        </a:p>
      </dgm:t>
    </dgm:pt>
    <dgm:pt modelId="{17AE1BE3-733F-4FF3-BA1B-A5BFF6C2269C}" type="sibTrans" cxnId="{B83C2665-B8C9-4560-9A90-2BC2663D20FC}">
      <dgm:prSet/>
      <dgm:spPr/>
      <dgm:t>
        <a:bodyPr/>
        <a:lstStyle/>
        <a:p>
          <a:pPr rtl="1"/>
          <a:endParaRPr lang="he-IL"/>
        </a:p>
      </dgm:t>
    </dgm:pt>
    <dgm:pt modelId="{B5C04120-2E9B-4F51-8DF4-82C9F081CC85}">
      <dgm:prSet/>
      <dgm:spPr>
        <a:solidFill>
          <a:srgbClr val="0070C0">
            <a:alpha val="90000"/>
          </a:srgbClr>
        </a:solidFill>
      </dgm:spPr>
      <dgm:t>
        <a:bodyPr/>
        <a:lstStyle/>
        <a:p>
          <a:r>
            <a:rPr lang="en-US" b="1" dirty="0"/>
            <a:t>Data Processing</a:t>
          </a:r>
        </a:p>
      </dgm:t>
    </dgm:pt>
    <dgm:pt modelId="{71AEE31E-2D92-4EB0-AD28-CA39C5399661}" type="parTrans" cxnId="{19FEE615-D572-4D7F-85DC-20615F0D1560}">
      <dgm:prSet/>
      <dgm:spPr/>
      <dgm:t>
        <a:bodyPr/>
        <a:lstStyle/>
        <a:p>
          <a:pPr rtl="1"/>
          <a:endParaRPr lang="he-IL"/>
        </a:p>
      </dgm:t>
    </dgm:pt>
    <dgm:pt modelId="{81D892DF-B7E8-4120-B312-AC03D1B161FA}" type="sibTrans" cxnId="{19FEE615-D572-4D7F-85DC-20615F0D1560}">
      <dgm:prSet/>
      <dgm:spPr/>
      <dgm:t>
        <a:bodyPr/>
        <a:lstStyle/>
        <a:p>
          <a:pPr rtl="1"/>
          <a:endParaRPr lang="he-IL"/>
        </a:p>
      </dgm:t>
    </dgm:pt>
    <dgm:pt modelId="{F592A004-A8E7-47B5-BB4C-E6D911320C1D}">
      <dgm:prSet/>
      <dgm:spPr/>
      <dgm:t>
        <a:bodyPr/>
        <a:lstStyle/>
        <a:p>
          <a:r>
            <a:rPr lang="en-US"/>
            <a:t>Classifier Tools</a:t>
          </a:r>
          <a:endParaRPr lang="en-US" dirty="0"/>
        </a:p>
      </dgm:t>
    </dgm:pt>
    <dgm:pt modelId="{68D97020-EC94-4E6C-BBCC-02CF72628D1E}" type="parTrans" cxnId="{AB964A36-C0FF-44DE-8314-B765FA21171A}">
      <dgm:prSet/>
      <dgm:spPr/>
      <dgm:t>
        <a:bodyPr/>
        <a:lstStyle/>
        <a:p>
          <a:pPr rtl="1"/>
          <a:endParaRPr lang="he-IL"/>
        </a:p>
      </dgm:t>
    </dgm:pt>
    <dgm:pt modelId="{EB59C0A2-DA49-4DB2-97F6-660E5350B136}" type="sibTrans" cxnId="{AB964A36-C0FF-44DE-8314-B765FA21171A}">
      <dgm:prSet/>
      <dgm:spPr/>
      <dgm:t>
        <a:bodyPr/>
        <a:lstStyle/>
        <a:p>
          <a:pPr rtl="1"/>
          <a:endParaRPr lang="he-IL"/>
        </a:p>
      </dgm:t>
    </dgm:pt>
    <dgm:pt modelId="{67E4107A-6354-438C-B828-6CF82D87E149}">
      <dgm:prSet/>
      <dgm:spPr/>
      <dgm:t>
        <a:bodyPr/>
        <a:lstStyle/>
        <a:p>
          <a:r>
            <a:rPr lang="en-US" dirty="0"/>
            <a:t>Unsupervised Model</a:t>
          </a:r>
        </a:p>
      </dgm:t>
    </dgm:pt>
    <dgm:pt modelId="{33E9D8C4-514A-4233-95CE-C428AE960839}" type="parTrans" cxnId="{C7C640C3-3394-4E9C-A87C-95CED5633D83}">
      <dgm:prSet/>
      <dgm:spPr/>
      <dgm:t>
        <a:bodyPr/>
        <a:lstStyle/>
        <a:p>
          <a:pPr rtl="1"/>
          <a:endParaRPr lang="he-IL"/>
        </a:p>
      </dgm:t>
    </dgm:pt>
    <dgm:pt modelId="{D567C8A8-10E9-48EC-A88F-45E406283F20}" type="sibTrans" cxnId="{C7C640C3-3394-4E9C-A87C-95CED5633D83}">
      <dgm:prSet/>
      <dgm:spPr/>
      <dgm:t>
        <a:bodyPr/>
        <a:lstStyle/>
        <a:p>
          <a:pPr rtl="1"/>
          <a:endParaRPr lang="he-IL"/>
        </a:p>
      </dgm:t>
    </dgm:pt>
    <dgm:pt modelId="{36FCADE0-ECF9-4DFC-95A1-1C962D3F6D6B}">
      <dgm:prSet/>
      <dgm:spPr/>
      <dgm:t>
        <a:bodyPr/>
        <a:lstStyle/>
        <a:p>
          <a:r>
            <a:rPr lang="en-US" dirty="0"/>
            <a:t>Results</a:t>
          </a:r>
        </a:p>
      </dgm:t>
    </dgm:pt>
    <dgm:pt modelId="{C52C2411-8975-4E33-945B-4F48BB219459}" type="parTrans" cxnId="{5746804B-F613-48AE-B6A0-606D7EB60BBC}">
      <dgm:prSet/>
      <dgm:spPr/>
      <dgm:t>
        <a:bodyPr/>
        <a:lstStyle/>
        <a:p>
          <a:pPr rtl="1"/>
          <a:endParaRPr lang="he-IL"/>
        </a:p>
      </dgm:t>
    </dgm:pt>
    <dgm:pt modelId="{2E688363-9897-4723-B657-A67E60F782DB}" type="sibTrans" cxnId="{5746804B-F613-48AE-B6A0-606D7EB60BBC}">
      <dgm:prSet/>
      <dgm:spPr/>
      <dgm:t>
        <a:bodyPr/>
        <a:lstStyle/>
        <a:p>
          <a:pPr rtl="1"/>
          <a:endParaRPr lang="he-IL"/>
        </a:p>
      </dgm:t>
    </dgm:pt>
    <dgm:pt modelId="{606EF4FB-78D6-4B57-8ADA-A2B19C0A208C}">
      <dgm:prSet/>
      <dgm:spPr/>
      <dgm:t>
        <a:bodyPr/>
        <a:lstStyle/>
        <a:p>
          <a:r>
            <a:rPr lang="en-US" dirty="0"/>
            <a:t>Conclusion</a:t>
          </a:r>
        </a:p>
      </dgm:t>
    </dgm:pt>
    <dgm:pt modelId="{497283A2-5844-4CD4-B9B1-779905E9915B}" type="parTrans" cxnId="{58782C6C-BA6D-49C0-964E-C99B02659812}">
      <dgm:prSet/>
      <dgm:spPr/>
      <dgm:t>
        <a:bodyPr/>
        <a:lstStyle/>
        <a:p>
          <a:pPr rtl="1"/>
          <a:endParaRPr lang="he-IL"/>
        </a:p>
      </dgm:t>
    </dgm:pt>
    <dgm:pt modelId="{5055265E-D04A-463A-963A-89BF08FD0A0F}" type="sibTrans" cxnId="{58782C6C-BA6D-49C0-964E-C99B02659812}">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66B740EF-B682-459F-9E5C-467B49FB9B74}" type="pres">
      <dgm:prSet presAssocID="{4456273D-3426-46BE-9A2F-C750D171C00B}" presName="hierRoot1" presStyleCnt="0"/>
      <dgm:spPr/>
    </dgm:pt>
    <dgm:pt modelId="{50B0E11E-BE2B-4B3E-B3C0-72016D355154}" type="pres">
      <dgm:prSet presAssocID="{4456273D-3426-46BE-9A2F-C750D171C00B}" presName="composite" presStyleCnt="0"/>
      <dgm:spPr/>
    </dgm:pt>
    <dgm:pt modelId="{01D8201C-930D-43F8-83F5-C22F240C8BB6}" type="pres">
      <dgm:prSet presAssocID="{4456273D-3426-46BE-9A2F-C750D171C00B}" presName="background" presStyleLbl="node0" presStyleIdx="1" presStyleCnt="7"/>
      <dgm:spPr/>
    </dgm:pt>
    <dgm:pt modelId="{6C865736-9CFB-48A1-A91B-96841794F25A}" type="pres">
      <dgm:prSet presAssocID="{4456273D-3426-46BE-9A2F-C750D171C00B}" presName="text" presStyleLbl="fgAcc0" presStyleIdx="1" presStyleCnt="7">
        <dgm:presLayoutVars>
          <dgm:chPref val="3"/>
        </dgm:presLayoutVars>
      </dgm:prSet>
      <dgm:spPr/>
    </dgm:pt>
    <dgm:pt modelId="{BC98F511-47E5-40A3-BE92-58709B7418FC}" type="pres">
      <dgm:prSet presAssocID="{4456273D-3426-46BE-9A2F-C750D171C00B}" presName="hierChild2" presStyleCnt="0"/>
      <dgm:spPr/>
    </dgm:pt>
    <dgm:pt modelId="{B8E13A77-CCAA-4D4E-99F8-F3380CC4773F}" type="pres">
      <dgm:prSet presAssocID="{B5C04120-2E9B-4F51-8DF4-82C9F081CC85}" presName="hierRoot1" presStyleCnt="0"/>
      <dgm:spPr/>
    </dgm:pt>
    <dgm:pt modelId="{F6E89C0D-FBF7-48B9-A8A6-A6CEC1F9B04B}" type="pres">
      <dgm:prSet presAssocID="{B5C04120-2E9B-4F51-8DF4-82C9F081CC85}" presName="composite" presStyleCnt="0"/>
      <dgm:spPr/>
    </dgm:pt>
    <dgm:pt modelId="{E038A9D1-F167-4B5D-836F-1E622B23AD42}" type="pres">
      <dgm:prSet presAssocID="{B5C04120-2E9B-4F51-8DF4-82C9F081CC85}" presName="background" presStyleLbl="node0" presStyleIdx="2" presStyleCnt="7"/>
      <dgm:spPr/>
    </dgm:pt>
    <dgm:pt modelId="{91071DB8-291B-426C-B418-642F1485E9BC}" type="pres">
      <dgm:prSet presAssocID="{B5C04120-2E9B-4F51-8DF4-82C9F081CC85}" presName="text" presStyleLbl="fgAcc0" presStyleIdx="2" presStyleCnt="7">
        <dgm:presLayoutVars>
          <dgm:chPref val="3"/>
        </dgm:presLayoutVars>
      </dgm:prSet>
      <dgm:spPr/>
    </dgm:pt>
    <dgm:pt modelId="{6D771B1C-3EF1-4735-97F0-5A601C1AF505}" type="pres">
      <dgm:prSet presAssocID="{B5C04120-2E9B-4F51-8DF4-82C9F081CC85}" presName="hierChild2" presStyleCnt="0"/>
      <dgm:spPr/>
    </dgm:pt>
    <dgm:pt modelId="{9423C24E-0A3F-4164-99F4-59C8F764CD09}" type="pres">
      <dgm:prSet presAssocID="{F592A004-A8E7-47B5-BB4C-E6D911320C1D}" presName="hierRoot1" presStyleCnt="0"/>
      <dgm:spPr/>
    </dgm:pt>
    <dgm:pt modelId="{DCB41676-FE02-44FA-88E7-1E9DAD17452B}" type="pres">
      <dgm:prSet presAssocID="{F592A004-A8E7-47B5-BB4C-E6D911320C1D}" presName="composite" presStyleCnt="0"/>
      <dgm:spPr/>
    </dgm:pt>
    <dgm:pt modelId="{CED67EF3-86E7-4B31-92D5-EBE8B98ED61F}" type="pres">
      <dgm:prSet presAssocID="{F592A004-A8E7-47B5-BB4C-E6D911320C1D}" presName="background" presStyleLbl="node0" presStyleIdx="3" presStyleCnt="7"/>
      <dgm:spPr/>
    </dgm:pt>
    <dgm:pt modelId="{F14CD16E-3FF9-44C6-AC24-087F333566FD}" type="pres">
      <dgm:prSet presAssocID="{F592A004-A8E7-47B5-BB4C-E6D911320C1D}" presName="text" presStyleLbl="fgAcc0" presStyleIdx="3" presStyleCnt="7">
        <dgm:presLayoutVars>
          <dgm:chPref val="3"/>
        </dgm:presLayoutVars>
      </dgm:prSet>
      <dgm:spPr/>
    </dgm:pt>
    <dgm:pt modelId="{72151762-B3E7-45A5-997B-B1373D73E171}" type="pres">
      <dgm:prSet presAssocID="{F592A004-A8E7-47B5-BB4C-E6D911320C1D}" presName="hierChild2" presStyleCnt="0"/>
      <dgm:spPr/>
    </dgm:pt>
    <dgm:pt modelId="{1D17D790-0BA3-4462-BE04-7A54517D55FB}" type="pres">
      <dgm:prSet presAssocID="{67E4107A-6354-438C-B828-6CF82D87E149}" presName="hierRoot1" presStyleCnt="0"/>
      <dgm:spPr/>
    </dgm:pt>
    <dgm:pt modelId="{51EA0FAB-2E1A-448C-A58A-E263A28A43CC}" type="pres">
      <dgm:prSet presAssocID="{67E4107A-6354-438C-B828-6CF82D87E149}" presName="composite" presStyleCnt="0"/>
      <dgm:spPr/>
    </dgm:pt>
    <dgm:pt modelId="{4CA644FB-9734-4341-B2F9-B0E8AF2AAFF6}" type="pres">
      <dgm:prSet presAssocID="{67E4107A-6354-438C-B828-6CF82D87E149}" presName="background" presStyleLbl="node0" presStyleIdx="4" presStyleCnt="7"/>
      <dgm:spPr/>
    </dgm:pt>
    <dgm:pt modelId="{C6E376E7-594D-42F0-A9FF-35EED5AF1092}" type="pres">
      <dgm:prSet presAssocID="{67E4107A-6354-438C-B828-6CF82D87E149}" presName="text" presStyleLbl="fgAcc0" presStyleIdx="4" presStyleCnt="7">
        <dgm:presLayoutVars>
          <dgm:chPref val="3"/>
        </dgm:presLayoutVars>
      </dgm:prSet>
      <dgm:spPr/>
    </dgm:pt>
    <dgm:pt modelId="{59CCECEF-92C0-4DB6-840A-A1F33DA60DC8}" type="pres">
      <dgm:prSet presAssocID="{67E4107A-6354-438C-B828-6CF82D87E149}" presName="hierChild2" presStyleCnt="0"/>
      <dgm:spPr/>
    </dgm:pt>
    <dgm:pt modelId="{D40D4B6E-B48F-4007-BABA-A03B66E8F114}" type="pres">
      <dgm:prSet presAssocID="{36FCADE0-ECF9-4DFC-95A1-1C962D3F6D6B}" presName="hierRoot1" presStyleCnt="0"/>
      <dgm:spPr/>
    </dgm:pt>
    <dgm:pt modelId="{E2137F41-7D0D-4C8C-8DFD-57E3B4449945}" type="pres">
      <dgm:prSet presAssocID="{36FCADE0-ECF9-4DFC-95A1-1C962D3F6D6B}" presName="composite" presStyleCnt="0"/>
      <dgm:spPr/>
    </dgm:pt>
    <dgm:pt modelId="{AD5F9ACE-067C-49B6-BDC7-01A12F29F771}" type="pres">
      <dgm:prSet presAssocID="{36FCADE0-ECF9-4DFC-95A1-1C962D3F6D6B}" presName="background" presStyleLbl="node0" presStyleIdx="5" presStyleCnt="7"/>
      <dgm:spPr/>
    </dgm:pt>
    <dgm:pt modelId="{2FB64103-0E6B-48F0-B68A-C1B6BDCA8C7C}" type="pres">
      <dgm:prSet presAssocID="{36FCADE0-ECF9-4DFC-95A1-1C962D3F6D6B}" presName="text" presStyleLbl="fgAcc0" presStyleIdx="5" presStyleCnt="7">
        <dgm:presLayoutVars>
          <dgm:chPref val="3"/>
        </dgm:presLayoutVars>
      </dgm:prSet>
      <dgm:spPr/>
    </dgm:pt>
    <dgm:pt modelId="{FCFDE167-A289-4156-9A1B-234DAB5CABF5}" type="pres">
      <dgm:prSet presAssocID="{36FCADE0-ECF9-4DFC-95A1-1C962D3F6D6B}" presName="hierChild2" presStyleCnt="0"/>
      <dgm:spPr/>
    </dgm:pt>
    <dgm:pt modelId="{73A97667-4927-48AD-859C-3110F63EEB8D}" type="pres">
      <dgm:prSet presAssocID="{606EF4FB-78D6-4B57-8ADA-A2B19C0A208C}" presName="hierRoot1" presStyleCnt="0"/>
      <dgm:spPr/>
    </dgm:pt>
    <dgm:pt modelId="{49FFE452-C706-45B7-A44A-800014B0D807}" type="pres">
      <dgm:prSet presAssocID="{606EF4FB-78D6-4B57-8ADA-A2B19C0A208C}" presName="composite" presStyleCnt="0"/>
      <dgm:spPr/>
    </dgm:pt>
    <dgm:pt modelId="{8BFFEEAE-72F2-45C7-A235-962A9FFAE832}" type="pres">
      <dgm:prSet presAssocID="{606EF4FB-78D6-4B57-8ADA-A2B19C0A208C}" presName="background" presStyleLbl="node0" presStyleIdx="6" presStyleCnt="7"/>
      <dgm:spPr/>
    </dgm:pt>
    <dgm:pt modelId="{C3E30B5A-C387-4770-A556-9149AA992D11}" type="pres">
      <dgm:prSet presAssocID="{606EF4FB-78D6-4B57-8ADA-A2B19C0A208C}" presName="text" presStyleLbl="fgAcc0" presStyleIdx="6" presStyleCnt="7">
        <dgm:presLayoutVars>
          <dgm:chPref val="3"/>
        </dgm:presLayoutVars>
      </dgm:prSet>
      <dgm:spPr/>
    </dgm:pt>
    <dgm:pt modelId="{E44A63C3-452B-4974-BC73-8D94EF728D69}" type="pres">
      <dgm:prSet presAssocID="{606EF4FB-78D6-4B57-8ADA-A2B19C0A208C}"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19FEE615-D572-4D7F-85DC-20615F0D1560}" srcId="{899EEFA3-B3A4-4598-8753-D898C876A1DA}" destId="{B5C04120-2E9B-4F51-8DF4-82C9F081CC85}" srcOrd="2" destOrd="0" parTransId="{71AEE31E-2D92-4EB0-AD28-CA39C5399661}" sibTransId="{81D892DF-B7E8-4120-B312-AC03D1B161FA}"/>
    <dgm:cxn modelId="{AB964A36-C0FF-44DE-8314-B765FA21171A}" srcId="{899EEFA3-B3A4-4598-8753-D898C876A1DA}" destId="{F592A004-A8E7-47B5-BB4C-E6D911320C1D}" srcOrd="3" destOrd="0" parTransId="{68D97020-EC94-4E6C-BBCC-02CF72628D1E}" sibTransId="{EB59C0A2-DA49-4DB2-97F6-660E5350B136}"/>
    <dgm:cxn modelId="{FB10C23C-3CF7-476A-A28C-1869D45A1873}" type="presOf" srcId="{36FCADE0-ECF9-4DFC-95A1-1C962D3F6D6B}" destId="{2FB64103-0E6B-48F0-B68A-C1B6BDCA8C7C}" srcOrd="0" destOrd="0" presId="urn:microsoft.com/office/officeart/2005/8/layout/hierarchy1"/>
    <dgm:cxn modelId="{B83C2665-B8C9-4560-9A90-2BC2663D20FC}" srcId="{899EEFA3-B3A4-4598-8753-D898C876A1DA}" destId="{4456273D-3426-46BE-9A2F-C750D171C00B}" srcOrd="1" destOrd="0" parTransId="{A27A368A-19D8-4D23-865C-086CD09EC7D0}" sibTransId="{17AE1BE3-733F-4FF3-BA1B-A5BFF6C2269C}"/>
    <dgm:cxn modelId="{3E5D7566-E680-4E23-84A0-9E2EA5962F73}" type="presOf" srcId="{606EF4FB-78D6-4B57-8ADA-A2B19C0A208C}" destId="{C3E30B5A-C387-4770-A556-9149AA992D11}"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5746804B-F613-48AE-B6A0-606D7EB60BBC}" srcId="{899EEFA3-B3A4-4598-8753-D898C876A1DA}" destId="{36FCADE0-ECF9-4DFC-95A1-1C962D3F6D6B}" srcOrd="5" destOrd="0" parTransId="{C52C2411-8975-4E33-945B-4F48BB219459}" sibTransId="{2E688363-9897-4723-B657-A67E60F782DB}"/>
    <dgm:cxn modelId="{58782C6C-BA6D-49C0-964E-C99B02659812}" srcId="{899EEFA3-B3A4-4598-8753-D898C876A1DA}" destId="{606EF4FB-78D6-4B57-8ADA-A2B19C0A208C}" srcOrd="6" destOrd="0" parTransId="{497283A2-5844-4CD4-B9B1-779905E9915B}" sibTransId="{5055265E-D04A-463A-963A-89BF08FD0A0F}"/>
    <dgm:cxn modelId="{8F67969B-45B9-41CF-87DA-05BFBDCA03B9}" type="presOf" srcId="{F592A004-A8E7-47B5-BB4C-E6D911320C1D}" destId="{F14CD16E-3FF9-44C6-AC24-087F333566FD}" srcOrd="0" destOrd="0" presId="urn:microsoft.com/office/officeart/2005/8/layout/hierarchy1"/>
    <dgm:cxn modelId="{820C50B4-7ECD-434B-A485-DAEDCA84CD18}" srcId="{899EEFA3-B3A4-4598-8753-D898C876A1DA}" destId="{7EEFE11D-A84C-492B-BA3F-C1C2AF03C187}" srcOrd="0" destOrd="0" parTransId="{8854E698-E6DC-43EC-906A-FBF0968D0FAB}" sibTransId="{1072BBA4-8D3F-4587-86C2-2E0E90137004}"/>
    <dgm:cxn modelId="{AD8C4BBD-E5AF-4BB3-BCEA-53BE663E7F6B}" type="presOf" srcId="{B5C04120-2E9B-4F51-8DF4-82C9F081CC85}" destId="{91071DB8-291B-426C-B418-642F1485E9BC}" srcOrd="0" destOrd="0" presId="urn:microsoft.com/office/officeart/2005/8/layout/hierarchy1"/>
    <dgm:cxn modelId="{C7C640C3-3394-4E9C-A87C-95CED5633D83}" srcId="{899EEFA3-B3A4-4598-8753-D898C876A1DA}" destId="{67E4107A-6354-438C-B828-6CF82D87E149}" srcOrd="4" destOrd="0" parTransId="{33E9D8C4-514A-4233-95CE-C428AE960839}" sibTransId="{D567C8A8-10E9-48EC-A88F-45E406283F20}"/>
    <dgm:cxn modelId="{C5BD18EE-D38F-4502-B075-01D055CD35FF}" type="presOf" srcId="{4456273D-3426-46BE-9A2F-C750D171C00B}" destId="{6C865736-9CFB-48A1-A91B-96841794F25A}" srcOrd="0" destOrd="0" presId="urn:microsoft.com/office/officeart/2005/8/layout/hierarchy1"/>
    <dgm:cxn modelId="{D7232BFD-2178-4115-8C25-5E67A6F44A60}" type="presOf" srcId="{67E4107A-6354-438C-B828-6CF82D87E149}" destId="{C6E376E7-594D-42F0-A9FF-35EED5AF1092}" srcOrd="0" destOrd="0" presId="urn:microsoft.com/office/officeart/2005/8/layout/hierarchy1"/>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75313A52-8B30-4487-9D2F-DBBE0CF982F6}" type="presParOf" srcId="{7BACE016-3A8A-4A91-8BE9-5DA94181CE86}" destId="{66B740EF-B682-459F-9E5C-467B49FB9B74}" srcOrd="1" destOrd="0" presId="urn:microsoft.com/office/officeart/2005/8/layout/hierarchy1"/>
    <dgm:cxn modelId="{7FF43AA1-13A6-43D5-AABD-5C3AB411BBCD}" type="presParOf" srcId="{66B740EF-B682-459F-9E5C-467B49FB9B74}" destId="{50B0E11E-BE2B-4B3E-B3C0-72016D355154}" srcOrd="0" destOrd="0" presId="urn:microsoft.com/office/officeart/2005/8/layout/hierarchy1"/>
    <dgm:cxn modelId="{B4494DAA-C468-4598-9617-AFAECC17D006}" type="presParOf" srcId="{50B0E11E-BE2B-4B3E-B3C0-72016D355154}" destId="{01D8201C-930D-43F8-83F5-C22F240C8BB6}" srcOrd="0" destOrd="0" presId="urn:microsoft.com/office/officeart/2005/8/layout/hierarchy1"/>
    <dgm:cxn modelId="{8D186297-7F3A-4817-822F-ECEB09000242}" type="presParOf" srcId="{50B0E11E-BE2B-4B3E-B3C0-72016D355154}" destId="{6C865736-9CFB-48A1-A91B-96841794F25A}" srcOrd="1" destOrd="0" presId="urn:microsoft.com/office/officeart/2005/8/layout/hierarchy1"/>
    <dgm:cxn modelId="{904CAC8F-141E-438A-8865-69B74E129CB1}" type="presParOf" srcId="{66B740EF-B682-459F-9E5C-467B49FB9B74}" destId="{BC98F511-47E5-40A3-BE92-58709B7418FC}" srcOrd="1" destOrd="0" presId="urn:microsoft.com/office/officeart/2005/8/layout/hierarchy1"/>
    <dgm:cxn modelId="{8013DD2A-ED32-453B-BAF5-2B8605BBF441}" type="presParOf" srcId="{7BACE016-3A8A-4A91-8BE9-5DA94181CE86}" destId="{B8E13A77-CCAA-4D4E-99F8-F3380CC4773F}" srcOrd="2" destOrd="0" presId="urn:microsoft.com/office/officeart/2005/8/layout/hierarchy1"/>
    <dgm:cxn modelId="{025F9F7F-1B24-400F-AC19-4D891DE4A227}" type="presParOf" srcId="{B8E13A77-CCAA-4D4E-99F8-F3380CC4773F}" destId="{F6E89C0D-FBF7-48B9-A8A6-A6CEC1F9B04B}" srcOrd="0" destOrd="0" presId="urn:microsoft.com/office/officeart/2005/8/layout/hierarchy1"/>
    <dgm:cxn modelId="{FCCD05CC-409E-4310-982B-6E5EDDEFE82C}" type="presParOf" srcId="{F6E89C0D-FBF7-48B9-A8A6-A6CEC1F9B04B}" destId="{E038A9D1-F167-4B5D-836F-1E622B23AD42}" srcOrd="0" destOrd="0" presId="urn:microsoft.com/office/officeart/2005/8/layout/hierarchy1"/>
    <dgm:cxn modelId="{A5FBD2FB-BBE5-42C4-9C78-B59CB396A1FF}" type="presParOf" srcId="{F6E89C0D-FBF7-48B9-A8A6-A6CEC1F9B04B}" destId="{91071DB8-291B-426C-B418-642F1485E9BC}" srcOrd="1" destOrd="0" presId="urn:microsoft.com/office/officeart/2005/8/layout/hierarchy1"/>
    <dgm:cxn modelId="{64BE97FD-C006-4557-8AD5-FDEF0203671E}" type="presParOf" srcId="{B8E13A77-CCAA-4D4E-99F8-F3380CC4773F}" destId="{6D771B1C-3EF1-4735-97F0-5A601C1AF505}" srcOrd="1" destOrd="0" presId="urn:microsoft.com/office/officeart/2005/8/layout/hierarchy1"/>
    <dgm:cxn modelId="{11F307A4-494E-45FD-8AFC-8CE1E0EE175D}" type="presParOf" srcId="{7BACE016-3A8A-4A91-8BE9-5DA94181CE86}" destId="{9423C24E-0A3F-4164-99F4-59C8F764CD09}" srcOrd="3" destOrd="0" presId="urn:microsoft.com/office/officeart/2005/8/layout/hierarchy1"/>
    <dgm:cxn modelId="{56D7D251-BD66-4804-8D1F-EECE9EF6A295}" type="presParOf" srcId="{9423C24E-0A3F-4164-99F4-59C8F764CD09}" destId="{DCB41676-FE02-44FA-88E7-1E9DAD17452B}" srcOrd="0" destOrd="0" presId="urn:microsoft.com/office/officeart/2005/8/layout/hierarchy1"/>
    <dgm:cxn modelId="{13A98A6B-AB1A-4A47-8E97-4F6EB6C0C42A}" type="presParOf" srcId="{DCB41676-FE02-44FA-88E7-1E9DAD17452B}" destId="{CED67EF3-86E7-4B31-92D5-EBE8B98ED61F}" srcOrd="0" destOrd="0" presId="urn:microsoft.com/office/officeart/2005/8/layout/hierarchy1"/>
    <dgm:cxn modelId="{2A675B13-F4C1-4F07-808C-9202319969F5}" type="presParOf" srcId="{DCB41676-FE02-44FA-88E7-1E9DAD17452B}" destId="{F14CD16E-3FF9-44C6-AC24-087F333566FD}" srcOrd="1" destOrd="0" presId="urn:microsoft.com/office/officeart/2005/8/layout/hierarchy1"/>
    <dgm:cxn modelId="{5DC607DB-B52F-4F43-B959-00832AD013B6}" type="presParOf" srcId="{9423C24E-0A3F-4164-99F4-59C8F764CD09}" destId="{72151762-B3E7-45A5-997B-B1373D73E171}" srcOrd="1" destOrd="0" presId="urn:microsoft.com/office/officeart/2005/8/layout/hierarchy1"/>
    <dgm:cxn modelId="{FDEF1B6F-1451-4DD6-8F58-91C59630971F}" type="presParOf" srcId="{7BACE016-3A8A-4A91-8BE9-5DA94181CE86}" destId="{1D17D790-0BA3-4462-BE04-7A54517D55FB}" srcOrd="4" destOrd="0" presId="urn:microsoft.com/office/officeart/2005/8/layout/hierarchy1"/>
    <dgm:cxn modelId="{857FE0A4-F460-41CF-B7AF-73820FECDDB9}" type="presParOf" srcId="{1D17D790-0BA3-4462-BE04-7A54517D55FB}" destId="{51EA0FAB-2E1A-448C-A58A-E263A28A43CC}" srcOrd="0" destOrd="0" presId="urn:microsoft.com/office/officeart/2005/8/layout/hierarchy1"/>
    <dgm:cxn modelId="{A4101CBB-B779-4A11-8096-BE566B543831}" type="presParOf" srcId="{51EA0FAB-2E1A-448C-A58A-E263A28A43CC}" destId="{4CA644FB-9734-4341-B2F9-B0E8AF2AAFF6}" srcOrd="0" destOrd="0" presId="urn:microsoft.com/office/officeart/2005/8/layout/hierarchy1"/>
    <dgm:cxn modelId="{F5E7FDB6-53BC-4F01-904A-2213654F13C0}" type="presParOf" srcId="{51EA0FAB-2E1A-448C-A58A-E263A28A43CC}" destId="{C6E376E7-594D-42F0-A9FF-35EED5AF1092}" srcOrd="1" destOrd="0" presId="urn:microsoft.com/office/officeart/2005/8/layout/hierarchy1"/>
    <dgm:cxn modelId="{E20536B2-7693-4923-A9C0-7F9192AC71BB}" type="presParOf" srcId="{1D17D790-0BA3-4462-BE04-7A54517D55FB}" destId="{59CCECEF-92C0-4DB6-840A-A1F33DA60DC8}" srcOrd="1" destOrd="0" presId="urn:microsoft.com/office/officeart/2005/8/layout/hierarchy1"/>
    <dgm:cxn modelId="{928D5020-D45C-4B4F-8EB0-3489042F72F7}" type="presParOf" srcId="{7BACE016-3A8A-4A91-8BE9-5DA94181CE86}" destId="{D40D4B6E-B48F-4007-BABA-A03B66E8F114}" srcOrd="5" destOrd="0" presId="urn:microsoft.com/office/officeart/2005/8/layout/hierarchy1"/>
    <dgm:cxn modelId="{7F371F21-40C4-4A35-942F-8BDB2BB2F8A2}" type="presParOf" srcId="{D40D4B6E-B48F-4007-BABA-A03B66E8F114}" destId="{E2137F41-7D0D-4C8C-8DFD-57E3B4449945}" srcOrd="0" destOrd="0" presId="urn:microsoft.com/office/officeart/2005/8/layout/hierarchy1"/>
    <dgm:cxn modelId="{EE18AE14-854D-4D08-B791-72E8F0DD4448}" type="presParOf" srcId="{E2137F41-7D0D-4C8C-8DFD-57E3B4449945}" destId="{AD5F9ACE-067C-49B6-BDC7-01A12F29F771}" srcOrd="0" destOrd="0" presId="urn:microsoft.com/office/officeart/2005/8/layout/hierarchy1"/>
    <dgm:cxn modelId="{77D088DA-DB2E-46B6-83D0-EC79F02CD0D3}" type="presParOf" srcId="{E2137F41-7D0D-4C8C-8DFD-57E3B4449945}" destId="{2FB64103-0E6B-48F0-B68A-C1B6BDCA8C7C}" srcOrd="1" destOrd="0" presId="urn:microsoft.com/office/officeart/2005/8/layout/hierarchy1"/>
    <dgm:cxn modelId="{F109BBFC-394A-4E49-A81E-294E2784E988}" type="presParOf" srcId="{D40D4B6E-B48F-4007-BABA-A03B66E8F114}" destId="{FCFDE167-A289-4156-9A1B-234DAB5CABF5}" srcOrd="1" destOrd="0" presId="urn:microsoft.com/office/officeart/2005/8/layout/hierarchy1"/>
    <dgm:cxn modelId="{81305969-F855-41FD-B6DF-BE4FC550C1F1}" type="presParOf" srcId="{7BACE016-3A8A-4A91-8BE9-5DA94181CE86}" destId="{73A97667-4927-48AD-859C-3110F63EEB8D}" srcOrd="6" destOrd="0" presId="urn:microsoft.com/office/officeart/2005/8/layout/hierarchy1"/>
    <dgm:cxn modelId="{FE13E9FF-3271-4AA6-A349-4ACB757492C2}" type="presParOf" srcId="{73A97667-4927-48AD-859C-3110F63EEB8D}" destId="{49FFE452-C706-45B7-A44A-800014B0D807}" srcOrd="0" destOrd="0" presId="urn:microsoft.com/office/officeart/2005/8/layout/hierarchy1"/>
    <dgm:cxn modelId="{A0EA8E3F-E430-491D-97EE-6674D1F7378D}" type="presParOf" srcId="{49FFE452-C706-45B7-A44A-800014B0D807}" destId="{8BFFEEAE-72F2-45C7-A235-962A9FFAE832}" srcOrd="0" destOrd="0" presId="urn:microsoft.com/office/officeart/2005/8/layout/hierarchy1"/>
    <dgm:cxn modelId="{A6B4BAC3-9852-407F-AF60-14BAC5E23F2F}" type="presParOf" srcId="{49FFE452-C706-45B7-A44A-800014B0D807}" destId="{C3E30B5A-C387-4770-A556-9149AA992D11}" srcOrd="1" destOrd="0" presId="urn:microsoft.com/office/officeart/2005/8/layout/hierarchy1"/>
    <dgm:cxn modelId="{55104E22-8B21-4EE6-9B14-0DE01B638085}" type="presParOf" srcId="{73A97667-4927-48AD-859C-3110F63EEB8D}" destId="{E44A63C3-452B-4974-BC73-8D94EF728D69}"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1BBE398F-6BD3-4068-BEBF-DC9BF76B8247}">
      <dgm:prSet/>
      <dgm:spPr/>
      <dgm:t>
        <a:bodyPr/>
        <a:lstStyle/>
        <a:p>
          <a:r>
            <a:rPr lang="en-US" dirty="0"/>
            <a:t>Unsupervised Model</a:t>
          </a:r>
        </a:p>
      </dgm:t>
    </dgm:pt>
    <dgm:pt modelId="{3A25DA8B-25CB-420F-B8AE-BC4390FEAAC6}" type="parTrans" cxnId="{271288BB-E717-472F-9B29-DE7C4AB91117}">
      <dgm:prSet/>
      <dgm:spPr/>
      <dgm:t>
        <a:bodyPr/>
        <a:lstStyle/>
        <a:p>
          <a:pPr rtl="1"/>
          <a:endParaRPr lang="he-IL"/>
        </a:p>
      </dgm:t>
    </dgm:pt>
    <dgm:pt modelId="{BA33484E-93E1-4346-8002-A7B9D3E97575}" type="sibTrans" cxnId="{271288BB-E717-472F-9B29-DE7C4AB91117}">
      <dgm:prSet/>
      <dgm:spPr/>
      <dgm:t>
        <a:bodyPr/>
        <a:lstStyle/>
        <a:p>
          <a:pPr rtl="1"/>
          <a:endParaRPr lang="he-IL"/>
        </a:p>
      </dgm:t>
    </dgm:pt>
    <dgm:pt modelId="{720D3C09-C1BA-4B16-B7D1-D0711063C19B}">
      <dgm:prSet/>
      <dgm:spPr/>
      <dgm:t>
        <a:bodyPr/>
        <a:lstStyle/>
        <a:p>
          <a:pPr rtl="1"/>
          <a:r>
            <a:rPr lang="en-US" dirty="0"/>
            <a:t>Results</a:t>
          </a:r>
        </a:p>
      </dgm:t>
    </dgm:pt>
    <dgm:pt modelId="{52A04EC1-AED7-4CA0-A2BE-CEBBD08DF545}" type="parTrans" cxnId="{ABDD351C-19A7-40F5-B4EA-F26857A994C2}">
      <dgm:prSet/>
      <dgm:spPr/>
      <dgm:t>
        <a:bodyPr/>
        <a:lstStyle/>
        <a:p>
          <a:pPr rtl="1"/>
          <a:endParaRPr lang="he-IL"/>
        </a:p>
      </dgm:t>
    </dgm:pt>
    <dgm:pt modelId="{1234ADDB-76F6-458C-8E1C-0602B2C352FD}" type="sibTrans" cxnId="{ABDD351C-19A7-40F5-B4EA-F26857A994C2}">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2CFF71A-D32D-4988-A67D-2E9266435B1D}" type="pres">
      <dgm:prSet presAssocID="{1BBE398F-6BD3-4068-BEBF-DC9BF76B8247}" presName="hierRoot1" presStyleCnt="0"/>
      <dgm:spPr/>
    </dgm:pt>
    <dgm:pt modelId="{B44C73BD-DAF0-4117-941B-5EFDE8220F80}" type="pres">
      <dgm:prSet presAssocID="{1BBE398F-6BD3-4068-BEBF-DC9BF76B8247}" presName="composite" presStyleCnt="0"/>
      <dgm:spPr/>
    </dgm:pt>
    <dgm:pt modelId="{E1DCDC33-0F42-4529-B56B-0C7A3658875D}" type="pres">
      <dgm:prSet presAssocID="{1BBE398F-6BD3-4068-BEBF-DC9BF76B8247}" presName="background" presStyleLbl="node0" presStyleIdx="4" presStyleCnt="7"/>
      <dgm:spPr/>
    </dgm:pt>
    <dgm:pt modelId="{801B2CF3-5EC9-4729-8194-440A90012F5E}" type="pres">
      <dgm:prSet presAssocID="{1BBE398F-6BD3-4068-BEBF-DC9BF76B8247}" presName="text" presStyleLbl="fgAcc0" presStyleIdx="4" presStyleCnt="7">
        <dgm:presLayoutVars>
          <dgm:chPref val="3"/>
        </dgm:presLayoutVars>
      </dgm:prSet>
      <dgm:spPr/>
    </dgm:pt>
    <dgm:pt modelId="{1FCC4C14-325A-419A-B30C-068DF86B8EAE}" type="pres">
      <dgm:prSet presAssocID="{1BBE398F-6BD3-4068-BEBF-DC9BF76B8247}" presName="hierChild2" presStyleCnt="0"/>
      <dgm:spPr/>
    </dgm:pt>
    <dgm:pt modelId="{05FDE0AF-39C9-4AE2-BD95-5231CB67B497}" type="pres">
      <dgm:prSet presAssocID="{720D3C09-C1BA-4B16-B7D1-D0711063C19B}" presName="hierRoot1" presStyleCnt="0"/>
      <dgm:spPr/>
    </dgm:pt>
    <dgm:pt modelId="{A780E575-47D7-444F-81AE-E504A1FD80DD}" type="pres">
      <dgm:prSet presAssocID="{720D3C09-C1BA-4B16-B7D1-D0711063C19B}" presName="composite" presStyleCnt="0"/>
      <dgm:spPr/>
    </dgm:pt>
    <dgm:pt modelId="{52629999-EE64-4FA7-B28B-CF3B3EBF1ED5}" type="pres">
      <dgm:prSet presAssocID="{720D3C09-C1BA-4B16-B7D1-D0711063C19B}" presName="background" presStyleLbl="node0" presStyleIdx="5" presStyleCnt="7"/>
      <dgm:spPr/>
    </dgm:pt>
    <dgm:pt modelId="{D88065B7-406F-4D55-AC45-DBDE4DC861BE}" type="pres">
      <dgm:prSet presAssocID="{720D3C09-C1BA-4B16-B7D1-D0711063C19B}" presName="text" presStyleLbl="fgAcc0" presStyleIdx="5" presStyleCnt="7">
        <dgm:presLayoutVars>
          <dgm:chPref val="3"/>
        </dgm:presLayoutVars>
      </dgm:prSet>
      <dgm:spPr/>
    </dgm:pt>
    <dgm:pt modelId="{812BC8AE-A06D-452F-8063-EA64C6A1EEAB}" type="pres">
      <dgm:prSet presAssocID="{720D3C09-C1BA-4B16-B7D1-D0711063C19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ABDD351C-19A7-40F5-B4EA-F26857A994C2}" srcId="{899EEFA3-B3A4-4598-8753-D898C876A1DA}" destId="{720D3C09-C1BA-4B16-B7D1-D0711063C19B}" srcOrd="5" destOrd="0" parTransId="{52A04EC1-AED7-4CA0-A2BE-CEBBD08DF545}" sibTransId="{1234ADDB-76F6-458C-8E1C-0602B2C352FD}"/>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CAE0750-AA55-4876-B2B9-47D8202F03B7}" type="presOf" srcId="{1BBE398F-6BD3-4068-BEBF-DC9BF76B8247}" destId="{801B2CF3-5EC9-4729-8194-440A90012F5E}" srcOrd="0" destOrd="0" presId="urn:microsoft.com/office/officeart/2005/8/layout/hierarchy1"/>
    <dgm:cxn modelId="{4686C9A4-C3BE-42C3-A501-13C38302699E}" type="presOf" srcId="{720D3C09-C1BA-4B16-B7D1-D0711063C19B}" destId="{D88065B7-406F-4D55-AC45-DBDE4DC861BE}" srcOrd="0" destOrd="0" presId="urn:microsoft.com/office/officeart/2005/8/layout/hierarchy1"/>
    <dgm:cxn modelId="{820C50B4-7ECD-434B-A485-DAEDCA84CD18}" srcId="{899EEFA3-B3A4-4598-8753-D898C876A1DA}" destId="{7EEFE11D-A84C-492B-BA3F-C1C2AF03C187}" srcOrd="0" destOrd="0" parTransId="{8854E698-E6DC-43EC-906A-FBF0968D0FAB}" sibTransId="{1072BBA4-8D3F-4587-86C2-2E0E90137004}"/>
    <dgm:cxn modelId="{271288BB-E717-472F-9B29-DE7C4AB91117}" srcId="{899EEFA3-B3A4-4598-8753-D898C876A1DA}" destId="{1BBE398F-6BD3-4068-BEBF-DC9BF76B8247}" srcOrd="4" destOrd="0" parTransId="{3A25DA8B-25CB-420F-B8AE-BC4390FEAAC6}" sibTransId="{BA33484E-93E1-4346-8002-A7B9D3E97575}"/>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FBE4E573-2563-4B8E-A961-781EFBACBC40}" type="presParOf" srcId="{7BACE016-3A8A-4A91-8BE9-5DA94181CE86}" destId="{F2CFF71A-D32D-4988-A67D-2E9266435B1D}" srcOrd="4" destOrd="0" presId="urn:microsoft.com/office/officeart/2005/8/layout/hierarchy1"/>
    <dgm:cxn modelId="{CBC4A4E7-2F2C-4CE4-8660-0D1F0CFDF616}" type="presParOf" srcId="{F2CFF71A-D32D-4988-A67D-2E9266435B1D}" destId="{B44C73BD-DAF0-4117-941B-5EFDE8220F80}" srcOrd="0" destOrd="0" presId="urn:microsoft.com/office/officeart/2005/8/layout/hierarchy1"/>
    <dgm:cxn modelId="{8F11EAC1-29E7-4DB2-84F2-CCE58D8220B5}" type="presParOf" srcId="{B44C73BD-DAF0-4117-941B-5EFDE8220F80}" destId="{E1DCDC33-0F42-4529-B56B-0C7A3658875D}" srcOrd="0" destOrd="0" presId="urn:microsoft.com/office/officeart/2005/8/layout/hierarchy1"/>
    <dgm:cxn modelId="{F1162A58-FAE6-4AF7-90DC-C5DB0F672F5D}" type="presParOf" srcId="{B44C73BD-DAF0-4117-941B-5EFDE8220F80}" destId="{801B2CF3-5EC9-4729-8194-440A90012F5E}" srcOrd="1" destOrd="0" presId="urn:microsoft.com/office/officeart/2005/8/layout/hierarchy1"/>
    <dgm:cxn modelId="{839D01BF-03DA-4E9D-ADEF-DEF26B595F5F}" type="presParOf" srcId="{F2CFF71A-D32D-4988-A67D-2E9266435B1D}" destId="{1FCC4C14-325A-419A-B30C-068DF86B8EAE}" srcOrd="1" destOrd="0" presId="urn:microsoft.com/office/officeart/2005/8/layout/hierarchy1"/>
    <dgm:cxn modelId="{A070F191-361F-4520-90FA-C1EDBC317638}" type="presParOf" srcId="{7BACE016-3A8A-4A91-8BE9-5DA94181CE86}" destId="{05FDE0AF-39C9-4AE2-BD95-5231CB67B497}" srcOrd="5" destOrd="0" presId="urn:microsoft.com/office/officeart/2005/8/layout/hierarchy1"/>
    <dgm:cxn modelId="{C7086237-8D7A-4CC8-A94B-41AAE74D1C5B}" type="presParOf" srcId="{05FDE0AF-39C9-4AE2-BD95-5231CB67B497}" destId="{A780E575-47D7-444F-81AE-E504A1FD80DD}" srcOrd="0" destOrd="0" presId="urn:microsoft.com/office/officeart/2005/8/layout/hierarchy1"/>
    <dgm:cxn modelId="{B7F29960-B686-402F-9C0F-1E630D2D1B37}" type="presParOf" srcId="{A780E575-47D7-444F-81AE-E504A1FD80DD}" destId="{52629999-EE64-4FA7-B28B-CF3B3EBF1ED5}" srcOrd="0" destOrd="0" presId="urn:microsoft.com/office/officeart/2005/8/layout/hierarchy1"/>
    <dgm:cxn modelId="{06E81E34-8A21-4BF2-96C3-80837E2C8CF6}" type="presParOf" srcId="{A780E575-47D7-444F-81AE-E504A1FD80DD}" destId="{D88065B7-406F-4D55-AC45-DBDE4DC861BE}" srcOrd="1" destOrd="0" presId="urn:microsoft.com/office/officeart/2005/8/layout/hierarchy1"/>
    <dgm:cxn modelId="{ED2EB698-D392-4855-9BA9-1B544FCADEBC}" type="presParOf" srcId="{05FDE0AF-39C9-4AE2-BD95-5231CB67B497}" destId="{812BC8AE-A06D-452F-8063-EA64C6A1EEAB}"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3DC8FA30-A2DC-4501-BD2A-40B4F5429DD6}">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B264A1-406A-454A-9A29-D080F6E77E4C}">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Classifier Tools</a:t>
          </a:r>
          <a:endParaRPr lang="en-US" sz="1100" kern="1200" dirty="0"/>
        </a:p>
      </dsp:txBody>
      <dsp:txXfrm>
        <a:off x="4445454" y="116921"/>
        <a:ext cx="906324" cy="562735"/>
      </dsp:txXfrm>
    </dsp:sp>
    <dsp:sp modelId="{A504AED2-7DDA-4459-97DA-7F95BC7FE04A}">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9CAC04-7386-44B2-AD16-2AEC35B21604}">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Unsupervised Model</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4445454" y="116921"/>
        <a:ext cx="906324" cy="562735"/>
      </dsp:txXfrm>
    </dsp:sp>
    <dsp:sp modelId="{DD056573-CCF4-4789-A833-E22CEFC40F8B}">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7E283C-E13F-49FB-88E1-B2ABB130EAA1}">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4445454" y="116921"/>
        <a:ext cx="906324" cy="562735"/>
      </dsp:txXfrm>
    </dsp:sp>
    <dsp:sp modelId="{D95E6781-ABAC-41EC-9B62-EEEE5AD10B45}">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84B410-2698-41FE-89F3-666682F23E70}">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4445454" y="116921"/>
        <a:ext cx="906324" cy="562735"/>
      </dsp:txXfrm>
    </dsp:sp>
    <dsp:sp modelId="{F601BB93-77AC-4FC3-8781-2E9B5F10A9EB}">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DDFB5A-3D5E-4114-B7A2-24E482938F4F}">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4445454" y="116921"/>
        <a:ext cx="906324" cy="562735"/>
      </dsp:txXfrm>
    </dsp:sp>
    <dsp:sp modelId="{9681473F-4459-4DC6-8857-4B99260710E3}">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F179B6-2B21-4DE8-B1C0-11496286880C}">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4445454" y="116921"/>
        <a:ext cx="906324" cy="562735"/>
      </dsp:txXfrm>
    </dsp:sp>
    <dsp:sp modelId="{3926C1E2-1775-4B74-B912-A80F28EDF4F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E4DD23-6127-4F21-9000-04B12B370EEA}">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1A739C63-0328-459C-84A9-CD5B74FA7925}">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13B01-0ADA-43C0-BDD3-A045D6B7FAF0}">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F5A18A70-782C-485E-89F3-17F4A7171E81}">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DDE0DC-68D1-41AE-9FFF-4B89D542C6AE}">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840B4F43-374D-46EA-9003-D2DADE9B0655}">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7B8736-BF1E-4598-B9BD-BF576BE80AE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811E4BE0-7610-452C-8E46-791BD9C5F82A}">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B5B23C-9916-4F26-B660-3AC37CF92A61}">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3AD34BC1-679A-4E6D-B4C5-744D1DAC12D2}">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71D97C-BFF3-49A3-A6AD-C732BB50EA17}">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5CD15-D901-4F22-BC7D-DDB4BE70D74B}">
      <dsp:nvSpPr>
        <dsp:cNvPr id="0" name=""/>
        <dsp:cNvSpPr/>
      </dsp:nvSpPr>
      <dsp:spPr>
        <a:xfrm>
          <a:off x="2839"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Introduction</a:t>
          </a:r>
        </a:p>
      </dsp:txBody>
      <dsp:txXfrm>
        <a:off x="2839" y="412481"/>
        <a:ext cx="2252781" cy="1351668"/>
      </dsp:txXfrm>
    </dsp:sp>
    <dsp:sp modelId="{E9AE8B8F-8585-4573-ACA8-ECD9A4DEEFCD}">
      <dsp:nvSpPr>
        <dsp:cNvPr id="0" name=""/>
        <dsp:cNvSpPr/>
      </dsp:nvSpPr>
      <dsp:spPr>
        <a:xfrm>
          <a:off x="2480899"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Dataset</a:t>
          </a:r>
        </a:p>
      </dsp:txBody>
      <dsp:txXfrm>
        <a:off x="2480899" y="412481"/>
        <a:ext cx="2252781" cy="1351668"/>
      </dsp:txXfrm>
    </dsp:sp>
    <dsp:sp modelId="{CBB63247-8E8A-404B-B3A1-EEC63FAD7FDF}">
      <dsp:nvSpPr>
        <dsp:cNvPr id="0" name=""/>
        <dsp:cNvSpPr/>
      </dsp:nvSpPr>
      <dsp:spPr>
        <a:xfrm>
          <a:off x="4958959"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 Processing</a:t>
          </a:r>
        </a:p>
      </dsp:txBody>
      <dsp:txXfrm>
        <a:off x="4958959" y="412481"/>
        <a:ext cx="2252781" cy="1351668"/>
      </dsp:txXfrm>
    </dsp:sp>
    <dsp:sp modelId="{205806B1-1658-40B9-8047-9B57CCDA8592}">
      <dsp:nvSpPr>
        <dsp:cNvPr id="0" name=""/>
        <dsp:cNvSpPr/>
      </dsp:nvSpPr>
      <dsp:spPr>
        <a:xfrm>
          <a:off x="7437018"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Classifier Tools</a:t>
          </a:r>
        </a:p>
      </dsp:txBody>
      <dsp:txXfrm>
        <a:off x="7437018" y="412481"/>
        <a:ext cx="2252781" cy="1351668"/>
      </dsp:txXfrm>
    </dsp:sp>
    <dsp:sp modelId="{CEB36F98-B9E5-4A55-8C49-B8C430ACEB33}">
      <dsp:nvSpPr>
        <dsp:cNvPr id="0" name=""/>
        <dsp:cNvSpPr/>
      </dsp:nvSpPr>
      <dsp:spPr>
        <a:xfrm>
          <a:off x="1241869" y="1989429"/>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Unsupervised Model</a:t>
          </a:r>
          <a:endParaRPr lang="en-US" sz="2800" kern="1200" dirty="0"/>
        </a:p>
      </dsp:txBody>
      <dsp:txXfrm>
        <a:off x="1241869" y="1989429"/>
        <a:ext cx="2252781" cy="1351668"/>
      </dsp:txXfrm>
    </dsp:sp>
    <dsp:sp modelId="{58AC76BD-E670-4776-9AAD-35B058B2D772}">
      <dsp:nvSpPr>
        <dsp:cNvPr id="0" name=""/>
        <dsp:cNvSpPr/>
      </dsp:nvSpPr>
      <dsp:spPr>
        <a:xfrm>
          <a:off x="3719929" y="1989429"/>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Results</a:t>
          </a:r>
        </a:p>
      </dsp:txBody>
      <dsp:txXfrm>
        <a:off x="3719929" y="1989429"/>
        <a:ext cx="2252781" cy="1351668"/>
      </dsp:txXfrm>
    </dsp:sp>
    <dsp:sp modelId="{D6B2ADD1-51C0-44C0-BD68-17FE4F72AA3F}">
      <dsp:nvSpPr>
        <dsp:cNvPr id="0" name=""/>
        <dsp:cNvSpPr/>
      </dsp:nvSpPr>
      <dsp:spPr>
        <a:xfrm>
          <a:off x="6197988" y="1989429"/>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Conclusion</a:t>
          </a:r>
        </a:p>
      </dsp:txBody>
      <dsp:txXfrm>
        <a:off x="6197988" y="1989429"/>
        <a:ext cx="2252781" cy="135166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6F319270-358E-442F-8D22-2E81691C24CC}">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09FDFC-7466-45C7-B6C9-AE189109964F}">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E5B4FE6B-FF2C-4041-833A-1EBF61DB278F}">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E11BE8-ED9D-4EF7-9A4C-B6B299C3B58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7488710F-518D-4B5E-A02A-58C32DC026CD}">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9A54E4-0F14-401A-9EF0-59CBF4F0E32E}">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BBB3A13B-C613-4265-B3AC-A2C51EE4A86D}">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333228-3A3F-43BF-9CFA-95DC5672A852}">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E9E97A28-7280-4CC5-8988-7D4E90912E73}">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615A1-38D1-4012-9978-F554AB0345DE}">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Classifier Tools</a:t>
          </a:r>
        </a:p>
      </dsp:txBody>
      <dsp:txXfrm>
        <a:off x="4445454" y="116921"/>
        <a:ext cx="906324" cy="562735"/>
      </dsp:txXfrm>
    </dsp:sp>
    <dsp:sp modelId="{E9E97A28-7280-4CC5-8988-7D4E90912E73}">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615A1-38D1-4012-9978-F554AB0345DE}">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Unsupervised Model</a:t>
          </a:r>
          <a:endParaRPr lang="en-US" sz="10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Conclusion</a:t>
          </a:r>
        </a:p>
      </dsp:txBody>
      <dsp:txXfrm>
        <a:off x="7897037" y="116921"/>
        <a:ext cx="906324" cy="56273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Classifier Tools</a:t>
          </a:r>
        </a:p>
      </dsp:txBody>
      <dsp:txXfrm>
        <a:off x="4445454" y="116921"/>
        <a:ext cx="906324" cy="562735"/>
      </dsp:txXfrm>
    </dsp:sp>
    <dsp:sp modelId="{E9E97A28-7280-4CC5-8988-7D4E90912E73}">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615A1-38D1-4012-9978-F554AB0345DE}">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Unsupervised Model</a:t>
          </a:r>
          <a:endParaRPr lang="en-US" sz="10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Conclusion</a:t>
          </a:r>
        </a:p>
      </dsp:txBody>
      <dsp:txXfrm>
        <a:off x="7897037" y="116921"/>
        <a:ext cx="906324" cy="56273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Classifier Tools</a:t>
          </a:r>
        </a:p>
      </dsp:txBody>
      <dsp:txXfrm>
        <a:off x="4445454" y="116921"/>
        <a:ext cx="906324" cy="562735"/>
      </dsp:txXfrm>
    </dsp:sp>
    <dsp:sp modelId="{E9E97A28-7280-4CC5-8988-7D4E90912E73}">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615A1-38D1-4012-9978-F554AB0345DE}">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Unsupervised Model</a:t>
          </a:r>
          <a:endParaRPr lang="en-US" sz="10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Conclusion</a:t>
          </a:r>
        </a:p>
      </dsp:txBody>
      <dsp:txXfrm>
        <a:off x="7897037" y="116921"/>
        <a:ext cx="906324" cy="56273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Classifier Tools</a:t>
          </a:r>
        </a:p>
      </dsp:txBody>
      <dsp:txXfrm>
        <a:off x="4445454" y="116921"/>
        <a:ext cx="906324" cy="562735"/>
      </dsp:txXfrm>
    </dsp:sp>
    <dsp:sp modelId="{E9E97A28-7280-4CC5-8988-7D4E90912E73}">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615A1-38D1-4012-9978-F554AB0345DE}">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Unsupervised Model</a:t>
          </a:r>
          <a:endParaRPr lang="en-US" sz="10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Conclusion</a:t>
          </a:r>
        </a:p>
      </dsp:txBody>
      <dsp:txXfrm>
        <a:off x="7897037" y="116921"/>
        <a:ext cx="906324" cy="5627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3DC8FA30-A2DC-4501-BD2A-40B4F5429DD6}">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B264A1-406A-454A-9A29-D080F6E77E4C}">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Classifier Tools</a:t>
          </a:r>
          <a:endParaRPr lang="en-US" sz="1100" kern="1200" dirty="0"/>
        </a:p>
      </dsp:txBody>
      <dsp:txXfrm>
        <a:off x="4445454" y="116921"/>
        <a:ext cx="906324" cy="562735"/>
      </dsp:txXfrm>
    </dsp:sp>
    <dsp:sp modelId="{A504AED2-7DDA-4459-97DA-7F95BC7FE04A}">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9CAC04-7386-44B2-AD16-2AEC35B21604}">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Unsupervised Model</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Classifier Tools</a:t>
          </a:r>
        </a:p>
      </dsp:txBody>
      <dsp:txXfrm>
        <a:off x="4445454" y="116921"/>
        <a:ext cx="906324" cy="562735"/>
      </dsp:txXfrm>
    </dsp:sp>
    <dsp:sp modelId="{E9E97A28-7280-4CC5-8988-7D4E90912E73}">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615A1-38D1-4012-9978-F554AB0345DE}">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Unsupervised Model</a:t>
          </a:r>
          <a:endParaRPr lang="en-US" sz="10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Conclusion</a:t>
          </a:r>
        </a:p>
      </dsp:txBody>
      <dsp:txXfrm>
        <a:off x="7897037" y="116921"/>
        <a:ext cx="906324" cy="56273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E9E97A28-7280-4CC5-8988-7D4E90912E73}">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615A1-38D1-4012-9978-F554AB0345DE}">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a:t>Unsupervised Model</a:t>
          </a:r>
          <a:endParaRPr lang="en-US" sz="1100" b="0"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8C80F4C5-A388-48D6-84DD-B96E025C26A2}">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02465-ACB6-4906-86E6-7626166F9CC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0" kern="1200" dirty="0"/>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8C80F4C5-A388-48D6-84DD-B96E025C26A2}">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02465-ACB6-4906-86E6-7626166F9CC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0" kern="1200" dirty="0"/>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8C80F4C5-A388-48D6-84DD-B96E025C26A2}">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02465-ACB6-4906-86E6-7626166F9CC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0" kern="1200" dirty="0"/>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8C80F4C5-A388-48D6-84DD-B96E025C26A2}">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02465-ACB6-4906-86E6-7626166F9CC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0" kern="1200" dirty="0"/>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8C80F4C5-A388-48D6-84DD-B96E025C26A2}">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02465-ACB6-4906-86E6-7626166F9CC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0" kern="1200" dirty="0"/>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8C80F4C5-A388-48D6-84DD-B96E025C26A2}">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02465-ACB6-4906-86E6-7626166F9CC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0" kern="1200" dirty="0"/>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9E39012E-D68D-41C8-945C-70CE61BC4135}">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4EBC6-5DEB-4E6E-8627-74BA227ED39B}">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Unsupervised Model</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Conclusion</a:t>
          </a:r>
        </a:p>
      </dsp:txBody>
      <dsp:txXfrm>
        <a:off x="7897037" y="116921"/>
        <a:ext cx="906324" cy="562735"/>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9E39012E-D68D-41C8-945C-70CE61BC4135}">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4EBC6-5DEB-4E6E-8627-74BA227ED39B}">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Unsupervised Model</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Conclusion</a:t>
          </a:r>
        </a:p>
      </dsp:txBody>
      <dsp:txXfrm>
        <a:off x="7897037" y="116921"/>
        <a:ext cx="906324" cy="5627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Introduction</a:t>
          </a:r>
          <a:endParaRPr lang="en-US" sz="1100" b="1" kern="1200" dirty="0"/>
        </a:p>
      </dsp:txBody>
      <dsp:txXfrm>
        <a:off x="993871" y="116921"/>
        <a:ext cx="906324" cy="562735"/>
      </dsp:txXfrm>
    </dsp:sp>
    <dsp:sp modelId="{303D0315-CE84-4907-B269-396A2860ADA0}">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791414-D57A-4230-948B-831563001F53}">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Dataset</a:t>
          </a:r>
        </a:p>
      </dsp:txBody>
      <dsp:txXfrm>
        <a:off x="2144398" y="116921"/>
        <a:ext cx="906324" cy="562735"/>
      </dsp:txXfrm>
    </dsp:sp>
    <dsp:sp modelId="{97FE85DE-5F54-4625-A593-44A908A0DE99}">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CD139C-7085-47EC-B996-C3DC8BABFE05}">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384BEF7C-E870-4D19-A86D-8D9267BD0398}">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68DEE-67A2-4B60-8525-DD29ECF69297}">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Classifier Tools</a:t>
          </a:r>
          <a:endParaRPr lang="en-US" sz="1100" kern="1200" dirty="0"/>
        </a:p>
      </dsp:txBody>
      <dsp:txXfrm>
        <a:off x="4445454" y="116921"/>
        <a:ext cx="906324" cy="562735"/>
      </dsp:txXfrm>
    </dsp:sp>
    <dsp:sp modelId="{61E4D321-4AAE-41CB-959F-BAB32050A00E}">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E2E8FA-A827-4B4A-A5BE-D18B3609B3EB}">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Unsupervised Model</a:t>
          </a:r>
        </a:p>
      </dsp:txBody>
      <dsp:txXfrm>
        <a:off x="5595982" y="116921"/>
        <a:ext cx="906324" cy="562735"/>
      </dsp:txXfrm>
    </dsp:sp>
    <dsp:sp modelId="{CF762942-9EC9-48FC-85B8-C555C18A8FAB}">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0BE960-A396-438B-B538-EF04CDD1FEED}">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01B4069E-04D5-43ED-8F74-1A2EA81E0D26}">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491E64-901A-4110-83BF-83331287946F}">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9E39012E-D68D-41C8-945C-70CE61BC4135}">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4EBC6-5DEB-4E6E-8627-74BA227ED39B}">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Unsupervised Model</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Conclusion</a:t>
          </a:r>
        </a:p>
      </dsp:txBody>
      <dsp:txXfrm>
        <a:off x="7897037" y="116921"/>
        <a:ext cx="906324" cy="562735"/>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9E39012E-D68D-41C8-945C-70CE61BC4135}">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4EBC6-5DEB-4E6E-8627-74BA227ED39B}">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Unsupervised Model</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Conclusion</a:t>
          </a:r>
        </a:p>
      </dsp:txBody>
      <dsp:txXfrm>
        <a:off x="7897037" y="116921"/>
        <a:ext cx="906324" cy="5627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a:t>Introduction</a:t>
          </a:r>
          <a:endParaRPr lang="en-US" sz="1100" b="0" kern="1200" dirty="0"/>
        </a:p>
      </dsp:txBody>
      <dsp:txXfrm>
        <a:off x="993871" y="116921"/>
        <a:ext cx="906324" cy="562735"/>
      </dsp:txXfrm>
    </dsp:sp>
    <dsp:sp modelId="{F0960C97-CF92-4D81-8FC4-FE9EBB1D2606}">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1AA5A0-D999-45CE-B856-BB8A7E225223}">
      <dsp:nvSpPr>
        <dsp:cNvPr id="0" name=""/>
        <dsp:cNvSpPr/>
      </dsp:nvSpPr>
      <dsp:spPr>
        <a:xfrm>
          <a:off x="2126890"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Dataset</a:t>
          </a:r>
        </a:p>
      </dsp:txBody>
      <dsp:txXfrm>
        <a:off x="2144398" y="116921"/>
        <a:ext cx="906324" cy="562735"/>
      </dsp:txXfrm>
    </dsp:sp>
    <dsp:sp modelId="{046F7C46-73DA-45A6-A015-7699AFC8C86F}">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DE6F7D-9627-40C2-A35F-9CC2350CE30F}">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D4CAE465-3ACB-4070-BA8A-E4DF71CB5CF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018907-508D-49F6-9499-C71156B6D304}">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Classifier Tools</a:t>
          </a:r>
          <a:endParaRPr lang="en-US" sz="1100" kern="1200" dirty="0"/>
        </a:p>
      </dsp:txBody>
      <dsp:txXfrm>
        <a:off x="4445454" y="116921"/>
        <a:ext cx="906324" cy="562735"/>
      </dsp:txXfrm>
    </dsp:sp>
    <dsp:sp modelId="{FB994B0C-D417-4A12-953B-F1C9074A7DF8}">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1F8E98-0AA5-4EB1-B967-4D96EEE3C3D4}">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Unsupervised Model</a:t>
          </a:r>
        </a:p>
      </dsp:txBody>
      <dsp:txXfrm>
        <a:off x="5595982" y="116921"/>
        <a:ext cx="906324" cy="562735"/>
      </dsp:txXfrm>
    </dsp:sp>
    <dsp:sp modelId="{42C1D843-9E43-407E-B37C-76B282301F4B}">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E767EF-E6B2-4CE5-9281-932C9CB78519}">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BBECE51F-B841-40B9-B01C-AEE1FA7E4D70}">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3D707C-D574-4E7D-96AC-E4ED190A61BC}">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02616354-070F-4513-BCFC-312A9798DE55}">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CBCF09-81CE-4362-9B0A-E2DAC09CC91E}">
      <dsp:nvSpPr>
        <dsp:cNvPr id="0" name=""/>
        <dsp:cNvSpPr/>
      </dsp:nvSpPr>
      <dsp:spPr>
        <a:xfrm>
          <a:off x="2126890"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Dataset</a:t>
          </a:r>
        </a:p>
      </dsp:txBody>
      <dsp:txXfrm>
        <a:off x="2144398" y="116921"/>
        <a:ext cx="906324" cy="562735"/>
      </dsp:txXfrm>
    </dsp:sp>
    <dsp:sp modelId="{57C81722-27D0-4BA0-9202-C64A02C910E7}">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81815A-8B78-4340-82D8-953520A59BF9}">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26EA5333-AC8B-4DB9-9F4D-A7830A79004D}">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EDB10B-CE9C-4DD6-B5F5-CA2F2C593B40}">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Classifier Tools</a:t>
          </a:r>
          <a:endParaRPr lang="en-US" sz="1100" kern="1200" dirty="0"/>
        </a:p>
      </dsp:txBody>
      <dsp:txXfrm>
        <a:off x="4445454" y="116921"/>
        <a:ext cx="906324" cy="562735"/>
      </dsp:txXfrm>
    </dsp:sp>
    <dsp:sp modelId="{A5FF99F6-A0FC-4C73-AF4B-C3A21D7C7E9C}">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A2DF27-10AD-4EBA-8FCD-2BBC1B681938}">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Unsupervised Model</a:t>
          </a:r>
        </a:p>
      </dsp:txBody>
      <dsp:txXfrm>
        <a:off x="5595982" y="116921"/>
        <a:ext cx="906324" cy="562735"/>
      </dsp:txXfrm>
    </dsp:sp>
    <dsp:sp modelId="{1633E005-020B-422E-BE29-7C977505D561}">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92BD47-0A65-47CF-84F4-F20064741A51}">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1E4F1E0B-5EC3-44BD-B0E8-EEF57BC5DB47}">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D0710C-F836-4DFB-9449-6283780901B3}">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7A664613-6F9D-4285-A046-0B38103C3A7F}">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1E18B8-BFF7-423E-B1DF-D53C10C36A96}">
      <dsp:nvSpPr>
        <dsp:cNvPr id="0" name=""/>
        <dsp:cNvSpPr/>
      </dsp:nvSpPr>
      <dsp:spPr>
        <a:xfrm>
          <a:off x="2126890"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Dataset</a:t>
          </a:r>
        </a:p>
      </dsp:txBody>
      <dsp:txXfrm>
        <a:off x="2144398" y="116921"/>
        <a:ext cx="906324" cy="562735"/>
      </dsp:txXfrm>
    </dsp:sp>
    <dsp:sp modelId="{54B51DAE-EAC2-4365-9949-A69B1F66B966}">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296660-173C-4B27-8512-0E7B991B2529}">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34EAF48A-D2DC-4C09-869C-8ABE2ABE4638}">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EC4D06-BBEE-4661-8B8F-648EBF83F046}">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Classifier Tools</a:t>
          </a:r>
          <a:endParaRPr lang="en-US" sz="1100" kern="1200" dirty="0"/>
        </a:p>
      </dsp:txBody>
      <dsp:txXfrm>
        <a:off x="4445454" y="116921"/>
        <a:ext cx="906324" cy="562735"/>
      </dsp:txXfrm>
    </dsp:sp>
    <dsp:sp modelId="{5CCC40BE-C0EA-4AF1-A3C4-A7944C1B2307}">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D9BD7E-FD34-4DEC-891C-0AD0C93EA7E4}">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Unsupervised Model</a:t>
          </a:r>
        </a:p>
      </dsp:txBody>
      <dsp:txXfrm>
        <a:off x="5595982" y="116921"/>
        <a:ext cx="906324" cy="562735"/>
      </dsp:txXfrm>
    </dsp:sp>
    <dsp:sp modelId="{C3B828CC-C209-41A7-A5A6-2D331E24A3B8}">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60660C-4F4A-4F54-B458-95A8E9ED8236}">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24AC6DE7-C9B5-4E21-BCE3-309751390DAD}">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F0AFC0-825D-4582-8E46-5E1B8C0C2E61}">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a:t>Introduction</a:t>
          </a:r>
          <a:endParaRPr lang="en-US" sz="1100" b="0" kern="1200" dirty="0"/>
        </a:p>
      </dsp:txBody>
      <dsp:txXfrm>
        <a:off x="993871" y="116921"/>
        <a:ext cx="906324" cy="562735"/>
      </dsp:txXfrm>
    </dsp:sp>
    <dsp:sp modelId="{01D8201C-930D-43F8-83F5-C22F240C8BB6}">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65736-9CFB-48A1-A91B-96841794F25A}">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Dataset</a:t>
          </a:r>
        </a:p>
      </dsp:txBody>
      <dsp:txXfrm>
        <a:off x="2144398" y="116921"/>
        <a:ext cx="906324" cy="562735"/>
      </dsp:txXfrm>
    </dsp:sp>
    <dsp:sp modelId="{E038A9D1-F167-4B5D-836F-1E622B23AD42}">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71DB8-291B-426C-B418-642F1485E9BC}">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 Processing</a:t>
          </a:r>
        </a:p>
      </dsp:txBody>
      <dsp:txXfrm>
        <a:off x="3294926" y="116921"/>
        <a:ext cx="906324" cy="562735"/>
      </dsp:txXfrm>
    </dsp:sp>
    <dsp:sp modelId="{CED67EF3-86E7-4B31-92D5-EBE8B98ED61F}">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4CD16E-3FF9-44C6-AC24-087F333566F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Classifier Tools</a:t>
          </a:r>
          <a:endParaRPr lang="en-US" sz="1100" kern="1200" dirty="0"/>
        </a:p>
      </dsp:txBody>
      <dsp:txXfrm>
        <a:off x="4445454" y="116921"/>
        <a:ext cx="906324" cy="562735"/>
      </dsp:txXfrm>
    </dsp:sp>
    <dsp:sp modelId="{4CA644FB-9734-4341-B2F9-B0E8AF2AAFF6}">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E376E7-594D-42F0-A9FF-35EED5AF1092}">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Unsupervised Model</a:t>
          </a:r>
        </a:p>
      </dsp:txBody>
      <dsp:txXfrm>
        <a:off x="5595982" y="116921"/>
        <a:ext cx="906324" cy="562735"/>
      </dsp:txXfrm>
    </dsp:sp>
    <dsp:sp modelId="{AD5F9ACE-067C-49B6-BDC7-01A12F29F771}">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B64103-0E6B-48F0-B68A-C1B6BDCA8C7C}">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8BFFEEAE-72F2-45C7-A235-962A9FFAE832}">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E30B5A-C387-4770-A556-9149AA992D11}">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4445454" y="116921"/>
        <a:ext cx="906324" cy="562735"/>
      </dsp:txXfrm>
    </dsp:sp>
    <dsp:sp modelId="{E1DCDC33-0F42-4529-B56B-0C7A3658875D}">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1B2CF3-5EC9-4729-8194-440A90012F5E}">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Unsupervised Model</a:t>
          </a:r>
        </a:p>
      </dsp:txBody>
      <dsp:txXfrm>
        <a:off x="5595982" y="116921"/>
        <a:ext cx="906324" cy="562735"/>
      </dsp:txXfrm>
    </dsp:sp>
    <dsp:sp modelId="{52629999-EE64-4FA7-B28B-CF3B3EBF1ED5}">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8065B7-406F-4D55-AC45-DBDE4DC861BE}">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A773AE8-B320-46AB-B6F8-0A394F55C109}" type="datetimeFigureOut">
              <a:rPr lang="he-IL" smtClean="0"/>
              <a:t>ה'/אב/תשפ"ד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5E28254-84E1-4B2A-8F41-2F08B65D315F}" type="slidenum">
              <a:rPr lang="he-IL" smtClean="0"/>
              <a:t>‹#›</a:t>
            </a:fld>
            <a:endParaRPr lang="he-IL"/>
          </a:p>
        </p:txBody>
      </p:sp>
    </p:spTree>
    <p:extLst>
      <p:ext uri="{BB962C8B-B14F-4D97-AF65-F5344CB8AC3E}">
        <p14:creationId xmlns:p14="http://schemas.microsoft.com/office/powerpoint/2010/main" val="16628677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atascience.eu/machine-learning/gradient-boosting-what-you-need-to-know/"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hlinkClick r:id="rId3"/>
              </a:rPr>
              <a:t>https://datascience.eu/machine-learning/gradient-boosting-what-you-need-to-know/</a:t>
            </a:r>
            <a:endParaRPr lang="en-US" dirty="0"/>
          </a:p>
          <a:p>
            <a:endParaRPr lang="he-IL" dirty="0"/>
          </a:p>
        </p:txBody>
      </p:sp>
      <p:sp>
        <p:nvSpPr>
          <p:cNvPr id="4" name="מציין מיקום של מספר שקופית 3"/>
          <p:cNvSpPr>
            <a:spLocks noGrp="1"/>
          </p:cNvSpPr>
          <p:nvPr>
            <p:ph type="sldNum" sz="quarter" idx="5"/>
          </p:nvPr>
        </p:nvSpPr>
        <p:spPr/>
        <p:txBody>
          <a:bodyPr/>
          <a:lstStyle/>
          <a:p>
            <a:fld id="{A5E28254-84E1-4B2A-8F41-2F08B65D315F}" type="slidenum">
              <a:rPr lang="he-IL" smtClean="0"/>
              <a:t>23</a:t>
            </a:fld>
            <a:endParaRPr lang="he-IL"/>
          </a:p>
        </p:txBody>
      </p:sp>
    </p:spTree>
    <p:extLst>
      <p:ext uri="{BB962C8B-B14F-4D97-AF65-F5344CB8AC3E}">
        <p14:creationId xmlns:p14="http://schemas.microsoft.com/office/powerpoint/2010/main" val="3188085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1348292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242220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410739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19553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13903499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9" name="Footer Placeholder 8"/>
          <p:cNvSpPr>
            <a:spLocks noGrp="1"/>
          </p:cNvSpPr>
          <p:nvPr>
            <p:ph type="ftr" sz="quarter" idx="11"/>
          </p:nvPr>
        </p:nvSpPr>
        <p:spPr/>
        <p:txBody>
          <a:bodyPr/>
          <a:lstStyle/>
          <a:p>
            <a:endParaRPr lang="he-IL"/>
          </a:p>
        </p:txBody>
      </p:sp>
      <p:sp>
        <p:nvSpPr>
          <p:cNvPr id="10" name="Slide Number Placeholder 9"/>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80647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397908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01002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426155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9" name="Date Placeholder 8"/>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e-IL"/>
          </a:p>
        </p:txBody>
      </p:sp>
      <p:sp>
        <p:nvSpPr>
          <p:cNvPr id="11" name="Slide Number Placeholder 10"/>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102981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E85CB5C-A3DA-4E1D-BD86-28F9E25A6E70}" type="datetimeFigureOut">
              <a:rPr lang="he-IL" smtClean="0"/>
              <a:t>ה'/אב/תשפ"ד</a:t>
            </a:fld>
            <a:endParaRPr lang="he-I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e-IL"/>
          </a:p>
        </p:txBody>
      </p:sp>
      <p:sp>
        <p:nvSpPr>
          <p:cNvPr id="10" name="Slide Number Placeholder 9"/>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356755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E85CB5C-A3DA-4E1D-BD86-28F9E25A6E70}" type="datetimeFigureOut">
              <a:rPr lang="he-IL" smtClean="0"/>
              <a:t>ה'/אב/תשפ"ד</a:t>
            </a:fld>
            <a:endParaRPr lang="he-I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he-I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3E47601-1B00-4BBB-9CC5-A6252BA626F1}" type="slidenum">
              <a:rPr lang="he-IL" smtClean="0"/>
              <a:t>‹#›</a:t>
            </a:fld>
            <a:endParaRPr lang="he-IL"/>
          </a:p>
        </p:txBody>
      </p:sp>
    </p:spTree>
    <p:extLst>
      <p:ext uri="{BB962C8B-B14F-4D97-AF65-F5344CB8AC3E}">
        <p14:creationId xmlns:p14="http://schemas.microsoft.com/office/powerpoint/2010/main" val="333026501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1"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5.svg"/><Relationship Id="rId7" Type="http://schemas.openxmlformats.org/officeDocument/2006/relationships/diagramColors" Target="../diagrams/colors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5.svg"/><Relationship Id="rId7" Type="http://schemas.openxmlformats.org/officeDocument/2006/relationships/diagramColors" Target="../diagrams/colors1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5.svg"/><Relationship Id="rId7" Type="http://schemas.openxmlformats.org/officeDocument/2006/relationships/diagramColors" Target="../diagrams/colors1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3.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5.svg"/><Relationship Id="rId7" Type="http://schemas.openxmlformats.org/officeDocument/2006/relationships/diagramColors" Target="../diagrams/colors1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5.svg"/><Relationship Id="rId7" Type="http://schemas.openxmlformats.org/officeDocument/2006/relationships/diagramColors" Target="../diagrams/colors1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5.svg"/><Relationship Id="rId7" Type="http://schemas.openxmlformats.org/officeDocument/2006/relationships/diagramColors" Target="../diagrams/colors1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5.svg"/><Relationship Id="rId7" Type="http://schemas.openxmlformats.org/officeDocument/2006/relationships/diagramQuickStyle" Target="../diagrams/quickStyle1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5.xml"/><Relationship Id="rId5" Type="http://schemas.openxmlformats.org/officeDocument/2006/relationships/diagramData" Target="../diagrams/data15.xml"/><Relationship Id="rId4" Type="http://schemas.openxmlformats.org/officeDocument/2006/relationships/image" Target="../media/image13.png"/><Relationship Id="rId9" Type="http://schemas.microsoft.com/office/2007/relationships/diagramDrawing" Target="../diagrams/drawing15.xml"/></Relationships>
</file>

<file path=ppt/slides/_rels/slide17.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5.svg"/><Relationship Id="rId7" Type="http://schemas.openxmlformats.org/officeDocument/2006/relationships/diagramColors" Target="../diagrams/colors1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18.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5.svg"/><Relationship Id="rId7" Type="http://schemas.openxmlformats.org/officeDocument/2006/relationships/diagramColors" Target="../diagrams/colors1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 Id="rId9"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5.svg"/><Relationship Id="rId7" Type="http://schemas.openxmlformats.org/officeDocument/2006/relationships/diagramColors" Target="../diagrams/colors1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github.com/Ashwal200/sentiment-analysis"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5.svg"/><Relationship Id="rId7" Type="http://schemas.openxmlformats.org/officeDocument/2006/relationships/diagramColors" Target="../diagrams/colors1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21.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image" Target="../media/image5.svg"/><Relationship Id="rId7" Type="http://schemas.openxmlformats.org/officeDocument/2006/relationships/diagramColors" Target="../diagrams/colors2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0.xml"/><Relationship Id="rId5" Type="http://schemas.openxmlformats.org/officeDocument/2006/relationships/diagramLayout" Target="../diagrams/layout20.xml"/><Relationship Id="rId10" Type="http://schemas.openxmlformats.org/officeDocument/2006/relationships/image" Target="../media/image17.png"/><Relationship Id="rId4" Type="http://schemas.openxmlformats.org/officeDocument/2006/relationships/diagramData" Target="../diagrams/data20.xml"/><Relationship Id="rId9" Type="http://schemas.openxmlformats.org/officeDocument/2006/relationships/image" Target="../media/image16.png"/></Relationships>
</file>

<file path=ppt/slides/_rels/slide22.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5.svg"/><Relationship Id="rId7" Type="http://schemas.openxmlformats.org/officeDocument/2006/relationships/diagramColors" Target="../diagrams/colors2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22.xml"/><Relationship Id="rId3" Type="http://schemas.openxmlformats.org/officeDocument/2006/relationships/image" Target="../media/image4.png"/><Relationship Id="rId7" Type="http://schemas.openxmlformats.org/officeDocument/2006/relationships/diagramQuickStyle" Target="../diagrams/quickStyle2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22.xml"/><Relationship Id="rId5" Type="http://schemas.openxmlformats.org/officeDocument/2006/relationships/diagramData" Target="../diagrams/data22.xml"/><Relationship Id="rId10" Type="http://schemas.openxmlformats.org/officeDocument/2006/relationships/image" Target="../media/image18.png"/><Relationship Id="rId4" Type="http://schemas.openxmlformats.org/officeDocument/2006/relationships/image" Target="../media/image5.svg"/><Relationship Id="rId9" Type="http://schemas.microsoft.com/office/2007/relationships/diagramDrawing" Target="../diagrams/drawing22.xml"/></Relationships>
</file>

<file path=ppt/slides/_rels/slide24.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5.svg"/><Relationship Id="rId7" Type="http://schemas.openxmlformats.org/officeDocument/2006/relationships/diagramColors" Target="../diagrams/colors2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25.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image" Target="../media/image5.svg"/><Relationship Id="rId7" Type="http://schemas.openxmlformats.org/officeDocument/2006/relationships/diagramColors" Target="../diagrams/colors2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26.xml.rels><?xml version="1.0" encoding="UTF-8" standalone="yes"?>
<Relationships xmlns="http://schemas.openxmlformats.org/package/2006/relationships"><Relationship Id="rId8" Type="http://schemas.microsoft.com/office/2007/relationships/diagramDrawing" Target="../diagrams/drawing25.xml"/><Relationship Id="rId3" Type="http://schemas.openxmlformats.org/officeDocument/2006/relationships/image" Target="../media/image5.svg"/><Relationship Id="rId7" Type="http://schemas.openxmlformats.org/officeDocument/2006/relationships/diagramColors" Target="../diagrams/colors2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s>
</file>

<file path=ppt/slides/_rels/slide27.xml.rels><?xml version="1.0" encoding="UTF-8" standalone="yes"?>
<Relationships xmlns="http://schemas.openxmlformats.org/package/2006/relationships"><Relationship Id="rId8" Type="http://schemas.microsoft.com/office/2007/relationships/diagramDrawing" Target="../diagrams/drawing26.xml"/><Relationship Id="rId3" Type="http://schemas.openxmlformats.org/officeDocument/2006/relationships/image" Target="../media/image5.svg"/><Relationship Id="rId7" Type="http://schemas.openxmlformats.org/officeDocument/2006/relationships/diagramColors" Target="../diagrams/colors2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6.xml"/><Relationship Id="rId5" Type="http://schemas.openxmlformats.org/officeDocument/2006/relationships/diagramLayout" Target="../diagrams/layout26.xml"/><Relationship Id="rId4" Type="http://schemas.openxmlformats.org/officeDocument/2006/relationships/diagramData" Target="../diagrams/data26.xml"/><Relationship Id="rId9" Type="http://schemas.openxmlformats.org/officeDocument/2006/relationships/image" Target="../media/image19.png"/></Relationships>
</file>

<file path=ppt/slides/_rels/slide28.xml.rels><?xml version="1.0" encoding="UTF-8" standalone="yes"?>
<Relationships xmlns="http://schemas.openxmlformats.org/package/2006/relationships"><Relationship Id="rId8" Type="http://schemas.microsoft.com/office/2007/relationships/diagramDrawing" Target="../diagrams/drawing27.xml"/><Relationship Id="rId3" Type="http://schemas.openxmlformats.org/officeDocument/2006/relationships/image" Target="../media/image5.svg"/><Relationship Id="rId7" Type="http://schemas.openxmlformats.org/officeDocument/2006/relationships/diagramColors" Target="../diagrams/colors2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7.xml"/><Relationship Id="rId5" Type="http://schemas.openxmlformats.org/officeDocument/2006/relationships/diagramLayout" Target="../diagrams/layout27.xml"/><Relationship Id="rId4" Type="http://schemas.openxmlformats.org/officeDocument/2006/relationships/diagramData" Target="../diagrams/data27.xml"/></Relationships>
</file>

<file path=ppt/slides/_rels/slide29.xml.rels><?xml version="1.0" encoding="UTF-8" standalone="yes"?>
<Relationships xmlns="http://schemas.openxmlformats.org/package/2006/relationships"><Relationship Id="rId8" Type="http://schemas.microsoft.com/office/2007/relationships/diagramDrawing" Target="../diagrams/drawing28.xml"/><Relationship Id="rId3" Type="http://schemas.openxmlformats.org/officeDocument/2006/relationships/image" Target="../media/image5.svg"/><Relationship Id="rId7" Type="http://schemas.openxmlformats.org/officeDocument/2006/relationships/diagramColors" Target="../diagrams/colors2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8.xml"/><Relationship Id="rId5" Type="http://schemas.openxmlformats.org/officeDocument/2006/relationships/diagramLayout" Target="../diagrams/layout28.xml"/><Relationship Id="rId4" Type="http://schemas.openxmlformats.org/officeDocument/2006/relationships/diagramData" Target="../diagrams/data28.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sv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8" Type="http://schemas.microsoft.com/office/2007/relationships/diagramDrawing" Target="../diagrams/drawing29.xml"/><Relationship Id="rId3" Type="http://schemas.openxmlformats.org/officeDocument/2006/relationships/image" Target="../media/image5.svg"/><Relationship Id="rId7" Type="http://schemas.openxmlformats.org/officeDocument/2006/relationships/diagramColors" Target="../diagrams/colors2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9.xml"/><Relationship Id="rId5" Type="http://schemas.openxmlformats.org/officeDocument/2006/relationships/diagramLayout" Target="../diagrams/layout29.xml"/><Relationship Id="rId4" Type="http://schemas.openxmlformats.org/officeDocument/2006/relationships/diagramData" Target="../diagrams/data29.xml"/><Relationship Id="rId9" Type="http://schemas.openxmlformats.org/officeDocument/2006/relationships/image" Target="../media/image20.png"/></Relationships>
</file>

<file path=ppt/slides/_rels/slide31.xml.rels><?xml version="1.0" encoding="UTF-8" standalone="yes"?>
<Relationships xmlns="http://schemas.openxmlformats.org/package/2006/relationships"><Relationship Id="rId8" Type="http://schemas.microsoft.com/office/2007/relationships/diagramDrawing" Target="../diagrams/drawing30.xml"/><Relationship Id="rId3" Type="http://schemas.openxmlformats.org/officeDocument/2006/relationships/image" Target="../media/image5.svg"/><Relationship Id="rId7" Type="http://schemas.openxmlformats.org/officeDocument/2006/relationships/diagramColors" Target="../diagrams/colors3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0.xml"/><Relationship Id="rId5" Type="http://schemas.openxmlformats.org/officeDocument/2006/relationships/diagramLayout" Target="../diagrams/layout30.xml"/><Relationship Id="rId4" Type="http://schemas.openxmlformats.org/officeDocument/2006/relationships/diagramData" Target="../diagrams/data30.xml"/><Relationship Id="rId9" Type="http://schemas.openxmlformats.org/officeDocument/2006/relationships/image" Target="../media/image21.png"/></Relationships>
</file>

<file path=ppt/slides/_rels/slide32.xml.rels><?xml version="1.0" encoding="UTF-8" standalone="yes"?>
<Relationships xmlns="http://schemas.openxmlformats.org/package/2006/relationships"><Relationship Id="rId8" Type="http://schemas.microsoft.com/office/2007/relationships/diagramDrawing" Target="../diagrams/drawing31.xml"/><Relationship Id="rId3" Type="http://schemas.openxmlformats.org/officeDocument/2006/relationships/image" Target="../media/image5.svg"/><Relationship Id="rId7" Type="http://schemas.openxmlformats.org/officeDocument/2006/relationships/diagramColors" Target="../diagrams/colors3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1.xml"/><Relationship Id="rId5" Type="http://schemas.openxmlformats.org/officeDocument/2006/relationships/diagramLayout" Target="../diagrams/layout31.xml"/><Relationship Id="rId4" Type="http://schemas.openxmlformats.org/officeDocument/2006/relationships/diagramData" Target="../diagrams/data31.xml"/><Relationship Id="rId9" Type="http://schemas.openxmlformats.org/officeDocument/2006/relationships/image" Target="../media/image22.png"/></Relationships>
</file>

<file path=ppt/slides/_rels/slide33.xml.rels><?xml version="1.0" encoding="UTF-8" standalone="yes"?>
<Relationships xmlns="http://schemas.openxmlformats.org/package/2006/relationships"><Relationship Id="rId8" Type="http://schemas.microsoft.com/office/2007/relationships/diagramDrawing" Target="../diagrams/drawing32.xml"/><Relationship Id="rId3" Type="http://schemas.openxmlformats.org/officeDocument/2006/relationships/image" Target="../media/image5.svg"/><Relationship Id="rId7" Type="http://schemas.openxmlformats.org/officeDocument/2006/relationships/diagramColors" Target="../diagrams/colors3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2.xml"/><Relationship Id="rId5" Type="http://schemas.openxmlformats.org/officeDocument/2006/relationships/diagramLayout" Target="../diagrams/layout32.xml"/><Relationship Id="rId4" Type="http://schemas.openxmlformats.org/officeDocument/2006/relationships/diagramData" Target="../diagrams/data32.xml"/></Relationships>
</file>

<file path=ppt/slides/_rels/slide34.xml.rels><?xml version="1.0" encoding="UTF-8" standalone="yes"?>
<Relationships xmlns="http://schemas.openxmlformats.org/package/2006/relationships"><Relationship Id="rId8" Type="http://schemas.openxmlformats.org/officeDocument/2006/relationships/diagramColors" Target="../diagrams/colors33.xml"/><Relationship Id="rId3" Type="http://schemas.openxmlformats.org/officeDocument/2006/relationships/image" Target="../media/image5.svg"/><Relationship Id="rId7" Type="http://schemas.openxmlformats.org/officeDocument/2006/relationships/diagramQuickStyle" Target="../diagrams/quickStyle3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3.xml"/><Relationship Id="rId5" Type="http://schemas.openxmlformats.org/officeDocument/2006/relationships/diagramData" Target="../diagrams/data33.xml"/><Relationship Id="rId4" Type="http://schemas.openxmlformats.org/officeDocument/2006/relationships/image" Target="../media/image23.png"/><Relationship Id="rId9" Type="http://schemas.microsoft.com/office/2007/relationships/diagramDrawing" Target="../diagrams/drawing33.xml"/></Relationships>
</file>

<file path=ppt/slides/_rels/slide35.xml.rels><?xml version="1.0" encoding="UTF-8" standalone="yes"?>
<Relationships xmlns="http://schemas.openxmlformats.org/package/2006/relationships"><Relationship Id="rId8" Type="http://schemas.openxmlformats.org/officeDocument/2006/relationships/diagramColors" Target="../diagrams/colors34.xml"/><Relationship Id="rId3" Type="http://schemas.openxmlformats.org/officeDocument/2006/relationships/image" Target="../media/image5.svg"/><Relationship Id="rId7" Type="http://schemas.openxmlformats.org/officeDocument/2006/relationships/diagramQuickStyle" Target="../diagrams/quickStyle3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4.xml"/><Relationship Id="rId5" Type="http://schemas.openxmlformats.org/officeDocument/2006/relationships/diagramData" Target="../diagrams/data34.xml"/><Relationship Id="rId4" Type="http://schemas.openxmlformats.org/officeDocument/2006/relationships/image" Target="../media/image24.png"/><Relationship Id="rId9" Type="http://schemas.microsoft.com/office/2007/relationships/diagramDrawing" Target="../diagrams/drawing34.xml"/></Relationships>
</file>

<file path=ppt/slides/_rels/slide36.xml.rels><?xml version="1.0" encoding="UTF-8" standalone="yes"?>
<Relationships xmlns="http://schemas.openxmlformats.org/package/2006/relationships"><Relationship Id="rId8" Type="http://schemas.openxmlformats.org/officeDocument/2006/relationships/diagramColors" Target="../diagrams/colors35.xml"/><Relationship Id="rId3" Type="http://schemas.openxmlformats.org/officeDocument/2006/relationships/image" Target="../media/image5.svg"/><Relationship Id="rId7" Type="http://schemas.openxmlformats.org/officeDocument/2006/relationships/diagramQuickStyle" Target="../diagrams/quickStyle3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5.xml"/><Relationship Id="rId5" Type="http://schemas.openxmlformats.org/officeDocument/2006/relationships/diagramData" Target="../diagrams/data35.xml"/><Relationship Id="rId4" Type="http://schemas.openxmlformats.org/officeDocument/2006/relationships/image" Target="../media/image25.png"/><Relationship Id="rId9" Type="http://schemas.microsoft.com/office/2007/relationships/diagramDrawing" Target="../diagrams/drawing35.xml"/></Relationships>
</file>

<file path=ppt/slides/_rels/slide37.xml.rels><?xml version="1.0" encoding="UTF-8" standalone="yes"?>
<Relationships xmlns="http://schemas.openxmlformats.org/package/2006/relationships"><Relationship Id="rId8" Type="http://schemas.openxmlformats.org/officeDocument/2006/relationships/diagramColors" Target="../diagrams/colors36.xml"/><Relationship Id="rId3" Type="http://schemas.openxmlformats.org/officeDocument/2006/relationships/image" Target="../media/image5.svg"/><Relationship Id="rId7" Type="http://schemas.openxmlformats.org/officeDocument/2006/relationships/diagramQuickStyle" Target="../diagrams/quickStyle3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6.xml"/><Relationship Id="rId5" Type="http://schemas.openxmlformats.org/officeDocument/2006/relationships/diagramData" Target="../diagrams/data36.xml"/><Relationship Id="rId4" Type="http://schemas.openxmlformats.org/officeDocument/2006/relationships/image" Target="../media/image26.png"/><Relationship Id="rId9" Type="http://schemas.microsoft.com/office/2007/relationships/diagramDrawing" Target="../diagrams/drawing36.xml"/></Relationships>
</file>

<file path=ppt/slides/_rels/slide38.xml.rels><?xml version="1.0" encoding="UTF-8" standalone="yes"?>
<Relationships xmlns="http://schemas.openxmlformats.org/package/2006/relationships"><Relationship Id="rId8" Type="http://schemas.openxmlformats.org/officeDocument/2006/relationships/diagramColors" Target="../diagrams/colors37.xml"/><Relationship Id="rId3" Type="http://schemas.openxmlformats.org/officeDocument/2006/relationships/image" Target="../media/image5.svg"/><Relationship Id="rId7" Type="http://schemas.openxmlformats.org/officeDocument/2006/relationships/diagramQuickStyle" Target="../diagrams/quickStyle3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7.xml"/><Relationship Id="rId5" Type="http://schemas.openxmlformats.org/officeDocument/2006/relationships/diagramData" Target="../diagrams/data37.xml"/><Relationship Id="rId4" Type="http://schemas.openxmlformats.org/officeDocument/2006/relationships/image" Target="../media/image27.png"/><Relationship Id="rId9" Type="http://schemas.microsoft.com/office/2007/relationships/diagramDrawing" Target="../diagrams/drawing37.xml"/></Relationships>
</file>

<file path=ppt/slides/_rels/slide39.xml.rels><?xml version="1.0" encoding="UTF-8" standalone="yes"?>
<Relationships xmlns="http://schemas.openxmlformats.org/package/2006/relationships"><Relationship Id="rId8" Type="http://schemas.microsoft.com/office/2007/relationships/diagramDrawing" Target="../diagrams/drawing38.xml"/><Relationship Id="rId3" Type="http://schemas.openxmlformats.org/officeDocument/2006/relationships/image" Target="../media/image5.svg"/><Relationship Id="rId7" Type="http://schemas.openxmlformats.org/officeDocument/2006/relationships/diagramColors" Target="../diagrams/colors3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8.xml"/><Relationship Id="rId5" Type="http://schemas.openxmlformats.org/officeDocument/2006/relationships/diagramLayout" Target="../diagrams/layout38.xml"/><Relationship Id="rId4" Type="http://schemas.openxmlformats.org/officeDocument/2006/relationships/diagramData" Target="../diagrams/data38.xml"/><Relationship Id="rId9" Type="http://schemas.openxmlformats.org/officeDocument/2006/relationships/image" Target="../media/image28.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8" Type="http://schemas.openxmlformats.org/officeDocument/2006/relationships/diagramColors" Target="../diagrams/colors39.xml"/><Relationship Id="rId3" Type="http://schemas.openxmlformats.org/officeDocument/2006/relationships/image" Target="../media/image5.svg"/><Relationship Id="rId7" Type="http://schemas.openxmlformats.org/officeDocument/2006/relationships/diagramQuickStyle" Target="../diagrams/quickStyle3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9.xml"/><Relationship Id="rId5" Type="http://schemas.openxmlformats.org/officeDocument/2006/relationships/diagramData" Target="../diagrams/data39.xml"/><Relationship Id="rId4" Type="http://schemas.openxmlformats.org/officeDocument/2006/relationships/image" Target="../media/image29.png"/><Relationship Id="rId9" Type="http://schemas.microsoft.com/office/2007/relationships/diagramDrawing" Target="../diagrams/drawing39.xml"/></Relationships>
</file>

<file path=ppt/slides/_rels/slide41.xml.rels><?xml version="1.0" encoding="UTF-8" standalone="yes"?>
<Relationships xmlns="http://schemas.openxmlformats.org/package/2006/relationships"><Relationship Id="rId8" Type="http://schemas.microsoft.com/office/2007/relationships/diagramDrawing" Target="../diagrams/drawing40.xml"/><Relationship Id="rId3" Type="http://schemas.openxmlformats.org/officeDocument/2006/relationships/image" Target="../media/image5.svg"/><Relationship Id="rId7" Type="http://schemas.openxmlformats.org/officeDocument/2006/relationships/diagramColors" Target="../diagrams/colors4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40.xml"/><Relationship Id="rId5" Type="http://schemas.openxmlformats.org/officeDocument/2006/relationships/diagramLayout" Target="../diagrams/layout40.xml"/><Relationship Id="rId4" Type="http://schemas.openxmlformats.org/officeDocument/2006/relationships/diagramData" Target="../diagrams/data40.xml"/></Relationships>
</file>

<file path=ppt/slides/_rels/slide42.xml.rels><?xml version="1.0" encoding="UTF-8" standalone="yes"?>
<Relationships xmlns="http://schemas.openxmlformats.org/package/2006/relationships"><Relationship Id="rId8" Type="http://schemas.openxmlformats.org/officeDocument/2006/relationships/diagramQuickStyle" Target="../diagrams/quickStyle41.xml"/><Relationship Id="rId3" Type="http://schemas.openxmlformats.org/officeDocument/2006/relationships/image" Target="../media/image4.png"/><Relationship Id="rId7" Type="http://schemas.openxmlformats.org/officeDocument/2006/relationships/diagramLayout" Target="../diagrams/layout41.xml"/><Relationship Id="rId2" Type="http://schemas.openxmlformats.org/officeDocument/2006/relationships/hyperlink" Target="http://127.0.0.1:8000/" TargetMode="External"/><Relationship Id="rId1" Type="http://schemas.openxmlformats.org/officeDocument/2006/relationships/slideLayout" Target="../slideLayouts/slideLayout2.xml"/><Relationship Id="rId6" Type="http://schemas.openxmlformats.org/officeDocument/2006/relationships/diagramData" Target="../diagrams/data41.xml"/><Relationship Id="rId5" Type="http://schemas.openxmlformats.org/officeDocument/2006/relationships/image" Target="../media/image30.png"/><Relationship Id="rId10" Type="http://schemas.microsoft.com/office/2007/relationships/diagramDrawing" Target="../diagrams/drawing41.xml"/><Relationship Id="rId4" Type="http://schemas.openxmlformats.org/officeDocument/2006/relationships/image" Target="../media/image5.svg"/><Relationship Id="rId9" Type="http://schemas.openxmlformats.org/officeDocument/2006/relationships/diagramColors" Target="../diagrams/colors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5.svg"/><Relationship Id="rId7" Type="http://schemas.openxmlformats.org/officeDocument/2006/relationships/diagramQuickStyle" Target="../diagrams/quickStyle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9.png"/><Relationship Id="rId9" Type="http://schemas.microsoft.com/office/2007/relationships/diagramDrawing" Target="../diagrams/drawin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526556-1CCB-C25E-08A4-8DF4E2DB680C}"/>
              </a:ext>
            </a:extLst>
          </p:cNvPr>
          <p:cNvSpPr>
            <a:spLocks noGrp="1"/>
          </p:cNvSpPr>
          <p:nvPr>
            <p:ph type="ctrTitle"/>
          </p:nvPr>
        </p:nvSpPr>
        <p:spPr>
          <a:xfrm>
            <a:off x="1509888" y="2386744"/>
            <a:ext cx="8991600" cy="1645920"/>
          </a:xfrm>
        </p:spPr>
        <p:txBody>
          <a:bodyPr/>
          <a:lstStyle/>
          <a:p>
            <a:pPr marR="457200" rtl="1" fontAlgn="base">
              <a:spcBef>
                <a:spcPts val="0"/>
              </a:spcBef>
              <a:spcAft>
                <a:spcPts val="0"/>
              </a:spcAft>
            </a:pPr>
            <a:r>
              <a:rPr lang="en-US" sz="4000" dirty="0">
                <a:latin typeface="Rockwell" panose="02060603020205020403" pitchFamily="18" charset="0"/>
              </a:rPr>
              <a:t>Sentiment Analysis</a:t>
            </a:r>
            <a:br>
              <a:rPr lang="en-US" sz="4000" dirty="0">
                <a:latin typeface="Rockwell" panose="02060603020205020403" pitchFamily="18" charset="0"/>
              </a:rPr>
            </a:br>
            <a:r>
              <a:rPr lang="en-US" sz="4000" dirty="0">
                <a:latin typeface="Rockwell" panose="02060603020205020403" pitchFamily="18" charset="0"/>
              </a:rPr>
              <a:t>classification</a:t>
            </a:r>
            <a:endParaRPr lang="en-US" sz="4000" b="0" i="0" u="none" strike="noStrike" dirty="0">
              <a:solidFill>
                <a:srgbClr val="000000"/>
              </a:solidFill>
              <a:effectLst/>
              <a:latin typeface="Arial" panose="020B0604020202020204" pitchFamily="34" charset="0"/>
            </a:endParaRPr>
          </a:p>
        </p:txBody>
      </p:sp>
      <p:sp>
        <p:nvSpPr>
          <p:cNvPr id="3" name="כותרת משנה 2">
            <a:extLst>
              <a:ext uri="{FF2B5EF4-FFF2-40B4-BE49-F238E27FC236}">
                <a16:creationId xmlns:a16="http://schemas.microsoft.com/office/drawing/2014/main" id="{D5316391-004C-4CAE-3883-8790C7F7E3AB}"/>
              </a:ext>
            </a:extLst>
          </p:cNvPr>
          <p:cNvSpPr>
            <a:spLocks noGrp="1"/>
          </p:cNvSpPr>
          <p:nvPr>
            <p:ph type="subTitle" idx="1"/>
          </p:nvPr>
        </p:nvSpPr>
        <p:spPr>
          <a:xfrm>
            <a:off x="1796436" y="4495419"/>
            <a:ext cx="8487156" cy="2162556"/>
          </a:xfrm>
        </p:spPr>
        <p:txBody>
          <a:bodyPr>
            <a:normAutofit fontScale="92500" lnSpcReduction="20000"/>
          </a:bodyPr>
          <a:lstStyle/>
          <a:p>
            <a:pPr rtl="1"/>
            <a:r>
              <a:rPr lang="en-US" sz="4000" dirty="0"/>
              <a:t>Combining Supervised and Unsupervised Approaches</a:t>
            </a:r>
            <a:endParaRPr lang="he-IL" sz="4000" dirty="0"/>
          </a:p>
          <a:p>
            <a:pPr rtl="1"/>
            <a:br>
              <a:rPr lang="en-US" sz="4000" dirty="0"/>
            </a:br>
            <a:endParaRPr lang="he-IL" sz="3600" dirty="0"/>
          </a:p>
        </p:txBody>
      </p:sp>
      <p:pic>
        <p:nvPicPr>
          <p:cNvPr id="6" name="גרפיקה 5" descr="סמל של ספר">
            <a:extLst>
              <a:ext uri="{FF2B5EF4-FFF2-40B4-BE49-F238E27FC236}">
                <a16:creationId xmlns:a16="http://schemas.microsoft.com/office/drawing/2014/main" id="{D47300BD-C019-40BC-4F52-9A46AB74FE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88432" y="2524125"/>
            <a:ext cx="1372875" cy="1372875"/>
          </a:xfrm>
          <a:prstGeom prst="rect">
            <a:avLst/>
          </a:prstGeom>
        </p:spPr>
      </p:pic>
      <p:pic>
        <p:nvPicPr>
          <p:cNvPr id="5" name="תמונה 4">
            <a:extLst>
              <a:ext uri="{FF2B5EF4-FFF2-40B4-BE49-F238E27FC236}">
                <a16:creationId xmlns:a16="http://schemas.microsoft.com/office/drawing/2014/main" id="{EF1E1702-AAA8-124A-3749-96A8621CC594}"/>
              </a:ext>
            </a:extLst>
          </p:cNvPr>
          <p:cNvPicPr>
            <a:picLocks noChangeAspect="1"/>
          </p:cNvPicPr>
          <p:nvPr/>
        </p:nvPicPr>
        <p:blipFill>
          <a:blip r:embed="rId4"/>
          <a:stretch>
            <a:fillRect/>
          </a:stretch>
        </p:blipFill>
        <p:spPr>
          <a:xfrm>
            <a:off x="92794" y="105940"/>
            <a:ext cx="2524212" cy="2162556"/>
          </a:xfrm>
          <a:prstGeom prst="rect">
            <a:avLst/>
          </a:prstGeom>
        </p:spPr>
      </p:pic>
    </p:spTree>
    <p:extLst>
      <p:ext uri="{BB962C8B-B14F-4D97-AF65-F5344CB8AC3E}">
        <p14:creationId xmlns:p14="http://schemas.microsoft.com/office/powerpoint/2010/main" val="737505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4050" y="368336"/>
            <a:ext cx="7729728" cy="1188720"/>
          </a:xfrm>
          <a:solidFill>
            <a:srgbClr val="FFFFFF"/>
          </a:solidFill>
        </p:spPr>
        <p:txBody>
          <a:bodyPr>
            <a:normAutofit/>
          </a:bodyPr>
          <a:lstStyle/>
          <a:p>
            <a:r>
              <a:rPr lang="en-US" dirty="0">
                <a:solidFill>
                  <a:srgbClr val="404040"/>
                </a:solidFill>
              </a:rPr>
              <a:t>TF-</a:t>
            </a:r>
            <a:r>
              <a:rPr lang="en-US" dirty="0" err="1">
                <a:solidFill>
                  <a:srgbClr val="404040"/>
                </a:solidFill>
              </a:rPr>
              <a:t>idf</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lvl="1" algn="l" rtl="0"/>
            <a:r>
              <a:rPr lang="en-US" dirty="0">
                <a:solidFill>
                  <a:srgbClr val="404040"/>
                </a:solidFill>
              </a:rPr>
              <a:t>To optimize the TF-IDF parameters, we employed </a:t>
            </a:r>
            <a:r>
              <a:rPr lang="en-US" dirty="0" err="1">
                <a:solidFill>
                  <a:srgbClr val="404040"/>
                </a:solidFill>
              </a:rPr>
              <a:t>GridSearchCV</a:t>
            </a:r>
            <a:r>
              <a:rPr lang="en-US" dirty="0">
                <a:solidFill>
                  <a:srgbClr val="404040"/>
                </a:solidFill>
              </a:rPr>
              <a:t>, a technique that systematically evaluates a range of parameter values and selects the best combination based on model performance. </a:t>
            </a:r>
          </a:p>
          <a:p>
            <a:pPr lvl="1" algn="l" rtl="0"/>
            <a:r>
              <a:rPr lang="en-US" b="1" u="sng" dirty="0">
                <a:solidFill>
                  <a:srgbClr val="404040"/>
                </a:solidFill>
              </a:rPr>
              <a:t>The parameters we insert to the </a:t>
            </a:r>
            <a:r>
              <a:rPr lang="en-US" b="1" u="sng" dirty="0" err="1">
                <a:solidFill>
                  <a:srgbClr val="404040"/>
                </a:solidFill>
              </a:rPr>
              <a:t>Tf-idf</a:t>
            </a:r>
            <a:r>
              <a:rPr lang="en-US" b="1" u="sng" dirty="0">
                <a:solidFill>
                  <a:srgbClr val="404040"/>
                </a:solidFill>
              </a:rPr>
              <a:t> model are</a:t>
            </a:r>
            <a:r>
              <a:rPr lang="en-US" b="1" dirty="0">
                <a:solidFill>
                  <a:srgbClr val="404040"/>
                </a:solidFill>
              </a:rPr>
              <a:t>:</a:t>
            </a:r>
          </a:p>
          <a:p>
            <a:pPr lvl="2" algn="l" rtl="0"/>
            <a:r>
              <a:rPr lang="en-US" sz="1400" b="1" i="0" dirty="0" err="1">
                <a:solidFill>
                  <a:srgbClr val="111827"/>
                </a:solidFill>
                <a:effectLst/>
              </a:rPr>
              <a:t>min_df</a:t>
            </a:r>
            <a:r>
              <a:rPr lang="en-US" sz="1400" b="1" i="0" dirty="0">
                <a:solidFill>
                  <a:srgbClr val="111827"/>
                </a:solidFill>
                <a:effectLst/>
              </a:rPr>
              <a:t> </a:t>
            </a:r>
            <a:r>
              <a:rPr lang="en-US" sz="1400" dirty="0">
                <a:solidFill>
                  <a:srgbClr val="404040"/>
                </a:solidFill>
              </a:rPr>
              <a:t>:</a:t>
            </a:r>
            <a:br>
              <a:rPr lang="en-US" sz="1400" dirty="0">
                <a:solidFill>
                  <a:srgbClr val="404040"/>
                </a:solidFill>
              </a:rPr>
            </a:br>
            <a:r>
              <a:rPr lang="en-US" sz="1400" dirty="0">
                <a:solidFill>
                  <a:srgbClr val="404040"/>
                </a:solidFill>
              </a:rPr>
              <a:t>This parameter sets the minimum document frequency for a term (word or n-gram) to be included in the vocabulary.</a:t>
            </a:r>
          </a:p>
          <a:p>
            <a:pPr lvl="2" algn="l" rtl="0"/>
            <a:r>
              <a:rPr lang="en-US" sz="1400" b="1" i="0" dirty="0" err="1">
                <a:solidFill>
                  <a:srgbClr val="111827"/>
                </a:solidFill>
                <a:effectLst/>
              </a:rPr>
              <a:t>max_df</a:t>
            </a:r>
            <a:r>
              <a:rPr lang="en-US" sz="1400" b="1" i="0" dirty="0">
                <a:solidFill>
                  <a:srgbClr val="111827"/>
                </a:solidFill>
                <a:effectLst/>
              </a:rPr>
              <a:t> </a:t>
            </a:r>
            <a:r>
              <a:rPr lang="en-US" sz="1400" dirty="0">
                <a:solidFill>
                  <a:srgbClr val="404040"/>
                </a:solidFill>
              </a:rPr>
              <a:t>:</a:t>
            </a:r>
            <a:br>
              <a:rPr lang="en-US" sz="1400" dirty="0">
                <a:solidFill>
                  <a:srgbClr val="404040"/>
                </a:solidFill>
              </a:rPr>
            </a:br>
            <a:r>
              <a:rPr lang="en-US" sz="1400" dirty="0">
                <a:solidFill>
                  <a:srgbClr val="404040"/>
                </a:solidFill>
              </a:rPr>
              <a:t>This parameter sets the maximum document frequency for a term to be included in the vocabulary.</a:t>
            </a:r>
            <a:endParaRPr lang="en-US" sz="1400" i="0" dirty="0">
              <a:solidFill>
                <a:srgbClr val="111827"/>
              </a:solidFill>
              <a:effectLst/>
            </a:endParaRPr>
          </a:p>
          <a:p>
            <a:pPr lvl="2" algn="l" rtl="0"/>
            <a:r>
              <a:rPr lang="en-US" sz="1400" b="1" i="0" dirty="0" err="1">
                <a:solidFill>
                  <a:srgbClr val="111827"/>
                </a:solidFill>
                <a:effectLst/>
              </a:rPr>
              <a:t>ngram_range</a:t>
            </a:r>
            <a:br>
              <a:rPr lang="en-US" sz="1400" dirty="0">
                <a:solidFill>
                  <a:srgbClr val="404040"/>
                </a:solidFill>
              </a:rPr>
            </a:br>
            <a:r>
              <a:rPr lang="en-US" sz="1400" dirty="0">
                <a:solidFill>
                  <a:srgbClr val="404040"/>
                </a:solidFill>
              </a:rPr>
              <a:t> This parameter defines the range of n-grams to consider. An n-gram is a contiguous sequence of n items from a given sample of text or speech.</a:t>
            </a:r>
          </a:p>
          <a:p>
            <a:pPr lvl="2" algn="l" rtl="0"/>
            <a:r>
              <a:rPr lang="en-US" sz="1400" b="1" i="0" dirty="0" err="1">
                <a:solidFill>
                  <a:srgbClr val="111827"/>
                </a:solidFill>
                <a:effectLst/>
              </a:rPr>
              <a:t>max_features</a:t>
            </a:r>
            <a:br>
              <a:rPr lang="en-US" sz="1400" b="1" i="0" dirty="0">
                <a:solidFill>
                  <a:srgbClr val="111827"/>
                </a:solidFill>
                <a:effectLst/>
              </a:rPr>
            </a:br>
            <a:r>
              <a:rPr lang="en-US" sz="1400" i="0" dirty="0">
                <a:solidFill>
                  <a:srgbClr val="111827"/>
                </a:solidFill>
                <a:effectLst/>
              </a:rPr>
              <a:t>This parameter limits the number of features (unique terms or n-grams) to be extracted from the text data.</a:t>
            </a:r>
            <a:endParaRPr lang="en-US" sz="1400" b="1"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4A2A364D-0CCD-29CB-16F5-771E96BD6DDF}"/>
              </a:ext>
            </a:extLst>
          </p:cNvPr>
          <p:cNvGraphicFramePr>
            <a:graphicFrameLocks noGrp="1"/>
          </p:cNvGraphicFramePr>
          <p:nvPr>
            <p:extLst>
              <p:ext uri="{D42A27DB-BD31-4B8C-83A1-F6EECF244321}">
                <p14:modId xmlns:p14="http://schemas.microsoft.com/office/powerpoint/2010/main" val="184690906"/>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5651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 Vectorizer</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lvl="1" algn="l" rtl="0"/>
            <a:r>
              <a:rPr lang="en-US" sz="1800" dirty="0" err="1">
                <a:solidFill>
                  <a:srgbClr val="404040"/>
                </a:solidFill>
              </a:rPr>
              <a:t>CountVectorizer</a:t>
            </a:r>
            <a:r>
              <a:rPr lang="en-US" sz="1800" dirty="0">
                <a:solidFill>
                  <a:srgbClr val="404040"/>
                </a:solidFill>
              </a:rPr>
              <a:t> is a technique used to convert a collection of text documents into a matrix of token counts.</a:t>
            </a:r>
          </a:p>
          <a:p>
            <a:pPr lvl="1" algn="l" rtl="0"/>
            <a:r>
              <a:rPr lang="en-US" sz="1800" dirty="0" err="1">
                <a:solidFill>
                  <a:srgbClr val="404040"/>
                </a:solidFill>
              </a:rPr>
              <a:t>CountVectorizer</a:t>
            </a:r>
            <a:r>
              <a:rPr lang="en-US" sz="1800" dirty="0">
                <a:solidFill>
                  <a:srgbClr val="404040"/>
                </a:solidFill>
              </a:rPr>
              <a:t> converts text into fixed-length vectors by counting how many times each word appears. The tokens are now stored as a bag-of-words.</a:t>
            </a:r>
          </a:p>
          <a:p>
            <a:pPr lvl="1" algn="l" rtl="0"/>
            <a:r>
              <a:rPr lang="en-US" sz="1800" b="1" u="sng" dirty="0">
                <a:solidFill>
                  <a:srgbClr val="404040"/>
                </a:solidFill>
              </a:rPr>
              <a:t>Key Points:</a:t>
            </a:r>
          </a:p>
          <a:p>
            <a:pPr lvl="2" algn="l" rtl="0"/>
            <a:r>
              <a:rPr lang="en-US" u="sng" dirty="0">
                <a:solidFill>
                  <a:srgbClr val="404040"/>
                </a:solidFill>
              </a:rPr>
              <a:t>Simplicity</a:t>
            </a:r>
            <a:r>
              <a:rPr lang="en-US" dirty="0">
                <a:solidFill>
                  <a:srgbClr val="404040"/>
                </a:solidFill>
              </a:rPr>
              <a:t>: It is simple and easy to implement. It directly counts the occurrences of each word, which makes it intuitive for understanding word frequencies.</a:t>
            </a:r>
          </a:p>
          <a:p>
            <a:pPr lvl="2" algn="l" rtl="0"/>
            <a:r>
              <a:rPr lang="en-US" u="sng" dirty="0">
                <a:solidFill>
                  <a:srgbClr val="404040"/>
                </a:solidFill>
              </a:rPr>
              <a:t>Feature Representation</a:t>
            </a:r>
            <a:r>
              <a:rPr lang="en-US" dirty="0">
                <a:solidFill>
                  <a:srgbClr val="404040"/>
                </a:solidFill>
              </a:rPr>
              <a:t>: It transforms text data into a numerical format that can be used as input for machine learning models.</a:t>
            </a:r>
          </a:p>
          <a:p>
            <a:pPr lvl="2" algn="l" rtl="0"/>
            <a:r>
              <a:rPr lang="en-US" u="sng" dirty="0">
                <a:solidFill>
                  <a:srgbClr val="404040"/>
                </a:solidFill>
              </a:rPr>
              <a:t>Limitations</a:t>
            </a:r>
            <a:r>
              <a:rPr lang="en-US" dirty="0">
                <a:solidFill>
                  <a:srgbClr val="404040"/>
                </a:solidFill>
              </a:rPr>
              <a:t>: It doesn’t capture the context or semantics of words beyond their frequencies. For example, it doesn’t differentiate between different meanings of the same word based on context.</a:t>
            </a:r>
          </a:p>
          <a:p>
            <a:pPr lvl="2" algn="l" rtl="0"/>
            <a:endParaRPr lang="en-US" sz="1800" b="1" u="sng"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A39B685A-62B3-3645-9C6D-CA7388D385FA}"/>
              </a:ext>
            </a:extLst>
          </p:cNvPr>
          <p:cNvGraphicFramePr>
            <a:graphicFrameLocks noGrp="1"/>
          </p:cNvGraphicFramePr>
          <p:nvPr>
            <p:extLst>
              <p:ext uri="{D42A27DB-BD31-4B8C-83A1-F6EECF244321}">
                <p14:modId xmlns:p14="http://schemas.microsoft.com/office/powerpoint/2010/main" val="611965074"/>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72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Count-Vectorizer</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marL="228600" lvl="1" indent="0" algn="l" rtl="0">
              <a:buNone/>
            </a:pPr>
            <a:r>
              <a:rPr lang="en-US" sz="1800" b="1" dirty="0">
                <a:solidFill>
                  <a:srgbClr val="404040"/>
                </a:solidFill>
              </a:rPr>
              <a:t>The process of the </a:t>
            </a:r>
            <a:r>
              <a:rPr lang="en-US" sz="1800" b="1" dirty="0" err="1">
                <a:solidFill>
                  <a:srgbClr val="404040"/>
                </a:solidFill>
              </a:rPr>
              <a:t>countVectorizer</a:t>
            </a:r>
            <a:r>
              <a:rPr lang="en-US" sz="1800" b="1" dirty="0">
                <a:solidFill>
                  <a:srgbClr val="404040"/>
                </a:solidFill>
              </a:rPr>
              <a:t>:</a:t>
            </a:r>
          </a:p>
          <a:p>
            <a:pPr marL="571500" lvl="1" indent="-342900" algn="l" rtl="0">
              <a:buFont typeface="+mj-lt"/>
              <a:buAutoNum type="arabicPeriod"/>
            </a:pPr>
            <a:r>
              <a:rPr lang="en-US" sz="1800" u="sng" dirty="0">
                <a:solidFill>
                  <a:srgbClr val="404040"/>
                </a:solidFill>
              </a:rPr>
              <a:t>Tokenization</a:t>
            </a:r>
            <a:r>
              <a:rPr lang="en-US" sz="1800" dirty="0">
                <a:solidFill>
                  <a:srgbClr val="404040"/>
                </a:solidFill>
              </a:rPr>
              <a:t>: The </a:t>
            </a:r>
            <a:r>
              <a:rPr lang="en-US" sz="1800" dirty="0" err="1">
                <a:solidFill>
                  <a:srgbClr val="404040"/>
                </a:solidFill>
              </a:rPr>
              <a:t>CountVectorizer</a:t>
            </a:r>
            <a:r>
              <a:rPr lang="en-US" sz="1800" dirty="0">
                <a:solidFill>
                  <a:srgbClr val="404040"/>
                </a:solidFill>
              </a:rPr>
              <a:t> first splits each document into individual tokens (words or terms). This process involves breaking down the text into words or phrases based on spaces and punctuation.</a:t>
            </a:r>
          </a:p>
          <a:p>
            <a:pPr marL="571500" lvl="1" indent="-342900" algn="l" rtl="0">
              <a:buFont typeface="+mj-lt"/>
              <a:buAutoNum type="arabicPeriod"/>
            </a:pPr>
            <a:r>
              <a:rPr lang="en-US" sz="1800" u="sng" dirty="0">
                <a:solidFill>
                  <a:srgbClr val="404040"/>
                </a:solidFill>
              </a:rPr>
              <a:t>Vocabulary Building</a:t>
            </a:r>
            <a:r>
              <a:rPr lang="en-US" sz="1800" dirty="0">
                <a:solidFill>
                  <a:srgbClr val="404040"/>
                </a:solidFill>
              </a:rPr>
              <a:t>: It then constructs a vocabulary of all unique tokens across the entire dataset. Each unique token is assigned a unique index.</a:t>
            </a:r>
          </a:p>
          <a:p>
            <a:pPr marL="571500" lvl="1" indent="-342900" algn="l" rtl="0">
              <a:buFont typeface="+mj-lt"/>
              <a:buAutoNum type="arabicPeriod"/>
            </a:pPr>
            <a:r>
              <a:rPr lang="en-US" sz="1800" u="sng" dirty="0">
                <a:solidFill>
                  <a:srgbClr val="404040"/>
                </a:solidFill>
              </a:rPr>
              <a:t>Vectorization</a:t>
            </a:r>
            <a:r>
              <a:rPr lang="en-US" sz="1800" dirty="0">
                <a:solidFill>
                  <a:srgbClr val="404040"/>
                </a:solidFill>
              </a:rPr>
              <a:t>: Each document is represented as a vector where each element corresponds to a token in the vocabulary. The value at each index of the vector represents the count of that token in the document. </a:t>
            </a:r>
          </a:p>
          <a:p>
            <a:pPr marL="571500" lvl="1" indent="-342900" algn="l" rtl="0">
              <a:buFont typeface="+mj-lt"/>
              <a:buAutoNum type="arabicPeriod"/>
            </a:pPr>
            <a:r>
              <a:rPr lang="en-US" sz="1800" u="sng" dirty="0">
                <a:solidFill>
                  <a:srgbClr val="404040"/>
                </a:solidFill>
              </a:rPr>
              <a:t>Output Matrix</a:t>
            </a:r>
            <a:r>
              <a:rPr lang="en-US" sz="1800" dirty="0">
                <a:solidFill>
                  <a:srgbClr val="404040"/>
                </a:solidFill>
              </a:rPr>
              <a:t>: The final output is a sparse matrix where rows represent documents and columns represent tokens. Each entry in the matrix is the count of the corresponding token in the corresponding document.</a:t>
            </a: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C952E775-EA91-AC98-8E06-404C1FB3FEB8}"/>
              </a:ext>
            </a:extLst>
          </p:cNvPr>
          <p:cNvGraphicFramePr>
            <a:graphicFrameLocks noGrp="1"/>
          </p:cNvGraphicFramePr>
          <p:nvPr>
            <p:extLst>
              <p:ext uri="{D42A27DB-BD31-4B8C-83A1-F6EECF244321}">
                <p14:modId xmlns:p14="http://schemas.microsoft.com/office/powerpoint/2010/main" val="1231596502"/>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7742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Count-Vectorizer</a:t>
            </a:r>
            <a:br>
              <a:rPr lang="en-US" dirty="0">
                <a:solidFill>
                  <a:srgbClr val="404040"/>
                </a:solidFill>
              </a:rPr>
            </a:br>
            <a:r>
              <a:rPr lang="en-US" dirty="0">
                <a:solidFill>
                  <a:srgbClr val="404040"/>
                </a:solidFill>
              </a:rPr>
              <a:t>Example</a:t>
            </a:r>
            <a:endParaRPr lang="he-IL"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C952E775-EA91-AC98-8E06-404C1FB3FEB8}"/>
              </a:ext>
            </a:extLst>
          </p:cNvPr>
          <p:cNvGraphicFramePr>
            <a:graphicFrameLocks noGrp="1"/>
          </p:cNvGraphicFramePr>
          <p:nvPr>
            <p:extLst>
              <p:ext uri="{D42A27DB-BD31-4B8C-83A1-F6EECF244321}">
                <p14:modId xmlns:p14="http://schemas.microsoft.com/office/powerpoint/2010/main" val="380430520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9967D724-0A82-E446-6E7D-4915B0884CE9}"/>
              </a:ext>
            </a:extLst>
          </p:cNvPr>
          <p:cNvPicPr>
            <a:picLocks noChangeAspect="1"/>
          </p:cNvPicPr>
          <p:nvPr/>
        </p:nvPicPr>
        <p:blipFill>
          <a:blip r:embed="rId9"/>
          <a:stretch>
            <a:fillRect/>
          </a:stretch>
        </p:blipFill>
        <p:spPr>
          <a:xfrm>
            <a:off x="2561766" y="1843590"/>
            <a:ext cx="7128006" cy="3537492"/>
          </a:xfrm>
          <a:prstGeom prst="rect">
            <a:avLst/>
          </a:prstGeom>
        </p:spPr>
      </p:pic>
    </p:spTree>
    <p:extLst>
      <p:ext uri="{BB962C8B-B14F-4D97-AF65-F5344CB8AC3E}">
        <p14:creationId xmlns:p14="http://schemas.microsoft.com/office/powerpoint/2010/main" val="3515599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Count-Vectorizer</a:t>
            </a:r>
            <a:br>
              <a:rPr lang="en-US" dirty="0">
                <a:solidFill>
                  <a:srgbClr val="404040"/>
                </a:solidFill>
              </a:rPr>
            </a:br>
            <a:r>
              <a:rPr lang="en-US" dirty="0">
                <a:solidFill>
                  <a:srgbClr val="404040"/>
                </a:solidFill>
              </a:rPr>
              <a:t>important features</a:t>
            </a:r>
            <a:endParaRPr lang="he-IL"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C952E775-EA91-AC98-8E06-404C1FB3FEB8}"/>
              </a:ext>
            </a:extLst>
          </p:cNvPr>
          <p:cNvGraphicFramePr>
            <a:graphicFrameLocks noGrp="1"/>
          </p:cNvGraphicFramePr>
          <p:nvPr>
            <p:extLst>
              <p:ext uri="{D42A27DB-BD31-4B8C-83A1-F6EECF244321}">
                <p14:modId xmlns:p14="http://schemas.microsoft.com/office/powerpoint/2010/main" val="3104494994"/>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תמונה 5">
            <a:extLst>
              <a:ext uri="{FF2B5EF4-FFF2-40B4-BE49-F238E27FC236}">
                <a16:creationId xmlns:a16="http://schemas.microsoft.com/office/drawing/2014/main" id="{AD1D7910-1D71-FA19-B4AA-D8486D43FD96}"/>
              </a:ext>
            </a:extLst>
          </p:cNvPr>
          <p:cNvPicPr>
            <a:picLocks noChangeAspect="1"/>
          </p:cNvPicPr>
          <p:nvPr/>
        </p:nvPicPr>
        <p:blipFill>
          <a:blip r:embed="rId9"/>
          <a:stretch>
            <a:fillRect/>
          </a:stretch>
        </p:blipFill>
        <p:spPr>
          <a:xfrm>
            <a:off x="3153968" y="1814790"/>
            <a:ext cx="5884063" cy="3657125"/>
          </a:xfrm>
          <a:prstGeom prst="rect">
            <a:avLst/>
          </a:prstGeom>
        </p:spPr>
      </p:pic>
    </p:spTree>
    <p:extLst>
      <p:ext uri="{BB962C8B-B14F-4D97-AF65-F5344CB8AC3E}">
        <p14:creationId xmlns:p14="http://schemas.microsoft.com/office/powerpoint/2010/main" val="2156546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Feature Engineering</a:t>
            </a: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lvl="1" algn="l" rtl="0"/>
            <a:r>
              <a:rPr lang="en-US" sz="2000" dirty="0">
                <a:solidFill>
                  <a:srgbClr val="404040"/>
                </a:solidFill>
              </a:rPr>
              <a:t>Additional features were added to the vectors to enhance model performance. </a:t>
            </a:r>
            <a:br>
              <a:rPr lang="en-US" sz="2000" dirty="0">
                <a:solidFill>
                  <a:srgbClr val="404040"/>
                </a:solidFill>
              </a:rPr>
            </a:br>
            <a:endParaRPr lang="en-US" sz="2000" dirty="0">
              <a:solidFill>
                <a:srgbClr val="404040"/>
              </a:solidFill>
            </a:endParaRPr>
          </a:p>
          <a:p>
            <a:pPr lvl="1" algn="l" rtl="0"/>
            <a:r>
              <a:rPr lang="en-US" sz="2000" u="sng" dirty="0">
                <a:solidFill>
                  <a:srgbClr val="404040"/>
                </a:solidFill>
              </a:rPr>
              <a:t>The features we added are</a:t>
            </a:r>
            <a:r>
              <a:rPr lang="en-US" sz="2000" dirty="0">
                <a:solidFill>
                  <a:srgbClr val="404040"/>
                </a:solidFill>
              </a:rPr>
              <a:t>:</a:t>
            </a:r>
          </a:p>
          <a:p>
            <a:pPr lvl="1" algn="l" rtl="0"/>
            <a:endParaRPr lang="en-US"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B00A208F-F8A8-F74B-20CA-4BA8B265F304}"/>
              </a:ext>
            </a:extLst>
          </p:cNvPr>
          <p:cNvGraphicFramePr>
            <a:graphicFrameLocks noGrp="1"/>
          </p:cNvGraphicFramePr>
          <p:nvPr>
            <p:extLst>
              <p:ext uri="{D42A27DB-BD31-4B8C-83A1-F6EECF244321}">
                <p14:modId xmlns:p14="http://schemas.microsoft.com/office/powerpoint/2010/main" val="56178134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תמונה 5">
            <a:extLst>
              <a:ext uri="{FF2B5EF4-FFF2-40B4-BE49-F238E27FC236}">
                <a16:creationId xmlns:a16="http://schemas.microsoft.com/office/drawing/2014/main" id="{5C6EEFF7-804A-9F13-7963-632181DC5711}"/>
              </a:ext>
            </a:extLst>
          </p:cNvPr>
          <p:cNvPicPr>
            <a:picLocks noChangeAspect="1"/>
          </p:cNvPicPr>
          <p:nvPr/>
        </p:nvPicPr>
        <p:blipFill>
          <a:blip r:embed="rId9"/>
          <a:stretch>
            <a:fillRect/>
          </a:stretch>
        </p:blipFill>
        <p:spPr>
          <a:xfrm>
            <a:off x="1249680" y="2904797"/>
            <a:ext cx="9692640" cy="1369739"/>
          </a:xfrm>
          <a:prstGeom prst="rect">
            <a:avLst/>
          </a:prstGeom>
        </p:spPr>
      </p:pic>
    </p:spTree>
    <p:extLst>
      <p:ext uri="{BB962C8B-B14F-4D97-AF65-F5344CB8AC3E}">
        <p14:creationId xmlns:p14="http://schemas.microsoft.com/office/powerpoint/2010/main" val="1855589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Random forest</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lnSpcReduction="10000"/>
          </a:bodyPr>
          <a:lstStyle/>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Random Forest is a versatile machine learning algorithm that constructs multiple decision trees during training. Each tree is trained on a </a:t>
            </a:r>
            <a:br>
              <a:rPr lang="en-US" sz="1800" dirty="0">
                <a:solidFill>
                  <a:srgbClr val="404040"/>
                </a:solidFill>
              </a:rPr>
            </a:br>
            <a:r>
              <a:rPr lang="en-US" sz="1800" dirty="0">
                <a:solidFill>
                  <a:srgbClr val="404040"/>
                </a:solidFill>
              </a:rPr>
              <a:t>random subset of the data and a random subset of features.</a:t>
            </a:r>
            <a:br>
              <a:rPr lang="en-US" sz="1800" dirty="0">
                <a:solidFill>
                  <a:srgbClr val="404040"/>
                </a:solidFill>
              </a:rPr>
            </a:br>
            <a:r>
              <a:rPr lang="en-US" sz="1800" dirty="0">
                <a:solidFill>
                  <a:srgbClr val="404040"/>
                </a:solidFill>
              </a:rPr>
              <a:t> This randomness reduces overfitting and improves </a:t>
            </a:r>
            <a:br>
              <a:rPr lang="en-US" sz="1800" dirty="0">
                <a:solidFill>
                  <a:srgbClr val="404040"/>
                </a:solidFill>
              </a:rPr>
            </a:br>
            <a:r>
              <a:rPr lang="en-US" sz="1800" dirty="0">
                <a:solidFill>
                  <a:srgbClr val="404040"/>
                </a:solidFill>
              </a:rPr>
              <a:t>generalization. </a:t>
            </a:r>
            <a:br>
              <a:rPr lang="en-US" sz="1800" dirty="0">
                <a:solidFill>
                  <a:srgbClr val="404040"/>
                </a:solidFill>
              </a:rPr>
            </a:br>
            <a:r>
              <a:rPr lang="en-US" sz="1800" dirty="0">
                <a:solidFill>
                  <a:srgbClr val="404040"/>
                </a:solidFill>
              </a:rPr>
              <a:t>During prediction, it combines the outputs of these trees. </a:t>
            </a:r>
          </a:p>
          <a:p>
            <a:pPr lvl="1" algn="l" rtl="0"/>
            <a:r>
              <a:rPr lang="en-US" sz="1800" u="sng" dirty="0">
                <a:solidFill>
                  <a:srgbClr val="404040"/>
                </a:solidFill>
              </a:rPr>
              <a:t>Advantages</a:t>
            </a:r>
            <a:r>
              <a:rPr lang="en-US" sz="1800" dirty="0">
                <a:solidFill>
                  <a:srgbClr val="404040"/>
                </a:solidFill>
              </a:rPr>
              <a:t>:</a:t>
            </a:r>
          </a:p>
          <a:p>
            <a:pPr lvl="2" algn="l" rtl="0"/>
            <a:r>
              <a:rPr lang="en-US" sz="1800" dirty="0">
                <a:solidFill>
                  <a:srgbClr val="404040"/>
                </a:solidFill>
              </a:rPr>
              <a:t>It handles large datasets well</a:t>
            </a:r>
          </a:p>
          <a:p>
            <a:pPr lvl="2" algn="l" rtl="0"/>
            <a:r>
              <a:rPr lang="en-US" sz="1800" dirty="0">
                <a:solidFill>
                  <a:srgbClr val="404040"/>
                </a:solidFill>
              </a:rPr>
              <a:t>is robust to overfitting</a:t>
            </a:r>
          </a:p>
          <a:p>
            <a:pPr lvl="2" algn="l" rtl="0"/>
            <a:r>
              <a:rPr lang="en-US" sz="1800" dirty="0">
                <a:solidFill>
                  <a:srgbClr val="404040"/>
                </a:solidFill>
              </a:rPr>
              <a:t>provides insights into feature importance.</a:t>
            </a: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5" name="תמונה 4">
            <a:extLst>
              <a:ext uri="{FF2B5EF4-FFF2-40B4-BE49-F238E27FC236}">
                <a16:creationId xmlns:a16="http://schemas.microsoft.com/office/drawing/2014/main" id="{9F2947B5-ED76-40D0-22CE-B1AA3A54A26A}"/>
              </a:ext>
            </a:extLst>
          </p:cNvPr>
          <p:cNvPicPr>
            <a:picLocks noChangeAspect="1"/>
          </p:cNvPicPr>
          <p:nvPr/>
        </p:nvPicPr>
        <p:blipFill rotWithShape="1">
          <a:blip r:embed="rId4"/>
          <a:srcRect l="8923"/>
          <a:stretch/>
        </p:blipFill>
        <p:spPr>
          <a:xfrm>
            <a:off x="7922529" y="2819879"/>
            <a:ext cx="2761861" cy="2149212"/>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extLst>
              <p:ext uri="{D42A27DB-BD31-4B8C-83A1-F6EECF244321}">
                <p14:modId xmlns:p14="http://schemas.microsoft.com/office/powerpoint/2010/main" val="26629963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8975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Random forest</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548883" y="1843589"/>
            <a:ext cx="9393438" cy="3568166"/>
          </a:xfrm>
        </p:spPr>
        <p:txBody>
          <a:bodyPr>
            <a:normAutofit fontScale="92500" lnSpcReduction="20000"/>
          </a:bodyPr>
          <a:lstStyle/>
          <a:p>
            <a:pPr lvl="1" algn="l" rtl="0"/>
            <a:r>
              <a:rPr lang="en-US" sz="1800" dirty="0">
                <a:solidFill>
                  <a:srgbClr val="404040"/>
                </a:solidFill>
              </a:rPr>
              <a:t>To optimize the Random forest parameters, we employed </a:t>
            </a:r>
            <a:r>
              <a:rPr lang="en-US" sz="1800" dirty="0" err="1">
                <a:solidFill>
                  <a:srgbClr val="404040"/>
                </a:solidFill>
              </a:rPr>
              <a:t>GridSearchCV</a:t>
            </a:r>
            <a:r>
              <a:rPr lang="en-US" sz="1800" dirty="0">
                <a:solidFill>
                  <a:srgbClr val="404040"/>
                </a:solidFill>
              </a:rPr>
              <a:t>, a technique that systematically evaluates a range of parameter values and selects the best combination based on model performance. </a:t>
            </a:r>
            <a:endParaRPr lang="en-US" sz="1800" b="1" u="sng" dirty="0">
              <a:solidFill>
                <a:srgbClr val="404040"/>
              </a:solidFill>
            </a:endParaRPr>
          </a:p>
          <a:p>
            <a:pPr lvl="1" algn="l" rtl="0"/>
            <a:r>
              <a:rPr lang="en-US" sz="1800" b="1" u="sng" dirty="0">
                <a:solidFill>
                  <a:srgbClr val="404040"/>
                </a:solidFill>
              </a:rPr>
              <a:t>The parameters we insert to the Random Forest model are</a:t>
            </a:r>
            <a:r>
              <a:rPr lang="en-US" sz="1800" b="1" dirty="0">
                <a:solidFill>
                  <a:srgbClr val="404040"/>
                </a:solidFill>
              </a:rPr>
              <a:t>:</a:t>
            </a:r>
          </a:p>
          <a:p>
            <a:pPr lvl="2" algn="l" rtl="0"/>
            <a:r>
              <a:rPr lang="en-US" sz="1800" b="1" dirty="0" err="1">
                <a:solidFill>
                  <a:srgbClr val="404040"/>
                </a:solidFill>
              </a:rPr>
              <a:t>n_estimators</a:t>
            </a:r>
            <a:r>
              <a:rPr lang="en-US" sz="1800" dirty="0">
                <a:solidFill>
                  <a:srgbClr val="404040"/>
                </a:solidFill>
              </a:rPr>
              <a:t>:</a:t>
            </a:r>
            <a:br>
              <a:rPr lang="en-US" sz="1800" dirty="0">
                <a:solidFill>
                  <a:srgbClr val="404040"/>
                </a:solidFill>
              </a:rPr>
            </a:br>
            <a:r>
              <a:rPr lang="en-US" sz="1800" dirty="0">
                <a:solidFill>
                  <a:srgbClr val="404040"/>
                </a:solidFill>
              </a:rPr>
              <a:t> This parameter specifies the number of trees in the random forest. </a:t>
            </a:r>
            <a:br>
              <a:rPr lang="en-US" sz="1800" dirty="0">
                <a:solidFill>
                  <a:srgbClr val="404040"/>
                </a:solidFill>
              </a:rPr>
            </a:br>
            <a:r>
              <a:rPr lang="en-US" sz="1800" dirty="0">
                <a:solidFill>
                  <a:srgbClr val="404040"/>
                </a:solidFill>
              </a:rPr>
              <a:t>We applied </a:t>
            </a:r>
            <a:r>
              <a:rPr lang="en-US" sz="1800" dirty="0" err="1">
                <a:solidFill>
                  <a:srgbClr val="404040"/>
                </a:solidFill>
              </a:rPr>
              <a:t>n_estimators</a:t>
            </a:r>
            <a:r>
              <a:rPr lang="en-US" sz="1800" dirty="0">
                <a:solidFill>
                  <a:srgbClr val="404040"/>
                </a:solidFill>
              </a:rPr>
              <a:t> =  [100, 200]</a:t>
            </a:r>
          </a:p>
          <a:p>
            <a:pPr lvl="2" algn="l" rtl="0"/>
            <a:r>
              <a:rPr lang="en-US" sz="1800" b="1" dirty="0" err="1">
                <a:solidFill>
                  <a:srgbClr val="404040"/>
                </a:solidFill>
              </a:rPr>
              <a:t>Random_state</a:t>
            </a:r>
            <a:r>
              <a:rPr lang="en-US" sz="1800" dirty="0">
                <a:solidFill>
                  <a:srgbClr val="404040"/>
                </a:solidFill>
              </a:rPr>
              <a:t>:</a:t>
            </a:r>
            <a:br>
              <a:rPr lang="en-US" sz="1800" dirty="0">
                <a:solidFill>
                  <a:srgbClr val="404040"/>
                </a:solidFill>
              </a:rPr>
            </a:br>
            <a:r>
              <a:rPr lang="en-US" sz="1800" dirty="0">
                <a:solidFill>
                  <a:srgbClr val="404040"/>
                </a:solidFill>
              </a:rPr>
              <a:t>This parameter is used to set the random seed for reproducibility. </a:t>
            </a:r>
            <a:br>
              <a:rPr lang="en-US" sz="1800" dirty="0">
                <a:solidFill>
                  <a:srgbClr val="404040"/>
                </a:solidFill>
              </a:rPr>
            </a:br>
            <a:r>
              <a:rPr lang="en-US" sz="1800" dirty="0">
                <a:solidFill>
                  <a:srgbClr val="404040"/>
                </a:solidFill>
              </a:rPr>
              <a:t>We applied </a:t>
            </a:r>
            <a:r>
              <a:rPr lang="en-US" sz="1800" dirty="0" err="1">
                <a:solidFill>
                  <a:srgbClr val="404040"/>
                </a:solidFill>
              </a:rPr>
              <a:t>random_state</a:t>
            </a:r>
            <a:r>
              <a:rPr lang="en-US" sz="1800" dirty="0">
                <a:solidFill>
                  <a:srgbClr val="404040"/>
                </a:solidFill>
              </a:rPr>
              <a:t> = 42</a:t>
            </a:r>
          </a:p>
          <a:p>
            <a:pPr lvl="2" algn="l" rtl="0"/>
            <a:r>
              <a:rPr lang="en-US" sz="1800" b="1" dirty="0" err="1">
                <a:solidFill>
                  <a:srgbClr val="404040"/>
                </a:solidFill>
              </a:rPr>
              <a:t>n_jobs</a:t>
            </a:r>
            <a:br>
              <a:rPr lang="en-US" sz="1800" dirty="0">
                <a:solidFill>
                  <a:srgbClr val="404040"/>
                </a:solidFill>
              </a:rPr>
            </a:br>
            <a:r>
              <a:rPr lang="en-US" sz="1800" dirty="0">
                <a:solidFill>
                  <a:srgbClr val="404040"/>
                </a:solidFill>
              </a:rPr>
              <a:t>The number of jobs to run in parallel. </a:t>
            </a:r>
            <a:br>
              <a:rPr lang="en-US" sz="1800" dirty="0">
                <a:solidFill>
                  <a:srgbClr val="404040"/>
                </a:solidFill>
              </a:rPr>
            </a:br>
            <a:r>
              <a:rPr lang="en-US" sz="1800" dirty="0">
                <a:solidFill>
                  <a:srgbClr val="404040"/>
                </a:solidFill>
              </a:rPr>
              <a:t>We applied </a:t>
            </a:r>
            <a:r>
              <a:rPr lang="en-US" sz="1800" dirty="0" err="1">
                <a:solidFill>
                  <a:srgbClr val="404040"/>
                </a:solidFill>
              </a:rPr>
              <a:t>n_jobs</a:t>
            </a:r>
            <a:r>
              <a:rPr lang="en-US" sz="1800" dirty="0">
                <a:solidFill>
                  <a:srgbClr val="404040"/>
                </a:solidFill>
              </a:rPr>
              <a:t> = [10, 20, None]</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4217380158"/>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5490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Naive Bayes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lnSpcReduction="10000"/>
          </a:bodyPr>
          <a:lstStyle/>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The Naive Bayes classifier is a probabilistic model that uses Bayes' theorem to predict data classes based on feature probabilities, assuming features are independent given the class. </a:t>
            </a:r>
            <a:br>
              <a:rPr lang="en-US" sz="1800" dirty="0">
                <a:solidFill>
                  <a:srgbClr val="404040"/>
                </a:solidFill>
              </a:rPr>
            </a:br>
            <a:r>
              <a:rPr lang="en-US" sz="1800" dirty="0">
                <a:solidFill>
                  <a:srgbClr val="404040"/>
                </a:solidFill>
              </a:rPr>
              <a:t>The model calculates prior probabilities of classes and the likelihood of features given each class, then predicts the class with the highest posterior probability for new data. </a:t>
            </a:r>
          </a:p>
          <a:p>
            <a:pPr lvl="1" algn="l" rtl="0"/>
            <a:r>
              <a:rPr lang="en-US" sz="1800" u="sng" dirty="0">
                <a:solidFill>
                  <a:srgbClr val="404040"/>
                </a:solidFill>
              </a:rPr>
              <a:t>Advantages</a:t>
            </a:r>
            <a:r>
              <a:rPr lang="en-US" sz="1800" dirty="0">
                <a:solidFill>
                  <a:srgbClr val="404040"/>
                </a:solidFill>
              </a:rPr>
              <a:t>:</a:t>
            </a:r>
          </a:p>
          <a:p>
            <a:pPr lvl="2" algn="l" rtl="0"/>
            <a:r>
              <a:rPr lang="en-US" sz="1800" dirty="0">
                <a:solidFill>
                  <a:srgbClr val="404040"/>
                </a:solidFill>
              </a:rPr>
              <a:t>Simple and Fast</a:t>
            </a:r>
          </a:p>
          <a:p>
            <a:pPr lvl="2" algn="l" rtl="0"/>
            <a:r>
              <a:rPr lang="en-US" sz="1800" dirty="0">
                <a:solidFill>
                  <a:srgbClr val="404040"/>
                </a:solidFill>
              </a:rPr>
              <a:t>Handles Large Datasets Well</a:t>
            </a:r>
          </a:p>
          <a:p>
            <a:pPr lvl="2" algn="l" rtl="0"/>
            <a:r>
              <a:rPr lang="en-US" sz="1800" dirty="0">
                <a:solidFill>
                  <a:srgbClr val="404040"/>
                </a:solidFill>
              </a:rPr>
              <a:t>Robust to Irrelevant Features</a:t>
            </a: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extLst>
              <p:ext uri="{D42A27DB-BD31-4B8C-83A1-F6EECF244321}">
                <p14:modId xmlns:p14="http://schemas.microsoft.com/office/powerpoint/2010/main" val="3494460432"/>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תמונה 13">
            <a:extLst>
              <a:ext uri="{FF2B5EF4-FFF2-40B4-BE49-F238E27FC236}">
                <a16:creationId xmlns:a16="http://schemas.microsoft.com/office/drawing/2014/main" id="{44DF89E4-8343-E349-B893-B2B2274EED06}"/>
              </a:ext>
            </a:extLst>
          </p:cNvPr>
          <p:cNvPicPr>
            <a:picLocks noChangeAspect="1"/>
          </p:cNvPicPr>
          <p:nvPr/>
        </p:nvPicPr>
        <p:blipFill>
          <a:blip r:embed="rId9"/>
          <a:stretch>
            <a:fillRect/>
          </a:stretch>
        </p:blipFill>
        <p:spPr>
          <a:xfrm>
            <a:off x="5816349" y="3507054"/>
            <a:ext cx="4515480" cy="2029108"/>
          </a:xfrm>
          <a:prstGeom prst="rect">
            <a:avLst/>
          </a:prstGeom>
        </p:spPr>
      </p:pic>
    </p:spTree>
    <p:extLst>
      <p:ext uri="{BB962C8B-B14F-4D97-AF65-F5344CB8AC3E}">
        <p14:creationId xmlns:p14="http://schemas.microsoft.com/office/powerpoint/2010/main" val="3676467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Logistic regression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marL="228600" lvl="1" indent="0" algn="l" rtl="0">
              <a:buNone/>
            </a:pPr>
            <a:r>
              <a:rPr lang="en-US" sz="1800" u="sng" dirty="0">
                <a:solidFill>
                  <a:srgbClr val="404040"/>
                </a:solidFill>
              </a:rPr>
              <a:t>Short explanation</a:t>
            </a:r>
            <a:r>
              <a:rPr lang="en-US" sz="1800" dirty="0">
                <a:solidFill>
                  <a:srgbClr val="404040"/>
                </a:solidFill>
              </a:rPr>
              <a:t>:</a:t>
            </a:r>
          </a:p>
          <a:p>
            <a:pPr lvl="1" algn="l" rtl="0"/>
            <a:r>
              <a:rPr lang="en-US" sz="1800" dirty="0">
                <a:solidFill>
                  <a:srgbClr val="404040"/>
                </a:solidFill>
              </a:rPr>
              <a:t>Logistic regression, extended to multiclass classification via multinomial logistic regression (or </a:t>
            </a:r>
            <a:r>
              <a:rPr lang="en-US" sz="1800" dirty="0" err="1">
                <a:solidFill>
                  <a:srgbClr val="404040"/>
                </a:solidFill>
              </a:rPr>
              <a:t>softmax</a:t>
            </a:r>
            <a:r>
              <a:rPr lang="en-US" sz="1800" dirty="0">
                <a:solidFill>
                  <a:srgbClr val="404040"/>
                </a:solidFill>
              </a:rPr>
              <a:t> regression), models class probabilities using the </a:t>
            </a:r>
            <a:r>
              <a:rPr lang="en-US" sz="1800" dirty="0" err="1">
                <a:solidFill>
                  <a:srgbClr val="404040"/>
                </a:solidFill>
              </a:rPr>
              <a:t>softmax</a:t>
            </a:r>
            <a:r>
              <a:rPr lang="en-US" sz="1800" dirty="0">
                <a:solidFill>
                  <a:srgbClr val="404040"/>
                </a:solidFill>
              </a:rPr>
              <a:t> function. </a:t>
            </a:r>
          </a:p>
          <a:p>
            <a:pPr lvl="1" algn="l" rtl="0"/>
            <a:r>
              <a:rPr lang="en-US" sz="1800" dirty="0">
                <a:solidFill>
                  <a:srgbClr val="404040"/>
                </a:solidFill>
              </a:rPr>
              <a:t>The model calculates probabilities for each class and assigns the class with the highest probability to new data points. </a:t>
            </a: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extLst>
              <p:ext uri="{D42A27DB-BD31-4B8C-83A1-F6EECF244321}">
                <p14:modId xmlns:p14="http://schemas.microsoft.com/office/powerpoint/2010/main" val="339359811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8518CD9B-5D4D-EEBA-BD4D-2F2D85A74BD1}"/>
              </a:ext>
            </a:extLst>
          </p:cNvPr>
          <p:cNvPicPr>
            <a:picLocks noChangeAspect="1"/>
          </p:cNvPicPr>
          <p:nvPr/>
        </p:nvPicPr>
        <p:blipFill>
          <a:blip r:embed="rId9"/>
          <a:stretch>
            <a:fillRect/>
          </a:stretch>
        </p:blipFill>
        <p:spPr>
          <a:xfrm>
            <a:off x="3370508" y="3976511"/>
            <a:ext cx="5450984" cy="1106590"/>
          </a:xfrm>
          <a:prstGeom prst="rect">
            <a:avLst/>
          </a:prstGeom>
        </p:spPr>
      </p:pic>
    </p:spTree>
    <p:extLst>
      <p:ext uri="{BB962C8B-B14F-4D97-AF65-F5344CB8AC3E}">
        <p14:creationId xmlns:p14="http://schemas.microsoft.com/office/powerpoint/2010/main" val="3591634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details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a:bodyPr>
          <a:lstStyle/>
          <a:p>
            <a:pPr lvl="1" algn="l" rtl="0"/>
            <a:r>
              <a:rPr lang="en-US" sz="2400" u="sng" dirty="0">
                <a:solidFill>
                  <a:srgbClr val="404040"/>
                </a:solidFill>
              </a:rPr>
              <a:t>Submitters:</a:t>
            </a:r>
          </a:p>
          <a:p>
            <a:pPr lvl="2" algn="l" rtl="0"/>
            <a:r>
              <a:rPr lang="en-US" sz="2400" dirty="0">
                <a:solidFill>
                  <a:srgbClr val="404040"/>
                </a:solidFill>
              </a:rPr>
              <a:t>Ron </a:t>
            </a:r>
            <a:r>
              <a:rPr lang="en-US" sz="2400" dirty="0" err="1">
                <a:solidFill>
                  <a:srgbClr val="404040"/>
                </a:solidFill>
              </a:rPr>
              <a:t>Ashwal</a:t>
            </a:r>
            <a:r>
              <a:rPr lang="en-US" sz="2400" dirty="0">
                <a:solidFill>
                  <a:srgbClr val="404040"/>
                </a:solidFill>
              </a:rPr>
              <a:t>, 208573139</a:t>
            </a:r>
          </a:p>
          <a:p>
            <a:pPr lvl="2" algn="l" rtl="0"/>
            <a:r>
              <a:rPr lang="en-US" sz="2400" dirty="0">
                <a:solidFill>
                  <a:srgbClr val="404040"/>
                </a:solidFill>
              </a:rPr>
              <a:t>Zohar </a:t>
            </a:r>
            <a:r>
              <a:rPr lang="en-US" sz="2400" dirty="0" err="1">
                <a:solidFill>
                  <a:srgbClr val="404040"/>
                </a:solidFill>
              </a:rPr>
              <a:t>Simhon</a:t>
            </a:r>
            <a:r>
              <a:rPr lang="en-US" sz="2400" dirty="0">
                <a:solidFill>
                  <a:srgbClr val="404040"/>
                </a:solidFill>
              </a:rPr>
              <a:t>, 211871868</a:t>
            </a:r>
          </a:p>
          <a:p>
            <a:pPr lvl="2" algn="l" rtl="0"/>
            <a:endParaRPr lang="en-US" sz="2400" u="sng" dirty="0">
              <a:solidFill>
                <a:srgbClr val="404040"/>
              </a:solidFill>
            </a:endParaRPr>
          </a:p>
          <a:p>
            <a:pPr lvl="1" algn="l" rtl="0"/>
            <a:r>
              <a:rPr lang="en-US" sz="2400" u="sng" dirty="0">
                <a:solidFill>
                  <a:srgbClr val="404040"/>
                </a:solidFill>
              </a:rPr>
              <a:t>Link for </a:t>
            </a:r>
            <a:r>
              <a:rPr lang="en-US" sz="2400" u="sng" dirty="0" err="1">
                <a:solidFill>
                  <a:srgbClr val="404040"/>
                </a:solidFill>
              </a:rPr>
              <a:t>github</a:t>
            </a:r>
            <a:r>
              <a:rPr lang="en-US" sz="2400" u="sng" dirty="0">
                <a:solidFill>
                  <a:srgbClr val="404040"/>
                </a:solidFill>
              </a:rPr>
              <a:t>:</a:t>
            </a:r>
            <a:br>
              <a:rPr lang="en-US" sz="1800" u="sng" dirty="0">
                <a:solidFill>
                  <a:srgbClr val="404040"/>
                </a:solidFill>
              </a:rPr>
            </a:br>
            <a:r>
              <a:rPr lang="en-US" sz="2000" u="sng" dirty="0">
                <a:solidFill>
                  <a:srgbClr val="404040"/>
                </a:solidFill>
                <a:hlinkClick r:id="rId2"/>
              </a:rPr>
              <a:t>https://github.com/Ashwal200/sentiment-analysis</a:t>
            </a:r>
            <a:endParaRPr lang="en-US" sz="1800" u="sng" dirty="0">
              <a:solidFill>
                <a:srgbClr val="404040"/>
              </a:solidFill>
            </a:endParaRPr>
          </a:p>
          <a:p>
            <a:pPr lvl="1" algn="l" rtl="0"/>
            <a:endParaRPr lang="en-US" sz="2400" u="sng"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429591415"/>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3262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Logistic regression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fontScale="85000" lnSpcReduction="20000"/>
          </a:bodyPr>
          <a:lstStyle/>
          <a:p>
            <a:pPr lvl="1" algn="l" rtl="0"/>
            <a:r>
              <a:rPr lang="en-US" sz="1800" dirty="0">
                <a:solidFill>
                  <a:srgbClr val="404040"/>
                </a:solidFill>
              </a:rPr>
              <a:t>To optimize the model parameters, we employed </a:t>
            </a:r>
            <a:r>
              <a:rPr lang="en-US" sz="1800" dirty="0" err="1">
                <a:solidFill>
                  <a:srgbClr val="404040"/>
                </a:solidFill>
              </a:rPr>
              <a:t>GridSearchCV</a:t>
            </a:r>
            <a:endParaRPr lang="en-US" sz="1800" b="1" u="sng" dirty="0">
              <a:solidFill>
                <a:srgbClr val="404040"/>
              </a:solidFill>
            </a:endParaRPr>
          </a:p>
          <a:p>
            <a:pPr lvl="1" algn="l" rtl="0"/>
            <a:r>
              <a:rPr lang="en-US" sz="1800" b="1" u="sng" dirty="0">
                <a:solidFill>
                  <a:srgbClr val="404040"/>
                </a:solidFill>
              </a:rPr>
              <a:t>The parameters we insert to the model are</a:t>
            </a:r>
            <a:r>
              <a:rPr lang="en-US" sz="1800" b="1" dirty="0">
                <a:solidFill>
                  <a:srgbClr val="404040"/>
                </a:solidFill>
              </a:rPr>
              <a:t>:</a:t>
            </a:r>
          </a:p>
          <a:p>
            <a:pPr lvl="2" algn="l" rtl="0"/>
            <a:r>
              <a:rPr lang="en-US" sz="1800" b="1" dirty="0">
                <a:solidFill>
                  <a:srgbClr val="404040"/>
                </a:solidFill>
              </a:rPr>
              <a:t>C</a:t>
            </a:r>
            <a:br>
              <a:rPr lang="en-US" sz="1800" b="1" dirty="0">
                <a:solidFill>
                  <a:srgbClr val="404040"/>
                </a:solidFill>
              </a:rPr>
            </a:br>
            <a:r>
              <a:rPr lang="en-US" sz="1800" dirty="0">
                <a:solidFill>
                  <a:srgbClr val="404040"/>
                </a:solidFill>
              </a:rPr>
              <a:t>This is the inverse of regularization strength. </a:t>
            </a:r>
            <a:br>
              <a:rPr lang="en-US" sz="1800" dirty="0">
                <a:solidFill>
                  <a:srgbClr val="404040"/>
                </a:solidFill>
              </a:rPr>
            </a:br>
            <a:r>
              <a:rPr lang="en-US" sz="1800" dirty="0">
                <a:solidFill>
                  <a:srgbClr val="404040"/>
                </a:solidFill>
              </a:rPr>
              <a:t>Smaller values specify stronger regularization, which helps prevent overfitting by penalizing larger coefficients in the model.</a:t>
            </a:r>
            <a:br>
              <a:rPr lang="en-US" sz="1800" dirty="0">
                <a:solidFill>
                  <a:srgbClr val="404040"/>
                </a:solidFill>
              </a:rPr>
            </a:br>
            <a:r>
              <a:rPr lang="en-US" sz="1800" dirty="0">
                <a:solidFill>
                  <a:srgbClr val="404040"/>
                </a:solidFill>
              </a:rPr>
              <a:t>We applied C = [0.01, 0.1, 1, 10, 100]</a:t>
            </a:r>
          </a:p>
          <a:p>
            <a:pPr lvl="2" algn="l" rtl="0"/>
            <a:r>
              <a:rPr lang="en-US" sz="1800" b="1" dirty="0">
                <a:solidFill>
                  <a:srgbClr val="404040"/>
                </a:solidFill>
              </a:rPr>
              <a:t>Solver</a:t>
            </a:r>
            <a:br>
              <a:rPr lang="en-US" sz="1800" b="1" dirty="0">
                <a:solidFill>
                  <a:srgbClr val="404040"/>
                </a:solidFill>
              </a:rPr>
            </a:br>
            <a:r>
              <a:rPr lang="en-US" sz="1800" dirty="0">
                <a:solidFill>
                  <a:srgbClr val="404040"/>
                </a:solidFill>
              </a:rPr>
              <a:t>This parameter specifies the algorithm used to optimize the model's parameters.</a:t>
            </a:r>
            <a:br>
              <a:rPr lang="en-US" sz="1800" dirty="0">
                <a:solidFill>
                  <a:srgbClr val="404040"/>
                </a:solidFill>
              </a:rPr>
            </a:br>
            <a:r>
              <a:rPr lang="en-US" sz="1800" dirty="0">
                <a:solidFill>
                  <a:srgbClr val="404040"/>
                </a:solidFill>
              </a:rPr>
              <a:t>We applied solver = ['newton-cg', '</a:t>
            </a:r>
            <a:r>
              <a:rPr lang="en-US" sz="1800" dirty="0" err="1">
                <a:solidFill>
                  <a:srgbClr val="404040"/>
                </a:solidFill>
              </a:rPr>
              <a:t>lbfgs</a:t>
            </a:r>
            <a:r>
              <a:rPr lang="en-US" sz="1800" dirty="0">
                <a:solidFill>
                  <a:srgbClr val="404040"/>
                </a:solidFill>
              </a:rPr>
              <a:t>', '</a:t>
            </a:r>
            <a:r>
              <a:rPr lang="en-US" sz="1800" dirty="0" err="1">
                <a:solidFill>
                  <a:srgbClr val="404040"/>
                </a:solidFill>
              </a:rPr>
              <a:t>liblinear</a:t>
            </a:r>
            <a:r>
              <a:rPr lang="en-US" sz="1800" dirty="0">
                <a:solidFill>
                  <a:srgbClr val="404040"/>
                </a:solidFill>
              </a:rPr>
              <a:t>’]</a:t>
            </a:r>
          </a:p>
          <a:p>
            <a:pPr lvl="2" algn="l" rtl="0"/>
            <a:r>
              <a:rPr lang="en-US" sz="1800" b="1" dirty="0" err="1">
                <a:solidFill>
                  <a:srgbClr val="404040"/>
                </a:solidFill>
              </a:rPr>
              <a:t>max_iter</a:t>
            </a:r>
            <a:r>
              <a:rPr lang="en-US" sz="1800" dirty="0">
                <a:solidFill>
                  <a:srgbClr val="404040"/>
                </a:solidFill>
              </a:rPr>
              <a:t> </a:t>
            </a:r>
            <a:br>
              <a:rPr lang="en-US" sz="1800" dirty="0">
                <a:solidFill>
                  <a:srgbClr val="404040"/>
                </a:solidFill>
              </a:rPr>
            </a:br>
            <a:r>
              <a:rPr lang="en-US" sz="1800" dirty="0">
                <a:solidFill>
                  <a:srgbClr val="404040"/>
                </a:solidFill>
              </a:rPr>
              <a:t>This parameter sets the maximum number of iterations that the solver will use to converge to a solution</a:t>
            </a:r>
            <a:br>
              <a:rPr lang="en-US" sz="1800" dirty="0">
                <a:solidFill>
                  <a:srgbClr val="404040"/>
                </a:solidFill>
              </a:rPr>
            </a:br>
            <a:r>
              <a:rPr lang="en-US" sz="1800" dirty="0">
                <a:solidFill>
                  <a:srgbClr val="404040"/>
                </a:solidFill>
              </a:rPr>
              <a:t>We applied </a:t>
            </a:r>
            <a:r>
              <a:rPr lang="en-US" sz="1800" dirty="0" err="1">
                <a:solidFill>
                  <a:srgbClr val="404040"/>
                </a:solidFill>
              </a:rPr>
              <a:t>max_iter</a:t>
            </a:r>
            <a:r>
              <a:rPr lang="en-US" sz="1800" dirty="0">
                <a:solidFill>
                  <a:srgbClr val="404040"/>
                </a:solidFill>
              </a:rPr>
              <a:t> = 1000</a:t>
            </a:r>
          </a:p>
          <a:p>
            <a:pPr lvl="2"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66661158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465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dirty="0"/>
              <a:t>Support Vector Machine (SVM)</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SVM is a powerful supervised learning algorithm used for classification and regression tasks. </a:t>
            </a:r>
            <a:br>
              <a:rPr lang="en-US" sz="1800" dirty="0">
                <a:solidFill>
                  <a:srgbClr val="404040"/>
                </a:solidFill>
              </a:rPr>
            </a:br>
            <a:r>
              <a:rPr lang="en-US" sz="1800" dirty="0">
                <a:solidFill>
                  <a:srgbClr val="404040"/>
                </a:solidFill>
              </a:rPr>
              <a:t>It works by finding the optimal hyperplane that separates different classes in the feature space with the maximum margin. This hyperplane is determined by the support vectors, which are the data points closest to the hyperplane and crucial for defining its position.</a:t>
            </a: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extLst>
              <p:ext uri="{D42A27DB-BD31-4B8C-83A1-F6EECF244321}">
                <p14:modId xmlns:p14="http://schemas.microsoft.com/office/powerpoint/2010/main" val="343158275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תמונה 8">
            <a:extLst>
              <a:ext uri="{FF2B5EF4-FFF2-40B4-BE49-F238E27FC236}">
                <a16:creationId xmlns:a16="http://schemas.microsoft.com/office/drawing/2014/main" id="{64358A22-11AF-1705-8D13-41F07203DC2E}"/>
              </a:ext>
            </a:extLst>
          </p:cNvPr>
          <p:cNvPicPr>
            <a:picLocks noChangeAspect="1"/>
          </p:cNvPicPr>
          <p:nvPr/>
        </p:nvPicPr>
        <p:blipFill>
          <a:blip r:embed="rId9"/>
          <a:stretch>
            <a:fillRect/>
          </a:stretch>
        </p:blipFill>
        <p:spPr>
          <a:xfrm>
            <a:off x="3182859" y="3545715"/>
            <a:ext cx="2387517" cy="1936727"/>
          </a:xfrm>
          <a:prstGeom prst="rect">
            <a:avLst/>
          </a:prstGeom>
        </p:spPr>
      </p:pic>
      <p:pic>
        <p:nvPicPr>
          <p:cNvPr id="13" name="תמונה 12">
            <a:extLst>
              <a:ext uri="{FF2B5EF4-FFF2-40B4-BE49-F238E27FC236}">
                <a16:creationId xmlns:a16="http://schemas.microsoft.com/office/drawing/2014/main" id="{F2FC4542-9CCC-19EB-DEE8-ABD8D5FE93D1}"/>
              </a:ext>
            </a:extLst>
          </p:cNvPr>
          <p:cNvPicPr>
            <a:picLocks noChangeAspect="1"/>
          </p:cNvPicPr>
          <p:nvPr/>
        </p:nvPicPr>
        <p:blipFill>
          <a:blip r:embed="rId10"/>
          <a:stretch>
            <a:fillRect/>
          </a:stretch>
        </p:blipFill>
        <p:spPr>
          <a:xfrm>
            <a:off x="8098422" y="3545715"/>
            <a:ext cx="2387517" cy="2014051"/>
          </a:xfrm>
          <a:prstGeom prst="rect">
            <a:avLst/>
          </a:prstGeom>
        </p:spPr>
      </p:pic>
      <p:sp>
        <p:nvSpPr>
          <p:cNvPr id="14" name="תיבת טקסט 13">
            <a:extLst>
              <a:ext uri="{FF2B5EF4-FFF2-40B4-BE49-F238E27FC236}">
                <a16:creationId xmlns:a16="http://schemas.microsoft.com/office/drawing/2014/main" id="{7BD79F77-4196-0167-7A41-6FB7F7289F74}"/>
              </a:ext>
            </a:extLst>
          </p:cNvPr>
          <p:cNvSpPr txBox="1"/>
          <p:nvPr/>
        </p:nvSpPr>
        <p:spPr>
          <a:xfrm>
            <a:off x="6625561" y="4190912"/>
            <a:ext cx="1473480" cy="646331"/>
          </a:xfrm>
          <a:prstGeom prst="rect">
            <a:avLst/>
          </a:prstGeom>
          <a:noFill/>
        </p:spPr>
        <p:txBody>
          <a:bodyPr wrap="none" rtlCol="1">
            <a:spAutoFit/>
          </a:bodyPr>
          <a:lstStyle/>
          <a:p>
            <a:r>
              <a:rPr lang="en-US" b="0" i="1" dirty="0">
                <a:solidFill>
                  <a:srgbClr val="000000"/>
                </a:solidFill>
                <a:effectLst/>
                <a:highlight>
                  <a:srgbClr val="FFFFFF"/>
                </a:highlight>
                <a:latin typeface="Raleway" panose="020F0502020204030204" pitchFamily="2" charset="0"/>
              </a:rPr>
              <a:t>One-to-One</a:t>
            </a:r>
            <a:r>
              <a:rPr lang="en-US" b="0" i="0" dirty="0">
                <a:solidFill>
                  <a:srgbClr val="000000"/>
                </a:solidFill>
                <a:effectLst/>
                <a:highlight>
                  <a:srgbClr val="FFFFFF"/>
                </a:highlight>
                <a:latin typeface="Raleway" panose="020F0502020204030204" pitchFamily="2" charset="0"/>
              </a:rPr>
              <a:t> </a:t>
            </a:r>
          </a:p>
          <a:p>
            <a:r>
              <a:rPr lang="en-US" b="0" i="0" dirty="0">
                <a:solidFill>
                  <a:srgbClr val="000000"/>
                </a:solidFill>
                <a:effectLst/>
                <a:highlight>
                  <a:srgbClr val="FFFFFF"/>
                </a:highlight>
                <a:latin typeface="Raleway" panose="020F0502020204030204" pitchFamily="2" charset="0"/>
              </a:rPr>
              <a:t>Approach:</a:t>
            </a:r>
            <a:endParaRPr lang="he-IL" dirty="0"/>
          </a:p>
        </p:txBody>
      </p:sp>
      <p:sp>
        <p:nvSpPr>
          <p:cNvPr id="15" name="תיבת טקסט 14">
            <a:extLst>
              <a:ext uri="{FF2B5EF4-FFF2-40B4-BE49-F238E27FC236}">
                <a16:creationId xmlns:a16="http://schemas.microsoft.com/office/drawing/2014/main" id="{CD29D379-032C-40AD-CA17-DC4B6AC3B800}"/>
              </a:ext>
            </a:extLst>
          </p:cNvPr>
          <p:cNvSpPr txBox="1"/>
          <p:nvPr/>
        </p:nvSpPr>
        <p:spPr>
          <a:xfrm>
            <a:off x="1933800" y="4258169"/>
            <a:ext cx="1503938" cy="646331"/>
          </a:xfrm>
          <a:prstGeom prst="rect">
            <a:avLst/>
          </a:prstGeom>
          <a:noFill/>
        </p:spPr>
        <p:txBody>
          <a:bodyPr wrap="none" rtlCol="1">
            <a:spAutoFit/>
          </a:bodyPr>
          <a:lstStyle/>
          <a:p>
            <a:r>
              <a:rPr lang="en-US" b="0" i="1" dirty="0">
                <a:solidFill>
                  <a:srgbClr val="000000"/>
                </a:solidFill>
                <a:effectLst/>
                <a:highlight>
                  <a:srgbClr val="FFFFFF"/>
                </a:highlight>
                <a:latin typeface="Raleway" pitchFamily="2" charset="0"/>
              </a:rPr>
              <a:t>One-to-Rest</a:t>
            </a:r>
            <a:r>
              <a:rPr lang="en-US" b="0" i="0" dirty="0">
                <a:solidFill>
                  <a:srgbClr val="000000"/>
                </a:solidFill>
                <a:effectLst/>
                <a:highlight>
                  <a:srgbClr val="FFFFFF"/>
                </a:highlight>
                <a:latin typeface="Raleway" pitchFamily="2" charset="0"/>
              </a:rPr>
              <a:t> </a:t>
            </a:r>
          </a:p>
          <a:p>
            <a:r>
              <a:rPr lang="en-US" b="0" i="0" dirty="0">
                <a:solidFill>
                  <a:srgbClr val="000000"/>
                </a:solidFill>
                <a:effectLst/>
                <a:highlight>
                  <a:srgbClr val="FFFFFF"/>
                </a:highlight>
                <a:latin typeface="Raleway" pitchFamily="2" charset="0"/>
              </a:rPr>
              <a:t>Approach:</a:t>
            </a:r>
            <a:endParaRPr lang="he-IL" dirty="0"/>
          </a:p>
        </p:txBody>
      </p:sp>
    </p:spTree>
    <p:extLst>
      <p:ext uri="{BB962C8B-B14F-4D97-AF65-F5344CB8AC3E}">
        <p14:creationId xmlns:p14="http://schemas.microsoft.com/office/powerpoint/2010/main" val="470110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dirty="0"/>
              <a:t>Support Vector Machine (SVM)</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lnSpcReduction="10000"/>
          </a:bodyPr>
          <a:lstStyle/>
          <a:p>
            <a:pPr lvl="1" algn="l" rtl="0"/>
            <a:r>
              <a:rPr lang="en-US" sz="1800" dirty="0">
                <a:solidFill>
                  <a:srgbClr val="404040"/>
                </a:solidFill>
              </a:rPr>
              <a:t>To optimize the model parameters, we employed </a:t>
            </a:r>
            <a:r>
              <a:rPr lang="en-US" sz="1800" dirty="0" err="1">
                <a:solidFill>
                  <a:srgbClr val="404040"/>
                </a:solidFill>
              </a:rPr>
              <a:t>GridSearchCV</a:t>
            </a:r>
            <a:endParaRPr lang="en-US" sz="1800" b="1" u="sng" dirty="0">
              <a:solidFill>
                <a:srgbClr val="404040"/>
              </a:solidFill>
            </a:endParaRPr>
          </a:p>
          <a:p>
            <a:pPr lvl="1" algn="l" rtl="0"/>
            <a:r>
              <a:rPr lang="en-US" sz="1800" b="1" u="sng" dirty="0">
                <a:solidFill>
                  <a:srgbClr val="404040"/>
                </a:solidFill>
              </a:rPr>
              <a:t>The parameters we insert to model are</a:t>
            </a:r>
            <a:r>
              <a:rPr lang="en-US" sz="1800" b="1" dirty="0">
                <a:solidFill>
                  <a:srgbClr val="404040"/>
                </a:solidFill>
              </a:rPr>
              <a:t>:</a:t>
            </a:r>
          </a:p>
          <a:p>
            <a:pPr lvl="1" algn="l" rtl="0"/>
            <a:r>
              <a:rPr lang="en-US" sz="1800" b="1" dirty="0">
                <a:solidFill>
                  <a:srgbClr val="404040"/>
                </a:solidFill>
              </a:rPr>
              <a:t>Kernel</a:t>
            </a:r>
            <a:br>
              <a:rPr lang="en-US" sz="1800" b="1" dirty="0">
                <a:solidFill>
                  <a:srgbClr val="404040"/>
                </a:solidFill>
              </a:rPr>
            </a:br>
            <a:r>
              <a:rPr lang="en-US" sz="1800" dirty="0">
                <a:solidFill>
                  <a:srgbClr val="404040"/>
                </a:solidFill>
              </a:rPr>
              <a:t>This specifies the type of kernel function to be. The kernel function transforms the data into a higher-dimensional space to make it easier to find a separating hyperplane.</a:t>
            </a:r>
            <a:br>
              <a:rPr lang="en-US" sz="1800" dirty="0">
                <a:solidFill>
                  <a:srgbClr val="404040"/>
                </a:solidFill>
              </a:rPr>
            </a:br>
            <a:r>
              <a:rPr lang="en-US" sz="1800" dirty="0">
                <a:solidFill>
                  <a:srgbClr val="404040"/>
                </a:solidFill>
              </a:rPr>
              <a:t>We applied kernel = ‘linear’</a:t>
            </a:r>
          </a:p>
          <a:p>
            <a:pPr lvl="1" algn="l" rtl="0"/>
            <a:r>
              <a:rPr lang="en-US" sz="1800" b="1" dirty="0">
                <a:solidFill>
                  <a:srgbClr val="404040"/>
                </a:solidFill>
              </a:rPr>
              <a:t>C</a:t>
            </a:r>
            <a:br>
              <a:rPr lang="en-US" sz="1800" b="1" dirty="0">
                <a:solidFill>
                  <a:srgbClr val="404040"/>
                </a:solidFill>
              </a:rPr>
            </a:br>
            <a:r>
              <a:rPr lang="en-US" sz="1800" dirty="0">
                <a:solidFill>
                  <a:srgbClr val="404040"/>
                </a:solidFill>
              </a:rPr>
              <a:t>This specifies the regularization parameter. It controls the trade-off between achieving a low training error and a low testing error. A smaller `C` value encourages a larger margin and simpler decision boundary, which can help prevent overfitting.</a:t>
            </a:r>
            <a:br>
              <a:rPr lang="en-US" sz="1800" dirty="0">
                <a:solidFill>
                  <a:srgbClr val="404040"/>
                </a:solidFill>
              </a:rPr>
            </a:br>
            <a:r>
              <a:rPr lang="en-US" sz="1800" dirty="0">
                <a:solidFill>
                  <a:srgbClr val="404040"/>
                </a:solidFill>
              </a:rPr>
              <a:t>We applied C = [0.1, 1, 10]</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97658988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3780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marL="228600" lvl="1" indent="0" algn="l" rtl="0">
              <a:buNone/>
            </a:pPr>
            <a:r>
              <a:rPr lang="en-US" sz="1800" dirty="0">
                <a:solidFill>
                  <a:srgbClr val="404040"/>
                </a:solidFill>
              </a:rPr>
              <a:t>Gradient Boosting is an ensemble machine learning technique used for classification and regression tasks. It builds a model by combining the predictions of multiple weak learners, typically decision trees, in a sequential manner to improve accuracy. The key idea is to correct the errors of previous models iteratively, focusing on the residuals (errors) that remain.</a:t>
            </a:r>
          </a:p>
          <a:p>
            <a:pPr lvl="2" algn="l" rtl="0"/>
            <a:endParaRPr lang="en-US" sz="1800" u="sng"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 name="מציין מיקום תוכן 6">
            <a:extLst>
              <a:ext uri="{FF2B5EF4-FFF2-40B4-BE49-F238E27FC236}">
                <a16:creationId xmlns:a16="http://schemas.microsoft.com/office/drawing/2014/main" id="{B4E6D87C-3C2C-42BC-C4C1-E7B3645587FE}"/>
              </a:ext>
            </a:extLst>
          </p:cNvPr>
          <p:cNvPicPr>
            <a:picLocks noChangeAspect="1"/>
          </p:cNvPicPr>
          <p:nvPr/>
        </p:nvPicPr>
        <p:blipFill>
          <a:blip r:embed="rId10"/>
          <a:stretch>
            <a:fillRect/>
          </a:stretch>
        </p:blipFill>
        <p:spPr>
          <a:xfrm>
            <a:off x="4329404" y="3117234"/>
            <a:ext cx="4101134" cy="2343506"/>
          </a:xfrm>
          <a:prstGeom prst="rect">
            <a:avLst/>
          </a:prstGeom>
        </p:spPr>
      </p:pic>
    </p:spTree>
    <p:extLst>
      <p:ext uri="{BB962C8B-B14F-4D97-AF65-F5344CB8AC3E}">
        <p14:creationId xmlns:p14="http://schemas.microsoft.com/office/powerpoint/2010/main" val="159154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marL="228600" lvl="1" indent="0" algn="l" rtl="0">
              <a:buNone/>
            </a:pPr>
            <a:r>
              <a:rPr lang="en-US" sz="1800" b="1" u="sng" dirty="0">
                <a:solidFill>
                  <a:srgbClr val="404040"/>
                </a:solidFill>
              </a:rPr>
              <a:t>How it works</a:t>
            </a:r>
            <a:r>
              <a:rPr lang="en-US" sz="1800" dirty="0">
                <a:solidFill>
                  <a:srgbClr val="404040"/>
                </a:solidFill>
              </a:rPr>
              <a:t>?</a:t>
            </a:r>
          </a:p>
          <a:p>
            <a:pPr marL="571500" lvl="1" indent="-342900" algn="l" rtl="0">
              <a:buFont typeface="+mj-lt"/>
              <a:buAutoNum type="arabicPeriod"/>
            </a:pPr>
            <a:r>
              <a:rPr lang="en-US" sz="1800" u="sng" dirty="0">
                <a:solidFill>
                  <a:srgbClr val="404040"/>
                </a:solidFill>
              </a:rPr>
              <a:t>Initialization</a:t>
            </a:r>
            <a:r>
              <a:rPr lang="en-US" sz="1800" dirty="0">
                <a:solidFill>
                  <a:srgbClr val="404040"/>
                </a:solidFill>
              </a:rPr>
              <a:t>: Start with a simple model, like the mean of target values.</a:t>
            </a:r>
          </a:p>
          <a:p>
            <a:pPr marL="571500" lvl="1" indent="-342900" algn="l" rtl="0">
              <a:buFont typeface="+mj-lt"/>
              <a:buAutoNum type="arabicPeriod"/>
            </a:pPr>
            <a:r>
              <a:rPr lang="en-US" sz="1800" u="sng" dirty="0">
                <a:solidFill>
                  <a:srgbClr val="404040"/>
                </a:solidFill>
              </a:rPr>
              <a:t>Iterative Improvement</a:t>
            </a:r>
            <a:r>
              <a:rPr lang="en-US" sz="1800" dirty="0">
                <a:solidFill>
                  <a:srgbClr val="404040"/>
                </a:solidFill>
              </a:rPr>
              <a:t>: Train a new decision tree on the residuals of the current model, correcting errors from previous iterations.</a:t>
            </a:r>
          </a:p>
          <a:p>
            <a:pPr marL="571500" lvl="1" indent="-342900" algn="l" rtl="0">
              <a:buFont typeface="+mj-lt"/>
              <a:buAutoNum type="arabicPeriod"/>
            </a:pPr>
            <a:r>
              <a:rPr lang="en-US" sz="1800" u="sng" dirty="0">
                <a:solidFill>
                  <a:srgbClr val="404040"/>
                </a:solidFill>
              </a:rPr>
              <a:t>Update Predictions</a:t>
            </a:r>
            <a:r>
              <a:rPr lang="en-US" sz="1800" dirty="0">
                <a:solidFill>
                  <a:srgbClr val="404040"/>
                </a:solidFill>
              </a:rPr>
              <a:t>: Add the new tree's predictions to the existing model's predictions, adjusted by a learning rate.</a:t>
            </a:r>
          </a:p>
          <a:p>
            <a:pPr marL="571500" lvl="1" indent="-342900" algn="l" rtl="0">
              <a:buFont typeface="+mj-lt"/>
              <a:buAutoNum type="arabicPeriod"/>
            </a:pPr>
            <a:r>
              <a:rPr lang="en-US" sz="1800" u="sng" dirty="0">
                <a:solidFill>
                  <a:srgbClr val="404040"/>
                </a:solidFill>
              </a:rPr>
              <a:t>Repeat</a:t>
            </a:r>
            <a:r>
              <a:rPr lang="en-US" sz="1800" dirty="0">
                <a:solidFill>
                  <a:srgbClr val="404040"/>
                </a:solidFill>
              </a:rPr>
              <a:t>: Continue this process for a set number of iterations or until improvement stops.</a:t>
            </a:r>
          </a:p>
          <a:p>
            <a:pPr lvl="2" algn="l" rtl="0"/>
            <a:endParaRPr lang="en-US" sz="1800" u="sng"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extLst>
              <p:ext uri="{D42A27DB-BD31-4B8C-83A1-F6EECF244321}">
                <p14:modId xmlns:p14="http://schemas.microsoft.com/office/powerpoint/2010/main" val="182826235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1576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fontScale="92500"/>
          </a:bodyPr>
          <a:lstStyle/>
          <a:p>
            <a:pPr lvl="1" algn="l" rtl="0"/>
            <a:r>
              <a:rPr lang="en-US" sz="1800" b="1" u="sng" dirty="0">
                <a:solidFill>
                  <a:srgbClr val="404040"/>
                </a:solidFill>
              </a:rPr>
              <a:t>The parameters we insert to the Random Forest model are</a:t>
            </a:r>
            <a:r>
              <a:rPr lang="en-US" sz="1800" b="1" dirty="0">
                <a:solidFill>
                  <a:srgbClr val="404040"/>
                </a:solidFill>
              </a:rPr>
              <a:t>:</a:t>
            </a:r>
          </a:p>
          <a:p>
            <a:pPr lvl="1" algn="l" rtl="0"/>
            <a:r>
              <a:rPr lang="en-US" sz="1800" b="1" dirty="0" err="1">
                <a:solidFill>
                  <a:srgbClr val="404040"/>
                </a:solidFill>
              </a:rPr>
              <a:t>n_estimators</a:t>
            </a:r>
            <a:r>
              <a:rPr lang="en-US" sz="1800" dirty="0">
                <a:solidFill>
                  <a:srgbClr val="404040"/>
                </a:solidFill>
              </a:rPr>
              <a:t>:</a:t>
            </a:r>
            <a:br>
              <a:rPr lang="en-US" sz="1800" dirty="0">
                <a:solidFill>
                  <a:srgbClr val="404040"/>
                </a:solidFill>
              </a:rPr>
            </a:br>
            <a:r>
              <a:rPr lang="en-US" sz="1800" dirty="0">
                <a:solidFill>
                  <a:srgbClr val="404040"/>
                </a:solidFill>
              </a:rPr>
              <a:t> This parameter specifies the number of trees in the ensemble. It is affecting model performance and computation time.</a:t>
            </a:r>
            <a:br>
              <a:rPr lang="en-US" sz="1800" dirty="0">
                <a:solidFill>
                  <a:srgbClr val="404040"/>
                </a:solidFill>
              </a:rPr>
            </a:br>
            <a:r>
              <a:rPr lang="en-US" sz="1800" dirty="0">
                <a:solidFill>
                  <a:srgbClr val="404040"/>
                </a:solidFill>
              </a:rPr>
              <a:t>We applied </a:t>
            </a:r>
            <a:r>
              <a:rPr lang="en-US" sz="1800" dirty="0" err="1">
                <a:solidFill>
                  <a:srgbClr val="404040"/>
                </a:solidFill>
              </a:rPr>
              <a:t>n_estimators</a:t>
            </a:r>
            <a:r>
              <a:rPr lang="en-US" sz="1800" dirty="0">
                <a:solidFill>
                  <a:srgbClr val="404040"/>
                </a:solidFill>
              </a:rPr>
              <a:t> = [100, 200]</a:t>
            </a:r>
          </a:p>
          <a:p>
            <a:pPr lvl="1" algn="l" rtl="0"/>
            <a:r>
              <a:rPr lang="en-US" sz="1800" b="1" dirty="0">
                <a:solidFill>
                  <a:srgbClr val="404040"/>
                </a:solidFill>
              </a:rPr>
              <a:t>Learning rate</a:t>
            </a:r>
            <a:r>
              <a:rPr lang="en-US" sz="1800" dirty="0">
                <a:solidFill>
                  <a:srgbClr val="404040"/>
                </a:solidFill>
              </a:rPr>
              <a:t>:</a:t>
            </a:r>
            <a:br>
              <a:rPr lang="en-US" sz="1800" dirty="0">
                <a:solidFill>
                  <a:srgbClr val="404040"/>
                </a:solidFill>
              </a:rPr>
            </a:br>
            <a:r>
              <a:rPr lang="en-US" sz="1800" dirty="0">
                <a:solidFill>
                  <a:srgbClr val="404040"/>
                </a:solidFill>
              </a:rPr>
              <a:t>Step size for each tree's contribution, balancing between model accuracy and overfitting.</a:t>
            </a:r>
            <a:br>
              <a:rPr lang="en-US" sz="1800" dirty="0">
                <a:solidFill>
                  <a:srgbClr val="404040"/>
                </a:solidFill>
              </a:rPr>
            </a:br>
            <a:r>
              <a:rPr lang="en-US" sz="1800" dirty="0">
                <a:solidFill>
                  <a:srgbClr val="404040"/>
                </a:solidFill>
              </a:rPr>
              <a:t>We applied </a:t>
            </a:r>
            <a:r>
              <a:rPr lang="en-US" sz="1800" dirty="0" err="1">
                <a:solidFill>
                  <a:srgbClr val="404040"/>
                </a:solidFill>
              </a:rPr>
              <a:t>learning_rate</a:t>
            </a:r>
            <a:r>
              <a:rPr lang="en-US" sz="1800" dirty="0">
                <a:solidFill>
                  <a:srgbClr val="404040"/>
                </a:solidFill>
              </a:rPr>
              <a:t> = [0.01, 0.1]</a:t>
            </a:r>
          </a:p>
          <a:p>
            <a:pPr lvl="1" algn="l" rtl="0"/>
            <a:r>
              <a:rPr lang="en-US" sz="1800" b="1" dirty="0">
                <a:solidFill>
                  <a:srgbClr val="404040"/>
                </a:solidFill>
              </a:rPr>
              <a:t>Maximum depth</a:t>
            </a:r>
            <a:br>
              <a:rPr lang="en-US" sz="1800" dirty="0">
                <a:solidFill>
                  <a:srgbClr val="404040"/>
                </a:solidFill>
              </a:rPr>
            </a:br>
            <a:r>
              <a:rPr lang="en-US" sz="1800" dirty="0">
                <a:solidFill>
                  <a:srgbClr val="404040"/>
                </a:solidFill>
              </a:rPr>
              <a:t>Maximum depth of each tree, controlling complexity and risk of overfitting. </a:t>
            </a:r>
            <a:br>
              <a:rPr lang="en-US" sz="1800" dirty="0">
                <a:solidFill>
                  <a:srgbClr val="404040"/>
                </a:solidFill>
              </a:rPr>
            </a:br>
            <a:r>
              <a:rPr lang="en-US" sz="1800" dirty="0">
                <a:solidFill>
                  <a:srgbClr val="404040"/>
                </a:solidFill>
              </a:rPr>
              <a:t>We applied </a:t>
            </a:r>
            <a:r>
              <a:rPr lang="en-US" sz="1800" dirty="0" err="1">
                <a:solidFill>
                  <a:srgbClr val="404040"/>
                </a:solidFill>
              </a:rPr>
              <a:t>max_depth</a:t>
            </a:r>
            <a:r>
              <a:rPr lang="en-US" sz="1800" dirty="0">
                <a:solidFill>
                  <a:srgbClr val="404040"/>
                </a:solidFill>
              </a:rPr>
              <a:t> = [3, 5]</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100258697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1754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Training Techniques</a:t>
            </a: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89"/>
            <a:ext cx="8790877" cy="3689463"/>
          </a:xfrm>
        </p:spPr>
        <p:txBody>
          <a:bodyPr>
            <a:normAutofit lnSpcReduction="10000"/>
          </a:bodyPr>
          <a:lstStyle/>
          <a:p>
            <a:pPr lvl="1" algn="l" rtl="0"/>
            <a:r>
              <a:rPr lang="en-US" sz="1800" b="1" dirty="0">
                <a:solidFill>
                  <a:srgbClr val="404040"/>
                </a:solidFill>
              </a:rPr>
              <a:t>Pipeline:</a:t>
            </a:r>
            <a:r>
              <a:rPr lang="en-US" sz="1800" dirty="0">
                <a:solidFill>
                  <a:srgbClr val="404040"/>
                </a:solidFill>
              </a:rPr>
              <a:t> </a:t>
            </a:r>
            <a:br>
              <a:rPr lang="en-US" sz="1800" dirty="0">
                <a:solidFill>
                  <a:srgbClr val="404040"/>
                </a:solidFill>
              </a:rPr>
            </a:br>
            <a:r>
              <a:rPr lang="en-US" sz="1800" dirty="0">
                <a:solidFill>
                  <a:srgbClr val="404040"/>
                </a:solidFill>
              </a:rPr>
              <a:t>Integrated preprocessing and model training steps to streamline the workflow.</a:t>
            </a:r>
            <a:br>
              <a:rPr lang="en-US" sz="1800" dirty="0">
                <a:solidFill>
                  <a:srgbClr val="404040"/>
                </a:solidFill>
              </a:rPr>
            </a:br>
            <a:endParaRPr lang="en-US" sz="1800" dirty="0">
              <a:solidFill>
                <a:srgbClr val="404040"/>
              </a:solidFill>
            </a:endParaRPr>
          </a:p>
          <a:p>
            <a:pPr lvl="1" algn="l" rtl="0"/>
            <a:r>
              <a:rPr lang="en-US" sz="1800" b="1" dirty="0" err="1">
                <a:solidFill>
                  <a:srgbClr val="404040"/>
                </a:solidFill>
              </a:rPr>
              <a:t>GridSearchCV</a:t>
            </a:r>
            <a:r>
              <a:rPr lang="en-US" sz="1800" b="1" dirty="0">
                <a:solidFill>
                  <a:srgbClr val="404040"/>
                </a:solidFill>
              </a:rPr>
              <a:t>:</a:t>
            </a:r>
            <a:r>
              <a:rPr lang="en-US" sz="1800" dirty="0">
                <a:solidFill>
                  <a:srgbClr val="404040"/>
                </a:solidFill>
              </a:rPr>
              <a:t> </a:t>
            </a:r>
            <a:br>
              <a:rPr lang="en-US" sz="1800" dirty="0">
                <a:solidFill>
                  <a:srgbClr val="404040"/>
                </a:solidFill>
              </a:rPr>
            </a:br>
            <a:r>
              <a:rPr lang="en-US" sz="1800" dirty="0">
                <a:solidFill>
                  <a:srgbClr val="404040"/>
                </a:solidFill>
              </a:rPr>
              <a:t>Used for hyperparameter tuning to find the best model settings.</a:t>
            </a:r>
            <a:br>
              <a:rPr lang="en-US" sz="1800" dirty="0">
                <a:solidFill>
                  <a:srgbClr val="404040"/>
                </a:solidFill>
              </a:rPr>
            </a:br>
            <a:endParaRPr lang="en-US" sz="1800" dirty="0">
              <a:solidFill>
                <a:srgbClr val="404040"/>
              </a:solidFill>
            </a:endParaRPr>
          </a:p>
          <a:p>
            <a:pPr lvl="1" algn="l" rtl="0"/>
            <a:r>
              <a:rPr lang="en-US" sz="1800" b="1" dirty="0">
                <a:solidFill>
                  <a:srgbClr val="404040"/>
                </a:solidFill>
              </a:rPr>
              <a:t>Feature Integration: </a:t>
            </a:r>
            <a:br>
              <a:rPr lang="en-US" sz="1800" dirty="0">
                <a:solidFill>
                  <a:srgbClr val="404040"/>
                </a:solidFill>
              </a:rPr>
            </a:br>
            <a:r>
              <a:rPr lang="en-US" sz="1800" dirty="0">
                <a:solidFill>
                  <a:srgbClr val="404040"/>
                </a:solidFill>
              </a:rPr>
              <a:t>Added custom features to improve model accuracy and performance.</a:t>
            </a:r>
            <a:br>
              <a:rPr lang="en-US" sz="1800" dirty="0">
                <a:solidFill>
                  <a:srgbClr val="404040"/>
                </a:solidFill>
              </a:rPr>
            </a:br>
            <a:endParaRPr lang="en-US" sz="1800" dirty="0">
              <a:solidFill>
                <a:srgbClr val="404040"/>
              </a:solidFill>
            </a:endParaRPr>
          </a:p>
          <a:p>
            <a:pPr lvl="1" algn="l" rtl="0"/>
            <a:r>
              <a:rPr lang="en-US" sz="2000" b="1" dirty="0" err="1"/>
              <a:t>SelectKBest</a:t>
            </a:r>
            <a:br>
              <a:rPr lang="en-US" sz="2000" b="1" dirty="0"/>
            </a:br>
            <a:r>
              <a:rPr lang="en-US" sz="2000" dirty="0"/>
              <a:t>Focuses on the most significant features, reducing dimensionality and improving model results.</a:t>
            </a:r>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1398001247"/>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80149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machine learning</a:t>
            </a: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89"/>
            <a:ext cx="4998499" cy="3689463"/>
          </a:xfrm>
        </p:spPr>
        <p:txBody>
          <a:bodyPr>
            <a:normAutofit/>
          </a:bodyPr>
          <a:lstStyle/>
          <a:p>
            <a:pPr lvl="1" algn="l" rtl="0"/>
            <a:r>
              <a:rPr lang="en-US" sz="1800" u="sng" dirty="0">
                <a:solidFill>
                  <a:srgbClr val="404040"/>
                </a:solidFill>
              </a:rPr>
              <a:t>Supervised Learning</a:t>
            </a:r>
            <a:r>
              <a:rPr lang="en-US" sz="1800" dirty="0">
                <a:solidFill>
                  <a:srgbClr val="404040"/>
                </a:solidFill>
              </a:rPr>
              <a:t>:</a:t>
            </a:r>
            <a:br>
              <a:rPr lang="en-US" sz="1800" u="sng" dirty="0">
                <a:solidFill>
                  <a:srgbClr val="404040"/>
                </a:solidFill>
              </a:rPr>
            </a:br>
            <a:r>
              <a:rPr lang="en-US" sz="1800" dirty="0">
                <a:solidFill>
                  <a:srgbClr val="404040"/>
                </a:solidFill>
              </a:rPr>
              <a:t>In supervised learning the model is trained on a labeled dataset and learns to map inputs to corresponding outputs.</a:t>
            </a:r>
            <a:br>
              <a:rPr lang="en-US" sz="1800" dirty="0">
                <a:solidFill>
                  <a:srgbClr val="404040"/>
                </a:solidFill>
              </a:rPr>
            </a:br>
            <a:endParaRPr lang="en-US" sz="1800" dirty="0">
              <a:solidFill>
                <a:srgbClr val="404040"/>
              </a:solidFill>
            </a:endParaRPr>
          </a:p>
          <a:p>
            <a:pPr lvl="1" algn="l" rtl="0"/>
            <a:r>
              <a:rPr lang="en-US" sz="1800" u="sng" dirty="0">
                <a:solidFill>
                  <a:srgbClr val="404040"/>
                </a:solidFill>
              </a:rPr>
              <a:t>Unsupervised Learning</a:t>
            </a:r>
            <a:r>
              <a:rPr lang="en-US" sz="1800" dirty="0">
                <a:solidFill>
                  <a:srgbClr val="404040"/>
                </a:solidFill>
              </a:rPr>
              <a:t>:</a:t>
            </a:r>
            <a:br>
              <a:rPr lang="en-US" sz="1800" dirty="0">
                <a:solidFill>
                  <a:srgbClr val="404040"/>
                </a:solidFill>
              </a:rPr>
            </a:br>
            <a:r>
              <a:rPr lang="en-US" sz="1800" dirty="0">
                <a:solidFill>
                  <a:srgbClr val="404040"/>
                </a:solidFill>
              </a:rPr>
              <a:t>Unsupervised learning involves training a model on unlabeled data without explicit output labels. </a:t>
            </a:r>
          </a:p>
          <a:p>
            <a:pPr lvl="1" algn="l" rtl="0"/>
            <a:endParaRPr lang="en-US" sz="1800"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1504609833"/>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תמונה 5">
            <a:extLst>
              <a:ext uri="{FF2B5EF4-FFF2-40B4-BE49-F238E27FC236}">
                <a16:creationId xmlns:a16="http://schemas.microsoft.com/office/drawing/2014/main" id="{15A89CEA-C51B-B11D-D965-3DD584AB2498}"/>
              </a:ext>
            </a:extLst>
          </p:cNvPr>
          <p:cNvPicPr>
            <a:picLocks noChangeAspect="1"/>
          </p:cNvPicPr>
          <p:nvPr/>
        </p:nvPicPr>
        <p:blipFill>
          <a:blip r:embed="rId9"/>
          <a:stretch>
            <a:fillRect/>
          </a:stretch>
        </p:blipFill>
        <p:spPr>
          <a:xfrm>
            <a:off x="6883089" y="1950558"/>
            <a:ext cx="4068154" cy="29703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2524214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Short explanation</a:t>
            </a: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89"/>
            <a:ext cx="9080127" cy="3642811"/>
          </a:xfrm>
        </p:spPr>
        <p:txBody>
          <a:bodyPr>
            <a:normAutofit/>
          </a:bodyPr>
          <a:lstStyle/>
          <a:p>
            <a:pPr lvl="1" algn="l" rtl="0"/>
            <a:r>
              <a:rPr lang="en-US" sz="1800" b="1" u="sng" dirty="0">
                <a:solidFill>
                  <a:srgbClr val="404040"/>
                </a:solidFill>
              </a:rPr>
              <a:t>Objective:</a:t>
            </a:r>
            <a:r>
              <a:rPr lang="en-US" sz="1800" dirty="0">
                <a:solidFill>
                  <a:srgbClr val="404040"/>
                </a:solidFill>
              </a:rPr>
              <a:t> </a:t>
            </a:r>
            <a:br>
              <a:rPr lang="en-US" sz="1800" dirty="0">
                <a:solidFill>
                  <a:srgbClr val="404040"/>
                </a:solidFill>
              </a:rPr>
            </a:br>
            <a:r>
              <a:rPr lang="en-US" sz="1800" dirty="0">
                <a:solidFill>
                  <a:srgbClr val="404040"/>
                </a:solidFill>
              </a:rPr>
              <a:t>Analyze movie reviews from the IMDB dataset to classify sentiments into positive or negative using K-Means clustering.</a:t>
            </a:r>
          </a:p>
          <a:p>
            <a:pPr lvl="1" algn="l" rtl="0"/>
            <a:endParaRPr lang="en-US" sz="1800" dirty="0">
              <a:solidFill>
                <a:srgbClr val="404040"/>
              </a:solidFill>
            </a:endParaRPr>
          </a:p>
          <a:p>
            <a:pPr lvl="1" algn="l" rtl="0"/>
            <a:r>
              <a:rPr lang="en-US" sz="1800" b="1" dirty="0">
                <a:solidFill>
                  <a:srgbClr val="404040"/>
                </a:solidFill>
              </a:rPr>
              <a:t>Approach:</a:t>
            </a:r>
          </a:p>
          <a:p>
            <a:pPr lvl="2" algn="l" rtl="0"/>
            <a:r>
              <a:rPr lang="en-US" sz="1800" dirty="0">
                <a:solidFill>
                  <a:srgbClr val="404040"/>
                </a:solidFill>
              </a:rPr>
              <a:t>Preprocess the text data by removing digits, punctuation, and converting to lowercase.</a:t>
            </a:r>
          </a:p>
          <a:p>
            <a:pPr lvl="2" algn="l" rtl="0"/>
            <a:r>
              <a:rPr lang="en-US" sz="1800" dirty="0">
                <a:solidFill>
                  <a:srgbClr val="404040"/>
                </a:solidFill>
              </a:rPr>
              <a:t>Convert text to numerical features using TF-IDF.</a:t>
            </a:r>
          </a:p>
          <a:p>
            <a:pPr lvl="2" algn="l" rtl="0"/>
            <a:r>
              <a:rPr lang="en-US" sz="1800" dirty="0">
                <a:solidFill>
                  <a:srgbClr val="404040"/>
                </a:solidFill>
              </a:rPr>
              <a:t>Apply K-Means clustering to group similar sentiments.</a:t>
            </a:r>
          </a:p>
          <a:p>
            <a:pPr lvl="2" algn="l" rtl="0"/>
            <a:r>
              <a:rPr lang="en-US" sz="1800" dirty="0">
                <a:solidFill>
                  <a:srgbClr val="404040"/>
                </a:solidFill>
              </a:rPr>
              <a:t>Evaluate cluster quality and classify sentiments.</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6415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dirty="0"/>
              <a:t>IMDB Dataset Overview</a:t>
            </a:r>
            <a:endParaRPr lang="en-US" sz="2800"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89"/>
            <a:ext cx="9080127" cy="3642811"/>
          </a:xfrm>
        </p:spPr>
        <p:txBody>
          <a:bodyPr>
            <a:normAutofit/>
          </a:bodyPr>
          <a:lstStyle/>
          <a:p>
            <a:pPr lvl="1" algn="l" rtl="0"/>
            <a:r>
              <a:rPr lang="en-US" sz="1800" b="1" dirty="0">
                <a:solidFill>
                  <a:srgbClr val="404040"/>
                </a:solidFill>
              </a:rPr>
              <a:t>Source:</a:t>
            </a:r>
            <a:r>
              <a:rPr lang="en-US" sz="1800" dirty="0">
                <a:solidFill>
                  <a:srgbClr val="404040"/>
                </a:solidFill>
              </a:rPr>
              <a:t> IMDB movie reviews dataset.</a:t>
            </a:r>
            <a:br>
              <a:rPr lang="en-US" sz="1800" dirty="0">
                <a:solidFill>
                  <a:srgbClr val="404040"/>
                </a:solidFill>
              </a:rPr>
            </a:br>
            <a:endParaRPr lang="en-US" sz="1800" dirty="0">
              <a:solidFill>
                <a:srgbClr val="404040"/>
              </a:solidFill>
            </a:endParaRPr>
          </a:p>
          <a:p>
            <a:pPr lvl="1" algn="l" rtl="0"/>
            <a:r>
              <a:rPr lang="en-US" sz="1800" b="1" dirty="0">
                <a:solidFill>
                  <a:srgbClr val="404040"/>
                </a:solidFill>
              </a:rPr>
              <a:t>Components:</a:t>
            </a:r>
            <a:endParaRPr lang="en-US" sz="1800" dirty="0">
              <a:solidFill>
                <a:srgbClr val="404040"/>
              </a:solidFill>
            </a:endParaRPr>
          </a:p>
          <a:p>
            <a:pPr lvl="2" algn="l" rtl="0"/>
            <a:r>
              <a:rPr lang="en-US" sz="1800" dirty="0">
                <a:solidFill>
                  <a:srgbClr val="404040"/>
                </a:solidFill>
              </a:rPr>
              <a:t> </a:t>
            </a:r>
            <a:r>
              <a:rPr lang="en-US" sz="1800" u="sng" dirty="0">
                <a:solidFill>
                  <a:srgbClr val="404040"/>
                </a:solidFill>
              </a:rPr>
              <a:t>Text</a:t>
            </a:r>
            <a:r>
              <a:rPr lang="en-US" sz="1800" dirty="0">
                <a:solidFill>
                  <a:srgbClr val="404040"/>
                </a:solidFill>
              </a:rPr>
              <a:t>: Movie reviews (e.g., "This movie was fantastic!").</a:t>
            </a:r>
          </a:p>
          <a:p>
            <a:pPr lvl="2" algn="l" rtl="0"/>
            <a:r>
              <a:rPr lang="en-US" sz="1800" u="sng" dirty="0">
                <a:solidFill>
                  <a:srgbClr val="404040"/>
                </a:solidFill>
              </a:rPr>
              <a:t>Labels</a:t>
            </a:r>
            <a:r>
              <a:rPr lang="en-US" sz="1800" dirty="0">
                <a:solidFill>
                  <a:srgbClr val="404040"/>
                </a:solidFill>
              </a:rPr>
              <a:t>: Sentiment labels (0 for negative, 1 for positive).</a:t>
            </a:r>
            <a:br>
              <a:rPr lang="en-US" sz="1800" dirty="0">
                <a:solidFill>
                  <a:srgbClr val="404040"/>
                </a:solidFill>
              </a:rPr>
            </a:br>
            <a:endParaRPr lang="en-US" sz="1800" dirty="0">
              <a:solidFill>
                <a:srgbClr val="404040"/>
              </a:solidFill>
            </a:endParaRPr>
          </a:p>
          <a:p>
            <a:pPr lvl="1" algn="l" rtl="0"/>
            <a:r>
              <a:rPr lang="en-US" sz="1800" b="1" dirty="0">
                <a:solidFill>
                  <a:srgbClr val="404040"/>
                </a:solidFill>
              </a:rPr>
              <a:t>Objective</a:t>
            </a:r>
            <a:r>
              <a:rPr lang="en-US" sz="1800" dirty="0">
                <a:solidFill>
                  <a:srgbClr val="404040"/>
                </a:solidFill>
              </a:rPr>
              <a:t>: To perform sentiment analysis and assess the performance of clustering-based classification.</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4516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a:solidFill>
                  <a:srgbClr val="404040"/>
                </a:solidFill>
              </a:rPr>
              <a:t>Agenda</a:t>
            </a:r>
            <a:endParaRPr lang="he-IL" dirty="0">
              <a:solidFill>
                <a:srgbClr val="404040"/>
              </a:solidFill>
            </a:endParaRPr>
          </a:p>
        </p:txBody>
      </p:sp>
      <p:pic>
        <p:nvPicPr>
          <p:cNvPr id="5" name="גרפיקה 4" descr="סמל למידה">
            <a:extLst>
              <a:ext uri="{FF2B5EF4-FFF2-40B4-BE49-F238E27FC236}">
                <a16:creationId xmlns:a16="http://schemas.microsoft.com/office/drawing/2014/main" id="{C7C0D417-3346-98E0-9FD7-79E0E8C258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659292" y="293841"/>
            <a:ext cx="1440000" cy="1440000"/>
          </a:xfrm>
          <a:prstGeom prst="rect">
            <a:avLst/>
          </a:prstGeom>
        </p:spPr>
      </p:pic>
      <p:graphicFrame>
        <p:nvGraphicFramePr>
          <p:cNvPr id="6" name="מציין מיקום תוכן 2">
            <a:extLst>
              <a:ext uri="{FF2B5EF4-FFF2-40B4-BE49-F238E27FC236}">
                <a16:creationId xmlns:a16="http://schemas.microsoft.com/office/drawing/2014/main" id="{45E7241F-D80C-E50C-A141-C626D7837ACD}"/>
              </a:ext>
            </a:extLst>
          </p:cNvPr>
          <p:cNvGraphicFramePr>
            <a:graphicFrameLocks noGrp="1"/>
          </p:cNvGraphicFramePr>
          <p:nvPr>
            <p:extLst>
              <p:ext uri="{D42A27DB-BD31-4B8C-83A1-F6EECF244321}">
                <p14:modId xmlns:p14="http://schemas.microsoft.com/office/powerpoint/2010/main" val="3886761268"/>
              </p:ext>
            </p:extLst>
          </p:nvPr>
        </p:nvGraphicFramePr>
        <p:xfrm>
          <a:off x="1264920" y="1552210"/>
          <a:ext cx="9692640" cy="3753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20929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K-Means Clustering Approach</a:t>
            </a: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89"/>
            <a:ext cx="9080127" cy="3642811"/>
          </a:xfrm>
        </p:spPr>
        <p:txBody>
          <a:bodyPr>
            <a:normAutofit/>
          </a:bodyPr>
          <a:lstStyle/>
          <a:p>
            <a:pPr lvl="1" algn="l" rtl="0"/>
            <a:r>
              <a:rPr lang="en-US" sz="1800" u="sng" dirty="0">
                <a:solidFill>
                  <a:srgbClr val="404040"/>
                </a:solidFill>
              </a:rPr>
              <a:t>K-Means clustering</a:t>
            </a:r>
            <a:r>
              <a:rPr lang="en-US" sz="1800" b="1" dirty="0">
                <a:solidFill>
                  <a:srgbClr val="404040"/>
                </a:solidFill>
              </a:rPr>
              <a:t> </a:t>
            </a:r>
            <a:r>
              <a:rPr lang="en-US" sz="1800" dirty="0">
                <a:solidFill>
                  <a:srgbClr val="404040"/>
                </a:solidFill>
              </a:rPr>
              <a:t>is an unsupervised machine learning algorithm used to partition data into K distinct clusters based on feature similarity. </a:t>
            </a:r>
          </a:p>
          <a:p>
            <a:pPr lvl="1" algn="l" rtl="0"/>
            <a:r>
              <a:rPr lang="en-US" sz="1800" b="1" dirty="0">
                <a:solidFill>
                  <a:srgbClr val="404040"/>
                </a:solidFill>
              </a:rPr>
              <a:t>Algorithm:</a:t>
            </a:r>
          </a:p>
          <a:p>
            <a:pPr lvl="2" algn="l" rtl="0">
              <a:buFont typeface="+mj-lt"/>
              <a:buAutoNum type="arabicPeriod"/>
            </a:pPr>
            <a:r>
              <a:rPr lang="en-US" sz="1800" dirty="0">
                <a:solidFill>
                  <a:srgbClr val="404040"/>
                </a:solidFill>
              </a:rPr>
              <a:t>Choose K (number of clusters)</a:t>
            </a:r>
          </a:p>
          <a:p>
            <a:pPr lvl="2" algn="l" rtl="0">
              <a:buFont typeface="+mj-lt"/>
              <a:buAutoNum type="arabicPeriod"/>
            </a:pPr>
            <a:r>
              <a:rPr lang="en-US" sz="1800" dirty="0">
                <a:solidFill>
                  <a:srgbClr val="404040"/>
                </a:solidFill>
              </a:rPr>
              <a:t>Randomly initialize K centroids</a:t>
            </a:r>
          </a:p>
          <a:p>
            <a:pPr lvl="2" algn="l" rtl="0">
              <a:buFont typeface="+mj-lt"/>
              <a:buAutoNum type="arabicPeriod"/>
            </a:pPr>
            <a:r>
              <a:rPr lang="en-US" sz="1800" dirty="0">
                <a:solidFill>
                  <a:srgbClr val="404040"/>
                </a:solidFill>
              </a:rPr>
              <a:t>Assign each data point to nearest centroid</a:t>
            </a:r>
          </a:p>
          <a:p>
            <a:pPr lvl="2" algn="l" rtl="0">
              <a:buFont typeface="+mj-lt"/>
              <a:buAutoNum type="arabicPeriod"/>
            </a:pPr>
            <a:r>
              <a:rPr lang="en-US" sz="1800" dirty="0">
                <a:solidFill>
                  <a:srgbClr val="404040"/>
                </a:solidFill>
              </a:rPr>
              <a:t>Recalculate centroids as mean of assigned points</a:t>
            </a:r>
          </a:p>
          <a:p>
            <a:pPr lvl="2" algn="l" rtl="0">
              <a:buFont typeface="+mj-lt"/>
              <a:buAutoNum type="arabicPeriod"/>
            </a:pPr>
            <a:r>
              <a:rPr lang="en-US" sz="1800" dirty="0">
                <a:solidFill>
                  <a:srgbClr val="404040"/>
                </a:solidFill>
              </a:rPr>
              <a:t>Repeat steps 3-4 until convergence</a:t>
            </a: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תמונה 10">
            <a:extLst>
              <a:ext uri="{FF2B5EF4-FFF2-40B4-BE49-F238E27FC236}">
                <a16:creationId xmlns:a16="http://schemas.microsoft.com/office/drawing/2014/main" id="{E96E9056-2486-3357-A4AC-52F01A79BF55}"/>
              </a:ext>
            </a:extLst>
          </p:cNvPr>
          <p:cNvPicPr>
            <a:picLocks noChangeAspect="1"/>
          </p:cNvPicPr>
          <p:nvPr/>
        </p:nvPicPr>
        <p:blipFill>
          <a:blip r:embed="rId9"/>
          <a:stretch>
            <a:fillRect/>
          </a:stretch>
        </p:blipFill>
        <p:spPr>
          <a:xfrm>
            <a:off x="7469488" y="3687015"/>
            <a:ext cx="3410426" cy="1448002"/>
          </a:xfrm>
          <a:prstGeom prst="rect">
            <a:avLst/>
          </a:prstGeom>
        </p:spPr>
      </p:pic>
    </p:spTree>
    <p:extLst>
      <p:ext uri="{BB962C8B-B14F-4D97-AF65-F5344CB8AC3E}">
        <p14:creationId xmlns:p14="http://schemas.microsoft.com/office/powerpoint/2010/main" val="2199834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K-Means Clustering Approach</a:t>
            </a: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89"/>
            <a:ext cx="9080127" cy="3642811"/>
          </a:xfrm>
        </p:spPr>
        <p:txBody>
          <a:bodyPr>
            <a:normAutofit/>
          </a:bodyPr>
          <a:lstStyle/>
          <a:p>
            <a:pPr lvl="1" algn="l" rtl="0"/>
            <a:r>
              <a:rPr lang="en-US" sz="1800" u="sng" dirty="0">
                <a:solidFill>
                  <a:srgbClr val="404040"/>
                </a:solidFill>
              </a:rPr>
              <a:t>K-Means clustering</a:t>
            </a:r>
            <a:r>
              <a:rPr lang="en-US" sz="1800" b="1" dirty="0">
                <a:solidFill>
                  <a:srgbClr val="404040"/>
                </a:solidFill>
              </a:rPr>
              <a:t> </a:t>
            </a:r>
            <a:r>
              <a:rPr lang="en-US" sz="1800" dirty="0">
                <a:solidFill>
                  <a:srgbClr val="404040"/>
                </a:solidFill>
              </a:rPr>
              <a:t>is an unsupervised machine learning algorithm used to partition data into K distinct clusters based on feature similarity. </a:t>
            </a:r>
          </a:p>
          <a:p>
            <a:pPr lvl="1" algn="l" rtl="0"/>
            <a:r>
              <a:rPr lang="en-US" sz="1800" b="1" dirty="0">
                <a:solidFill>
                  <a:srgbClr val="404040"/>
                </a:solidFill>
              </a:rPr>
              <a:t>Advantages:</a:t>
            </a:r>
            <a:endParaRPr lang="en-US" sz="1800" dirty="0">
              <a:solidFill>
                <a:srgbClr val="404040"/>
              </a:solidFill>
            </a:endParaRPr>
          </a:p>
          <a:p>
            <a:pPr lvl="2" algn="l" rtl="0"/>
            <a:r>
              <a:rPr lang="en-US" sz="1800" dirty="0">
                <a:solidFill>
                  <a:srgbClr val="404040"/>
                </a:solidFill>
              </a:rPr>
              <a:t>Simple and easy to implement.</a:t>
            </a:r>
          </a:p>
          <a:p>
            <a:pPr lvl="2" algn="l" rtl="0"/>
            <a:r>
              <a:rPr lang="en-US" sz="1800" dirty="0">
                <a:solidFill>
                  <a:srgbClr val="404040"/>
                </a:solidFill>
              </a:rPr>
              <a:t>Efficient with large datasets.</a:t>
            </a:r>
          </a:p>
          <a:p>
            <a:pPr lvl="1" algn="l" rtl="0"/>
            <a:r>
              <a:rPr lang="en-US" sz="1800" b="1" dirty="0">
                <a:solidFill>
                  <a:srgbClr val="404040"/>
                </a:solidFill>
              </a:rPr>
              <a:t>Limitations:</a:t>
            </a:r>
          </a:p>
          <a:p>
            <a:pPr lvl="2" algn="l" rtl="0"/>
            <a:r>
              <a:rPr lang="en-US" sz="1800" dirty="0">
                <a:solidFill>
                  <a:srgbClr val="404040"/>
                </a:solidFill>
              </a:rPr>
              <a:t>Requires specifying the number of clusters in advance.</a:t>
            </a:r>
          </a:p>
          <a:p>
            <a:pPr lvl="2" algn="l" rtl="0"/>
            <a:r>
              <a:rPr lang="en-US" sz="1800" dirty="0">
                <a:solidFill>
                  <a:srgbClr val="404040"/>
                </a:solidFill>
              </a:rPr>
              <a:t>Assumes clusters are of similar size and density.</a:t>
            </a: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1680DEFF-8471-E815-71D2-AD127A421DA9}"/>
              </a:ext>
            </a:extLst>
          </p:cNvPr>
          <p:cNvPicPr>
            <a:picLocks noChangeAspect="1"/>
          </p:cNvPicPr>
          <p:nvPr/>
        </p:nvPicPr>
        <p:blipFill>
          <a:blip r:embed="rId9"/>
          <a:stretch>
            <a:fillRect/>
          </a:stretch>
        </p:blipFill>
        <p:spPr>
          <a:xfrm>
            <a:off x="6246124" y="2461116"/>
            <a:ext cx="4216721" cy="1737660"/>
          </a:xfrm>
          <a:prstGeom prst="rect">
            <a:avLst/>
          </a:prstGeom>
        </p:spPr>
      </p:pic>
    </p:spTree>
    <p:extLst>
      <p:ext uri="{BB962C8B-B14F-4D97-AF65-F5344CB8AC3E}">
        <p14:creationId xmlns:p14="http://schemas.microsoft.com/office/powerpoint/2010/main" val="2325936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Unsupervised results</a:t>
            </a:r>
            <a:r>
              <a:rPr lang="he-IL" dirty="0">
                <a:solidFill>
                  <a:srgbClr val="404040"/>
                </a:solidFill>
              </a:rPr>
              <a:t> </a:t>
            </a:r>
            <a:endParaRPr lang="en-US" sz="2800"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89"/>
            <a:ext cx="9080127" cy="3642811"/>
          </a:xfrm>
        </p:spPr>
        <p:txBody>
          <a:bodyPr>
            <a:normAutofit/>
          </a:bodyPr>
          <a:lstStyle/>
          <a:p>
            <a:pPr lvl="1" algn="l" rtl="0"/>
            <a:r>
              <a:rPr lang="en-US" dirty="0"/>
              <a:t>Unfortunately, the accuracy percentages are not good enough</a:t>
            </a:r>
          </a:p>
          <a:p>
            <a:pPr lvl="1" algn="l" rtl="0"/>
            <a:r>
              <a:rPr lang="en-US" b="1" dirty="0"/>
              <a:t>Accuracy:</a:t>
            </a:r>
            <a:r>
              <a:rPr lang="en-US" dirty="0"/>
              <a:t> 58% correct classification rate.</a:t>
            </a:r>
          </a:p>
          <a:p>
            <a:pPr lvl="1" algn="l" rtl="0"/>
            <a:r>
              <a:rPr lang="en-US" b="1" dirty="0"/>
              <a:t>PCA Visualization: </a:t>
            </a:r>
            <a:r>
              <a:rPr lang="en-US" dirty="0"/>
              <a:t>Reduced feature dimensions to visualize clusters in 2D space.</a:t>
            </a:r>
          </a:p>
          <a:p>
            <a:pPr marL="228600" lvl="1" indent="0" algn="l" rtl="0">
              <a:buNone/>
            </a:pPr>
            <a:endParaRPr lang="en-US" sz="14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70128211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982885AC-6BD1-39AA-E8E1-B1CFBE3BBF0B}"/>
              </a:ext>
            </a:extLst>
          </p:cNvPr>
          <p:cNvPicPr>
            <a:picLocks noChangeAspect="1"/>
          </p:cNvPicPr>
          <p:nvPr/>
        </p:nvPicPr>
        <p:blipFill>
          <a:blip r:embed="rId9"/>
          <a:stretch>
            <a:fillRect/>
          </a:stretch>
        </p:blipFill>
        <p:spPr>
          <a:xfrm>
            <a:off x="4208570" y="2856496"/>
            <a:ext cx="3774860" cy="2753348"/>
          </a:xfrm>
          <a:prstGeom prst="rect">
            <a:avLst/>
          </a:prstGeom>
        </p:spPr>
      </p:pic>
    </p:spTree>
    <p:extLst>
      <p:ext uri="{BB962C8B-B14F-4D97-AF65-F5344CB8AC3E}">
        <p14:creationId xmlns:p14="http://schemas.microsoft.com/office/powerpoint/2010/main" val="1695979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supervised results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proposed approach</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extLst>
              <p:ext uri="{D42A27DB-BD31-4B8C-83A1-F6EECF244321}">
                <p14:modId xmlns:p14="http://schemas.microsoft.com/office/powerpoint/2010/main" val="4206467583"/>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2" name="טבלה 21">
            <a:extLst>
              <a:ext uri="{FF2B5EF4-FFF2-40B4-BE49-F238E27FC236}">
                <a16:creationId xmlns:a16="http://schemas.microsoft.com/office/drawing/2014/main" id="{128F12EB-09B7-4403-E7B9-CC93712A9C88}"/>
              </a:ext>
            </a:extLst>
          </p:cNvPr>
          <p:cNvGraphicFramePr>
            <a:graphicFrameLocks noGrp="1"/>
          </p:cNvGraphicFramePr>
          <p:nvPr>
            <p:extLst>
              <p:ext uri="{D42A27DB-BD31-4B8C-83A1-F6EECF244321}">
                <p14:modId xmlns:p14="http://schemas.microsoft.com/office/powerpoint/2010/main" val="2790902044"/>
              </p:ext>
            </p:extLst>
          </p:nvPr>
        </p:nvGraphicFramePr>
        <p:xfrm>
          <a:off x="2231135" y="2291664"/>
          <a:ext cx="5587917" cy="2878854"/>
        </p:xfrm>
        <a:graphic>
          <a:graphicData uri="http://schemas.openxmlformats.org/drawingml/2006/table">
            <a:tbl>
              <a:tblPr rtl="1"/>
              <a:tblGrid>
                <a:gridCol w="1022722">
                  <a:extLst>
                    <a:ext uri="{9D8B030D-6E8A-4147-A177-3AD203B41FA5}">
                      <a16:colId xmlns:a16="http://schemas.microsoft.com/office/drawing/2014/main" val="2278372884"/>
                    </a:ext>
                  </a:extLst>
                </a:gridCol>
                <a:gridCol w="1630427">
                  <a:extLst>
                    <a:ext uri="{9D8B030D-6E8A-4147-A177-3AD203B41FA5}">
                      <a16:colId xmlns:a16="http://schemas.microsoft.com/office/drawing/2014/main" val="2239438827"/>
                    </a:ext>
                  </a:extLst>
                </a:gridCol>
                <a:gridCol w="2934768">
                  <a:extLst>
                    <a:ext uri="{9D8B030D-6E8A-4147-A177-3AD203B41FA5}">
                      <a16:colId xmlns:a16="http://schemas.microsoft.com/office/drawing/2014/main" val="2895268733"/>
                    </a:ext>
                  </a:extLst>
                </a:gridCol>
              </a:tblGrid>
              <a:tr h="261714">
                <a:tc>
                  <a:txBody>
                    <a:bodyPr/>
                    <a:lstStyle/>
                    <a:p>
                      <a:pPr algn="l" rtl="0" fontAlgn="b"/>
                      <a:r>
                        <a:rPr lang="en-US" sz="1400" b="1" i="0" u="none" strike="noStrike">
                          <a:solidFill>
                            <a:srgbClr val="FFFFFF"/>
                          </a:solidFill>
                          <a:effectLst/>
                          <a:highlight>
                            <a:srgbClr val="000000"/>
                          </a:highlight>
                          <a:latin typeface="Arial" panose="020B0604020202020204" pitchFamily="34" charset="0"/>
                        </a:rPr>
                        <a:t>Accuracy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
                      <a:r>
                        <a:rPr lang="en-US" sz="1400" b="1" i="0" u="none" strike="noStrike">
                          <a:solidFill>
                            <a:srgbClr val="FFFFFF"/>
                          </a:solidFill>
                          <a:effectLst/>
                          <a:highlight>
                            <a:srgbClr val="000000"/>
                          </a:highlight>
                          <a:latin typeface="Arial" panose="020B0604020202020204" pitchFamily="34" charset="0"/>
                        </a:rPr>
                        <a:t>processor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
                      <a:r>
                        <a:rPr lang="en-US" sz="1400" b="1" i="0" u="none" strike="noStrike">
                          <a:solidFill>
                            <a:srgbClr val="FFFFFF"/>
                          </a:solidFill>
                          <a:effectLst/>
                          <a:highlight>
                            <a:srgbClr val="000000"/>
                          </a:highlight>
                          <a:latin typeface="Arial" panose="020B0604020202020204" pitchFamily="34" charset="0"/>
                        </a:rPr>
                        <a:t>Classifier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536276067"/>
                  </a:ext>
                </a:extLst>
              </a:tr>
              <a:tr h="261714">
                <a:tc>
                  <a:txBody>
                    <a:bodyPr/>
                    <a:lstStyle/>
                    <a:p>
                      <a:pPr algn="ctr" rtl="0" fontAlgn="ctr"/>
                      <a:r>
                        <a:rPr lang="he-IL" sz="1400" b="1" i="0" u="none" strike="noStrike" dirty="0">
                          <a:solidFill>
                            <a:srgbClr val="000000"/>
                          </a:solidFill>
                          <a:effectLst/>
                          <a:highlight>
                            <a:srgbClr val="A6C9EC"/>
                          </a:highlight>
                          <a:latin typeface="Arial" panose="020B0604020202020204" pitchFamily="34" charset="0"/>
                        </a:rPr>
                        <a:t>89.50%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rtl="0" fontAlgn="ctr"/>
                      <a:r>
                        <a:rPr lang="en-US" sz="1400" b="0" i="0" u="none" strike="noStrike">
                          <a:solidFill>
                            <a:srgbClr val="000000"/>
                          </a:solidFill>
                          <a:effectLst/>
                          <a:highlight>
                            <a:srgbClr val="A6C9EC"/>
                          </a:highligh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rtl="0" fontAlgn="ctr"/>
                      <a:r>
                        <a:rPr lang="en-US" sz="1400" b="0" i="0" u="none" strike="noStrike">
                          <a:solidFill>
                            <a:srgbClr val="000000"/>
                          </a:solidFill>
                          <a:effectLst/>
                          <a:highlight>
                            <a:srgbClr val="A6C9EC"/>
                          </a:highlight>
                          <a:latin typeface="Arial" panose="020B0604020202020204" pitchFamily="34" charset="0"/>
                        </a:rPr>
                        <a:t>Gradient Boosting (GB)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extLst>
                  <a:ext uri="{0D108BD9-81ED-4DB2-BD59-A6C34878D82A}">
                    <a16:rowId xmlns:a16="http://schemas.microsoft.com/office/drawing/2014/main" val="3873164995"/>
                  </a:ext>
                </a:extLst>
              </a:tr>
              <a:tr h="261714">
                <a:tc>
                  <a:txBody>
                    <a:bodyPr/>
                    <a:lstStyle/>
                    <a:p>
                      <a:pPr algn="ctr" rtl="0" fontAlgn="ctr"/>
                      <a:r>
                        <a:rPr lang="he-IL" sz="1400" b="0" i="0" u="none" strike="noStrike">
                          <a:solidFill>
                            <a:srgbClr val="000000"/>
                          </a:solidFill>
                          <a:effectLst/>
                          <a:latin typeface="Arial" panose="020B0604020202020204" pitchFamily="34" charset="0"/>
                        </a:rPr>
                        <a:t>88.80%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Gradient Boosting (GB)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3783999"/>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81.70%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Random Forest (RF)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701671725"/>
                  </a:ext>
                </a:extLst>
              </a:tr>
              <a:tr h="261714">
                <a:tc>
                  <a:txBody>
                    <a:bodyPr/>
                    <a:lstStyle/>
                    <a:p>
                      <a:pPr algn="ctr" rtl="0" fontAlgn="ctr"/>
                      <a:r>
                        <a:rPr lang="he-IL" sz="1400" b="0" i="0" u="none" strike="noStrike">
                          <a:solidFill>
                            <a:srgbClr val="000000"/>
                          </a:solidFill>
                          <a:effectLst/>
                          <a:latin typeface="Arial" panose="020B0604020202020204" pitchFamily="34" charset="0"/>
                        </a:rPr>
                        <a:t>84.20%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Random Forest (RF)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8139742"/>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77.60%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Naive Bayes (BNB)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79321311"/>
                  </a:ext>
                </a:extLst>
              </a:tr>
              <a:tr h="261714">
                <a:tc>
                  <a:txBody>
                    <a:bodyPr/>
                    <a:lstStyle/>
                    <a:p>
                      <a:pPr algn="ctr" rtl="0" fontAlgn="ctr"/>
                      <a:r>
                        <a:rPr lang="he-IL" sz="1400" b="0" i="0" u="none" strike="noStrike">
                          <a:solidFill>
                            <a:srgbClr val="000000"/>
                          </a:solidFill>
                          <a:effectLst/>
                          <a:latin typeface="Arial" panose="020B0604020202020204" pitchFamily="34" charset="0"/>
                        </a:rPr>
                        <a:t>69.70%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Naive Bayes (BNB)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5166971"/>
                  </a:ext>
                </a:extLst>
              </a:tr>
              <a:tr h="261714">
                <a:tc>
                  <a:txBody>
                    <a:bodyPr/>
                    <a:lstStyle/>
                    <a:p>
                      <a:pPr algn="ctr" rtl="0" fontAlgn="ctr"/>
                      <a:r>
                        <a:rPr lang="he-IL" sz="1400" b="0" i="0" u="none" strike="noStrike" dirty="0">
                          <a:solidFill>
                            <a:srgbClr val="000000"/>
                          </a:solidFill>
                          <a:effectLst/>
                          <a:highlight>
                            <a:srgbClr val="D9D9D9"/>
                          </a:highlight>
                          <a:latin typeface="Arial" panose="020B0604020202020204" pitchFamily="34" charset="0"/>
                        </a:rPr>
                        <a:t>78.30%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Logistic Regression (LR)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90048318"/>
                  </a:ext>
                </a:extLst>
              </a:tr>
              <a:tr h="261714">
                <a:tc>
                  <a:txBody>
                    <a:bodyPr/>
                    <a:lstStyle/>
                    <a:p>
                      <a:pPr algn="ctr" rtl="0" fontAlgn="ctr"/>
                      <a:r>
                        <a:rPr lang="he-IL" sz="1400" b="0" i="0" u="none" strike="noStrike">
                          <a:solidFill>
                            <a:srgbClr val="000000"/>
                          </a:solidFill>
                          <a:effectLst/>
                          <a:latin typeface="Arial" panose="020B0604020202020204" pitchFamily="34" charset="0"/>
                        </a:rPr>
                        <a:t>78.60%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Logistic Regression (LR)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7287576"/>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75.90%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Support Vector Machine (SVM)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49112750"/>
                  </a:ext>
                </a:extLst>
              </a:tr>
              <a:tr h="261714">
                <a:tc>
                  <a:txBody>
                    <a:bodyPr/>
                    <a:lstStyle/>
                    <a:p>
                      <a:pPr algn="ctr" rtl="0" fontAlgn="ctr"/>
                      <a:r>
                        <a:rPr lang="he-IL" sz="1400" b="0" i="0" u="none" strike="noStrike">
                          <a:solidFill>
                            <a:srgbClr val="000000"/>
                          </a:solidFill>
                          <a:effectLst/>
                          <a:latin typeface="Arial" panose="020B0604020202020204" pitchFamily="34" charset="0"/>
                        </a:rPr>
                        <a:t>81.70%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Arial" panose="020B0604020202020204" pitchFamily="34" charset="0"/>
                        </a:rPr>
                        <a:t>Support Vector Machine (SVM)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5437417"/>
                  </a:ext>
                </a:extLst>
              </a:tr>
            </a:tbl>
          </a:graphicData>
        </a:graphic>
      </p:graphicFrame>
    </p:spTree>
    <p:extLst>
      <p:ext uri="{BB962C8B-B14F-4D97-AF65-F5344CB8AC3E}">
        <p14:creationId xmlns:p14="http://schemas.microsoft.com/office/powerpoint/2010/main" val="1270236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Learning Curve</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11" name="תמונה 10">
            <a:extLst>
              <a:ext uri="{FF2B5EF4-FFF2-40B4-BE49-F238E27FC236}">
                <a16:creationId xmlns:a16="http://schemas.microsoft.com/office/drawing/2014/main" id="{4A289C2E-BD5B-4DCB-85D0-A557723C5842}"/>
              </a:ext>
            </a:extLst>
          </p:cNvPr>
          <p:cNvPicPr>
            <a:picLocks noChangeAspect="1"/>
          </p:cNvPicPr>
          <p:nvPr/>
        </p:nvPicPr>
        <p:blipFill>
          <a:blip r:embed="rId4"/>
          <a:stretch>
            <a:fillRect/>
          </a:stretch>
        </p:blipFill>
        <p:spPr>
          <a:xfrm>
            <a:off x="3540617" y="2206284"/>
            <a:ext cx="5110765" cy="3246910"/>
          </a:xfrm>
          <a:prstGeom prst="rect">
            <a:avLst/>
          </a:prstGeom>
        </p:spPr>
      </p:pic>
      <p:graphicFrame>
        <p:nvGraphicFramePr>
          <p:cNvPr id="6" name="מציין מיקום תוכן 2">
            <a:extLst>
              <a:ext uri="{FF2B5EF4-FFF2-40B4-BE49-F238E27FC236}">
                <a16:creationId xmlns:a16="http://schemas.microsoft.com/office/drawing/2014/main" id="{128BD0C0-CC6F-A1DE-7185-0380DD392AB5}"/>
              </a:ext>
            </a:extLst>
          </p:cNvPr>
          <p:cNvGraphicFramePr>
            <a:graphicFrameLocks noGrp="1"/>
          </p:cNvGraphicFramePr>
          <p:nvPr>
            <p:extLst>
              <p:ext uri="{D42A27DB-BD31-4B8C-83A1-F6EECF244321}">
                <p14:modId xmlns:p14="http://schemas.microsoft.com/office/powerpoint/2010/main" val="2503217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87512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Confusion Matrix</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7" name="תמונה 6">
            <a:extLst>
              <a:ext uri="{FF2B5EF4-FFF2-40B4-BE49-F238E27FC236}">
                <a16:creationId xmlns:a16="http://schemas.microsoft.com/office/drawing/2014/main" id="{8ECDA01B-A133-4359-8989-6DBE957445F4}"/>
              </a:ext>
            </a:extLst>
          </p:cNvPr>
          <p:cNvPicPr>
            <a:picLocks noChangeAspect="1"/>
          </p:cNvPicPr>
          <p:nvPr/>
        </p:nvPicPr>
        <p:blipFill>
          <a:blip r:embed="rId4"/>
          <a:stretch>
            <a:fillRect/>
          </a:stretch>
        </p:blipFill>
        <p:spPr>
          <a:xfrm>
            <a:off x="3871524" y="2235224"/>
            <a:ext cx="4218118" cy="3204523"/>
          </a:xfrm>
          <a:prstGeom prst="rect">
            <a:avLst/>
          </a:prstGeom>
        </p:spPr>
      </p:pic>
      <p:graphicFrame>
        <p:nvGraphicFramePr>
          <p:cNvPr id="6" name="מציין מיקום תוכן 2">
            <a:extLst>
              <a:ext uri="{FF2B5EF4-FFF2-40B4-BE49-F238E27FC236}">
                <a16:creationId xmlns:a16="http://schemas.microsoft.com/office/drawing/2014/main" id="{19D97E74-65BD-D617-5D8E-E79DF96D9EAD}"/>
              </a:ext>
            </a:extLst>
          </p:cNvPr>
          <p:cNvGraphicFramePr>
            <a:graphicFrameLocks noGrp="1"/>
          </p:cNvGraphicFramePr>
          <p:nvPr>
            <p:extLst>
              <p:ext uri="{D42A27DB-BD31-4B8C-83A1-F6EECF244321}">
                <p14:modId xmlns:p14="http://schemas.microsoft.com/office/powerpoint/2010/main" val="2503217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46220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False positive and negative</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9" name="תמונה 8">
            <a:extLst>
              <a:ext uri="{FF2B5EF4-FFF2-40B4-BE49-F238E27FC236}">
                <a16:creationId xmlns:a16="http://schemas.microsoft.com/office/drawing/2014/main" id="{05F6C1AC-E778-C68C-DEB5-654195CDAD0F}"/>
              </a:ext>
            </a:extLst>
          </p:cNvPr>
          <p:cNvPicPr>
            <a:picLocks noChangeAspect="1"/>
          </p:cNvPicPr>
          <p:nvPr/>
        </p:nvPicPr>
        <p:blipFill>
          <a:blip r:embed="rId4"/>
          <a:stretch>
            <a:fillRect/>
          </a:stretch>
        </p:blipFill>
        <p:spPr>
          <a:xfrm>
            <a:off x="3990334" y="2249424"/>
            <a:ext cx="4211332" cy="3124698"/>
          </a:xfrm>
          <a:prstGeom prst="rect">
            <a:avLst/>
          </a:prstGeom>
        </p:spPr>
      </p:pic>
      <p:graphicFrame>
        <p:nvGraphicFramePr>
          <p:cNvPr id="7" name="מציין מיקום תוכן 2">
            <a:extLst>
              <a:ext uri="{FF2B5EF4-FFF2-40B4-BE49-F238E27FC236}">
                <a16:creationId xmlns:a16="http://schemas.microsoft.com/office/drawing/2014/main" id="{AC6926B1-0278-C882-7E8D-384674EBDF0C}"/>
              </a:ext>
            </a:extLst>
          </p:cNvPr>
          <p:cNvGraphicFramePr>
            <a:graphicFrameLocks noGrp="1"/>
          </p:cNvGraphicFramePr>
          <p:nvPr>
            <p:extLst>
              <p:ext uri="{D42A27DB-BD31-4B8C-83A1-F6EECF244321}">
                <p14:modId xmlns:p14="http://schemas.microsoft.com/office/powerpoint/2010/main" val="2503217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98449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Roc crave</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7" name="תמונה 6">
            <a:extLst>
              <a:ext uri="{FF2B5EF4-FFF2-40B4-BE49-F238E27FC236}">
                <a16:creationId xmlns:a16="http://schemas.microsoft.com/office/drawing/2014/main" id="{57D34CC0-5E1E-4C35-EF2E-0124BF2ABF03}"/>
              </a:ext>
            </a:extLst>
          </p:cNvPr>
          <p:cNvPicPr>
            <a:picLocks noChangeAspect="1"/>
          </p:cNvPicPr>
          <p:nvPr/>
        </p:nvPicPr>
        <p:blipFill>
          <a:blip r:embed="rId4"/>
          <a:stretch>
            <a:fillRect/>
          </a:stretch>
        </p:blipFill>
        <p:spPr>
          <a:xfrm>
            <a:off x="3993501" y="2206284"/>
            <a:ext cx="4204997" cy="3209411"/>
          </a:xfrm>
          <a:prstGeom prst="rect">
            <a:avLst/>
          </a:prstGeom>
        </p:spPr>
      </p:pic>
      <p:graphicFrame>
        <p:nvGraphicFramePr>
          <p:cNvPr id="6" name="מציין מיקום תוכן 2">
            <a:extLst>
              <a:ext uri="{FF2B5EF4-FFF2-40B4-BE49-F238E27FC236}">
                <a16:creationId xmlns:a16="http://schemas.microsoft.com/office/drawing/2014/main" id="{4B2A102A-4CB1-A5D9-0F4D-019A4AC018C9}"/>
              </a:ext>
            </a:extLst>
          </p:cNvPr>
          <p:cNvGraphicFramePr>
            <a:graphicFrameLocks noGrp="1"/>
          </p:cNvGraphicFramePr>
          <p:nvPr>
            <p:extLst>
              <p:ext uri="{D42A27DB-BD31-4B8C-83A1-F6EECF244321}">
                <p14:modId xmlns:p14="http://schemas.microsoft.com/office/powerpoint/2010/main" val="2503217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96206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Classification report</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9" name="תמונה 8">
            <a:extLst>
              <a:ext uri="{FF2B5EF4-FFF2-40B4-BE49-F238E27FC236}">
                <a16:creationId xmlns:a16="http://schemas.microsoft.com/office/drawing/2014/main" id="{35D84366-0576-7EF1-8A5D-853F2DDAAD63}"/>
              </a:ext>
            </a:extLst>
          </p:cNvPr>
          <p:cNvPicPr>
            <a:picLocks noChangeAspect="1"/>
          </p:cNvPicPr>
          <p:nvPr/>
        </p:nvPicPr>
        <p:blipFill>
          <a:blip r:embed="rId4"/>
          <a:stretch>
            <a:fillRect/>
          </a:stretch>
        </p:blipFill>
        <p:spPr>
          <a:xfrm>
            <a:off x="3616468" y="2249424"/>
            <a:ext cx="4959063" cy="3321916"/>
          </a:xfrm>
          <a:prstGeom prst="rect">
            <a:avLst/>
          </a:prstGeom>
        </p:spPr>
      </p:pic>
      <p:graphicFrame>
        <p:nvGraphicFramePr>
          <p:cNvPr id="6" name="מציין מיקום תוכן 2">
            <a:extLst>
              <a:ext uri="{FF2B5EF4-FFF2-40B4-BE49-F238E27FC236}">
                <a16:creationId xmlns:a16="http://schemas.microsoft.com/office/drawing/2014/main" id="{1E39270A-2260-ED08-B896-FCF3CD5C2782}"/>
              </a:ext>
            </a:extLst>
          </p:cNvPr>
          <p:cNvGraphicFramePr>
            <a:graphicFrameLocks noGrp="1"/>
          </p:cNvGraphicFramePr>
          <p:nvPr>
            <p:extLst>
              <p:ext uri="{D42A27DB-BD31-4B8C-83A1-F6EECF244321}">
                <p14:modId xmlns:p14="http://schemas.microsoft.com/office/powerpoint/2010/main" val="2503217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38725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Difficulties Encountered</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marL="571500" lvl="1" indent="-342900" algn="l" rtl="0">
              <a:buFont typeface="+mj-lt"/>
              <a:buAutoNum type="arabicPeriod"/>
            </a:pPr>
            <a:r>
              <a:rPr lang="en-US" sz="1800" b="1" dirty="0">
                <a:solidFill>
                  <a:srgbClr val="404040"/>
                </a:solidFill>
              </a:rPr>
              <a:t>Lack of Reference Articles</a:t>
            </a:r>
            <a:r>
              <a:rPr lang="en-US" sz="1800" dirty="0">
                <a:solidFill>
                  <a:srgbClr val="404040"/>
                </a:solidFill>
              </a:rPr>
              <a:t>: We struggled to find articles that suggest appropriate features for sentiment analysis, necessitating independent feature engineering.</a:t>
            </a:r>
          </a:p>
          <a:p>
            <a:pPr marL="571500" lvl="1" indent="-342900" algn="l" rtl="0">
              <a:buFont typeface="+mj-lt"/>
              <a:buAutoNum type="arabicPeriod"/>
            </a:pPr>
            <a:r>
              <a:rPr lang="en-US" sz="1800" b="1" dirty="0">
                <a:solidFill>
                  <a:srgbClr val="404040"/>
                </a:solidFill>
              </a:rPr>
              <a:t>AdaBoost Classifier Performance</a:t>
            </a:r>
            <a:r>
              <a:rPr lang="en-US" sz="1800" dirty="0">
                <a:solidFill>
                  <a:srgbClr val="404040"/>
                </a:solidFill>
              </a:rPr>
              <a:t>: Despite planning to use AdaBoost, it yielded very poor results, necessitating a reconsideration of our approach.</a:t>
            </a: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extLst>
              <p:ext uri="{D42A27DB-BD31-4B8C-83A1-F6EECF244321}">
                <p14:modId xmlns:p14="http://schemas.microsoft.com/office/powerpoint/2010/main" val="3422725373"/>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9" name="Picture 5" descr="Concept of project management challenges. Confused businessman in a maze">
            <a:extLst>
              <a:ext uri="{FF2B5EF4-FFF2-40B4-BE49-F238E27FC236}">
                <a16:creationId xmlns:a16="http://schemas.microsoft.com/office/drawing/2014/main" id="{4938D9B5-8DC4-5669-FB5D-53AD93FEF8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5530" y="3524505"/>
            <a:ext cx="3280940" cy="223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70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Introduction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lnSpcReduction="10000"/>
          </a:bodyPr>
          <a:lstStyle/>
          <a:p>
            <a:pPr lvl="1" algn="l" rtl="0"/>
            <a:r>
              <a:rPr lang="en-US" sz="2400" dirty="0">
                <a:solidFill>
                  <a:srgbClr val="404040"/>
                </a:solidFill>
              </a:rPr>
              <a:t>This project focuses on sentiment analysis using both supervised and unsupervised methods. </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 We use the Hugging Face dataset.</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Various natural language processing tools and machine learning classifiers or clustering techniques were employed to achieve accurate results.</a:t>
            </a:r>
            <a:br>
              <a:rPr lang="en-US" sz="2400" dirty="0">
                <a:solidFill>
                  <a:srgbClr val="404040"/>
                </a:solidFill>
              </a:rPr>
            </a:br>
            <a:endParaRPr lang="en-US" sz="2400" dirty="0">
              <a:solidFill>
                <a:srgbClr val="404040"/>
              </a:solidFill>
            </a:endParaRPr>
          </a:p>
          <a:p>
            <a:pPr lvl="1" algn="l" rtl="0"/>
            <a:endParaRPr lang="he-IL" sz="2400" dirty="0">
              <a:solidFill>
                <a:srgbClr val="404040"/>
              </a:solidFill>
            </a:endParaRPr>
          </a:p>
          <a:p>
            <a:pPr lvl="1" algn="l" rtl="0"/>
            <a:endParaRPr lang="en-US" sz="1800"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101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err="1"/>
              <a:t>Adaboost</a:t>
            </a:r>
            <a:r>
              <a:rPr lang="en-US" b="1" dirty="0"/>
              <a:t> vs</a:t>
            </a:r>
            <a:br>
              <a:rPr lang="en-US" b="1" dirty="0"/>
            </a:br>
            <a:r>
              <a:rPr lang="en-US" b="1" dirty="0"/>
              <a:t>Gradient Boosting</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062228" y="1793368"/>
            <a:ext cx="9626704" cy="3722914"/>
          </a:xfrm>
        </p:spPr>
        <p:txBody>
          <a:bodyPr>
            <a:normAutofit/>
          </a:bodyPr>
          <a:lstStyle/>
          <a:p>
            <a:pPr marL="228600" lvl="1" indent="0" algn="l" rtl="0">
              <a:buNone/>
            </a:pPr>
            <a:r>
              <a:rPr lang="en-US" sz="1300" b="1" u="sng" dirty="0">
                <a:solidFill>
                  <a:srgbClr val="404040"/>
                </a:solidFill>
              </a:rPr>
              <a:t>AdaBoost</a:t>
            </a:r>
          </a:p>
          <a:p>
            <a:pPr lvl="1" algn="l" rtl="0"/>
            <a:r>
              <a:rPr lang="en-US" sz="1300" b="1" dirty="0">
                <a:solidFill>
                  <a:srgbClr val="404040"/>
                </a:solidFill>
              </a:rPr>
              <a:t>Performance:</a:t>
            </a:r>
            <a:r>
              <a:rPr lang="en-US" sz="1300" dirty="0">
                <a:solidFill>
                  <a:srgbClr val="404040"/>
                </a:solidFill>
              </a:rPr>
              <a:t>  Achieved only 42% accuracy.</a:t>
            </a:r>
          </a:p>
          <a:p>
            <a:pPr lvl="1" algn="l" rtl="0"/>
            <a:r>
              <a:rPr lang="en-US" sz="1300" b="1" dirty="0">
                <a:solidFill>
                  <a:srgbClr val="404040"/>
                </a:solidFill>
              </a:rPr>
              <a:t>Challenges:</a:t>
            </a:r>
          </a:p>
          <a:p>
            <a:pPr lvl="2" algn="l" rtl="0"/>
            <a:r>
              <a:rPr lang="en-US" sz="1300" b="1" dirty="0">
                <a:solidFill>
                  <a:srgbClr val="404040"/>
                </a:solidFill>
              </a:rPr>
              <a:t>  - </a:t>
            </a:r>
            <a:r>
              <a:rPr lang="en-US" sz="1300" dirty="0">
                <a:solidFill>
                  <a:srgbClr val="404040"/>
                </a:solidFill>
              </a:rPr>
              <a:t>Highly sensitive to noisy data and outliers.</a:t>
            </a:r>
          </a:p>
          <a:p>
            <a:pPr lvl="2" algn="l" rtl="0"/>
            <a:r>
              <a:rPr lang="en-US" sz="1300" dirty="0">
                <a:solidFill>
                  <a:srgbClr val="404040"/>
                </a:solidFill>
              </a:rPr>
              <a:t>  - Uses simple weak learners (e.g., decision stumps).</a:t>
            </a:r>
          </a:p>
          <a:p>
            <a:pPr lvl="2" algn="l" rtl="0"/>
            <a:r>
              <a:rPr lang="en-US" sz="1300" dirty="0">
                <a:solidFill>
                  <a:srgbClr val="404040"/>
                </a:solidFill>
              </a:rPr>
              <a:t>  - Required extensive tuning, but still underperformed.</a:t>
            </a:r>
          </a:p>
          <a:p>
            <a:pPr lvl="1" algn="l" rtl="0"/>
            <a:r>
              <a:rPr lang="en-US" sz="1300" b="1" dirty="0">
                <a:solidFill>
                  <a:srgbClr val="404040"/>
                </a:solidFill>
              </a:rPr>
              <a:t>Outcome: </a:t>
            </a:r>
            <a:r>
              <a:rPr lang="en-US" sz="1300" dirty="0">
                <a:solidFill>
                  <a:srgbClr val="404040"/>
                </a:solidFill>
              </a:rPr>
              <a:t>Not suitable for our sentiment analysis task.</a:t>
            </a:r>
          </a:p>
          <a:p>
            <a:pPr marL="457200" lvl="2" indent="0" algn="l" rtl="0">
              <a:buNone/>
            </a:pPr>
            <a:endParaRPr lang="en-US" sz="1300" b="1"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11" name="תמונה 10">
            <a:extLst>
              <a:ext uri="{FF2B5EF4-FFF2-40B4-BE49-F238E27FC236}">
                <a16:creationId xmlns:a16="http://schemas.microsoft.com/office/drawing/2014/main" id="{C89025AC-3F72-8EC2-0CF1-A96EF2A3D5FC}"/>
              </a:ext>
            </a:extLst>
          </p:cNvPr>
          <p:cNvPicPr>
            <a:picLocks noChangeAspect="1"/>
          </p:cNvPicPr>
          <p:nvPr/>
        </p:nvPicPr>
        <p:blipFill rotWithShape="1">
          <a:blip r:embed="rId4"/>
          <a:srcRect t="2141" r="3570"/>
          <a:stretch/>
        </p:blipFill>
        <p:spPr>
          <a:xfrm>
            <a:off x="5645118" y="1843590"/>
            <a:ext cx="5220101" cy="2294839"/>
          </a:xfrm>
          <a:prstGeom prst="rect">
            <a:avLst/>
          </a:prstGeom>
        </p:spPr>
      </p:pic>
      <p:graphicFrame>
        <p:nvGraphicFramePr>
          <p:cNvPr id="6" name="מציין מיקום תוכן 2">
            <a:extLst>
              <a:ext uri="{FF2B5EF4-FFF2-40B4-BE49-F238E27FC236}">
                <a16:creationId xmlns:a16="http://schemas.microsoft.com/office/drawing/2014/main" id="{EB1F6652-7279-6B81-2E05-FFA13AE3EE73}"/>
              </a:ext>
            </a:extLst>
          </p:cNvPr>
          <p:cNvGraphicFramePr>
            <a:graphicFrameLocks noGrp="1"/>
          </p:cNvGraphicFramePr>
          <p:nvPr>
            <p:extLst>
              <p:ext uri="{D42A27DB-BD31-4B8C-83A1-F6EECF244321}">
                <p14:modId xmlns:p14="http://schemas.microsoft.com/office/powerpoint/2010/main" val="1839841218"/>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57373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summery</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315617" y="1744825"/>
            <a:ext cx="9626704" cy="3722914"/>
          </a:xfrm>
        </p:spPr>
        <p:txBody>
          <a:bodyPr>
            <a:normAutofit/>
          </a:bodyPr>
          <a:lstStyle/>
          <a:p>
            <a:pPr lvl="1" algn="l" rtl="0"/>
            <a:r>
              <a:rPr lang="en-US" sz="2000" b="1" dirty="0">
                <a:solidFill>
                  <a:srgbClr val="404040"/>
                </a:solidFill>
              </a:rPr>
              <a:t>Effective Methodology: </a:t>
            </a:r>
            <a:r>
              <a:rPr lang="en-US" sz="2000" dirty="0">
                <a:solidFill>
                  <a:srgbClr val="404040"/>
                </a:solidFill>
              </a:rPr>
              <a:t>Our approach combined various feature extraction techniques and classification models to identify the most effective method for sentiment analysis on our dataset.</a:t>
            </a:r>
          </a:p>
          <a:p>
            <a:pPr lvl="1" algn="l" rtl="0"/>
            <a:r>
              <a:rPr lang="en-US" sz="2000" b="1" dirty="0">
                <a:solidFill>
                  <a:srgbClr val="404040"/>
                </a:solidFill>
              </a:rPr>
              <a:t>Challenges Overcome:</a:t>
            </a:r>
            <a:r>
              <a:rPr lang="en-US" sz="2000" dirty="0">
                <a:solidFill>
                  <a:srgbClr val="404040"/>
                </a:solidFill>
              </a:rPr>
              <a:t> Despite difficulties in feature engineering and the underperformance of some models, we successfully adapted our approach to find the optimal solution.</a:t>
            </a:r>
          </a:p>
          <a:p>
            <a:pPr lvl="1" algn="l" rtl="0"/>
            <a:r>
              <a:rPr lang="en-US" sz="2000" b="1" dirty="0">
                <a:solidFill>
                  <a:srgbClr val="404040"/>
                </a:solidFill>
              </a:rPr>
              <a:t>Robust Results:</a:t>
            </a:r>
            <a:r>
              <a:rPr lang="en-US" sz="2000" dirty="0">
                <a:solidFill>
                  <a:srgbClr val="404040"/>
                </a:solidFill>
              </a:rPr>
              <a:t> Gradient Boosting, coupled with Count Vectorizer, provided the best performance, demonstrating the importance of selecting appropriate models and feature extraction methods for sentiment analysis.</a:t>
            </a: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6F1F8BA6-E891-31C5-F47D-2366623A3EFB}"/>
              </a:ext>
            </a:extLst>
          </p:cNvPr>
          <p:cNvGraphicFramePr>
            <a:graphicFrameLocks noGrp="1"/>
          </p:cNvGraphicFramePr>
          <p:nvPr>
            <p:extLst>
              <p:ext uri="{D42A27DB-BD31-4B8C-83A1-F6EECF244321}">
                <p14:modId xmlns:p14="http://schemas.microsoft.com/office/powerpoint/2010/main" val="1839841218"/>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6864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demo</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315617" y="1744825"/>
            <a:ext cx="9626704" cy="3722914"/>
          </a:xfrm>
        </p:spPr>
        <p:txBody>
          <a:bodyPr>
            <a:normAutofit/>
          </a:bodyPr>
          <a:lstStyle/>
          <a:p>
            <a:pPr lvl="1" algn="l" rtl="0"/>
            <a:r>
              <a:rPr lang="en-US" sz="2000" dirty="0">
                <a:solidFill>
                  <a:srgbClr val="404040"/>
                </a:solidFill>
                <a:hlinkClick r:id="rId2"/>
              </a:rPr>
              <a:t>Try it Yourself</a:t>
            </a:r>
            <a:endParaRPr lang="en-US" sz="2000"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0151230" y="510558"/>
            <a:ext cx="1440000" cy="1440000"/>
          </a:xfrm>
          <a:prstGeom prst="rect">
            <a:avLst/>
          </a:prstGeom>
        </p:spPr>
      </p:pic>
      <p:pic>
        <p:nvPicPr>
          <p:cNvPr id="14" name="תמונה 13">
            <a:extLst>
              <a:ext uri="{FF2B5EF4-FFF2-40B4-BE49-F238E27FC236}">
                <a16:creationId xmlns:a16="http://schemas.microsoft.com/office/drawing/2014/main" id="{AF0885FD-59EC-998F-9478-AB0917E971DE}"/>
              </a:ext>
            </a:extLst>
          </p:cNvPr>
          <p:cNvPicPr>
            <a:picLocks noChangeAspect="1"/>
          </p:cNvPicPr>
          <p:nvPr/>
        </p:nvPicPr>
        <p:blipFill>
          <a:blip r:embed="rId5"/>
          <a:stretch>
            <a:fillRect/>
          </a:stretch>
        </p:blipFill>
        <p:spPr>
          <a:xfrm>
            <a:off x="4145978" y="1790266"/>
            <a:ext cx="3900044" cy="3632032"/>
          </a:xfrm>
          <a:prstGeom prst="rect">
            <a:avLst/>
          </a:prstGeom>
        </p:spPr>
      </p:pic>
      <p:graphicFrame>
        <p:nvGraphicFramePr>
          <p:cNvPr id="6" name="מציין מיקום תוכן 2">
            <a:extLst>
              <a:ext uri="{FF2B5EF4-FFF2-40B4-BE49-F238E27FC236}">
                <a16:creationId xmlns:a16="http://schemas.microsoft.com/office/drawing/2014/main" id="{F2B31E5A-F778-9D57-6B50-970DDAB3B0AA}"/>
              </a:ext>
            </a:extLst>
          </p:cNvPr>
          <p:cNvGraphicFramePr>
            <a:graphicFrameLocks noGrp="1"/>
          </p:cNvGraphicFramePr>
          <p:nvPr>
            <p:extLst>
              <p:ext uri="{D42A27DB-BD31-4B8C-83A1-F6EECF244321}">
                <p14:modId xmlns:p14="http://schemas.microsoft.com/office/powerpoint/2010/main" val="1839841218"/>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428683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261BFBA-CB0C-E3DD-41EE-084385E574AB}"/>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The end</a:t>
            </a:r>
            <a:endParaRPr lang="he-IL" sz="3000">
              <a:solidFill>
                <a:srgbClr val="FFFFFF"/>
              </a:solidFill>
            </a:endParaRPr>
          </a:p>
        </p:txBody>
      </p:sp>
      <p:sp>
        <p:nvSpPr>
          <p:cNvPr id="16" name="מציין מיקום תוכן 2">
            <a:extLst>
              <a:ext uri="{FF2B5EF4-FFF2-40B4-BE49-F238E27FC236}">
                <a16:creationId xmlns:a16="http://schemas.microsoft.com/office/drawing/2014/main" id="{5BC3E126-2A9F-DF8A-D4F0-11D19B836795}"/>
              </a:ext>
            </a:extLst>
          </p:cNvPr>
          <p:cNvSpPr>
            <a:spLocks noGrp="1"/>
          </p:cNvSpPr>
          <p:nvPr>
            <p:ph idx="1"/>
          </p:nvPr>
        </p:nvSpPr>
        <p:spPr>
          <a:xfrm>
            <a:off x="5591695" y="1402080"/>
            <a:ext cx="5320696" cy="4053840"/>
          </a:xfrm>
        </p:spPr>
        <p:txBody>
          <a:bodyPr anchor="ctr">
            <a:normAutofit/>
          </a:bodyPr>
          <a:lstStyle/>
          <a:p>
            <a:pPr marL="0" indent="0" algn="ctr">
              <a:buNone/>
            </a:pPr>
            <a:r>
              <a:rPr lang="en-US" sz="3200" b="1" dirty="0"/>
              <a:t>Thank you for listening</a:t>
            </a:r>
          </a:p>
          <a:p>
            <a:pPr marL="0" indent="0" algn="ctr">
              <a:buNone/>
            </a:pPr>
            <a:r>
              <a:rPr lang="en-US" sz="3200" b="1" dirty="0">
                <a:sym typeface="Wingdings" panose="05000000000000000000" pitchFamily="2" charset="2"/>
              </a:rPr>
              <a:t>  </a:t>
            </a:r>
            <a:endParaRPr lang="he-IL" sz="3200" b="1" dirty="0"/>
          </a:p>
        </p:txBody>
      </p:sp>
    </p:spTree>
    <p:extLst>
      <p:ext uri="{BB962C8B-B14F-4D97-AF65-F5344CB8AC3E}">
        <p14:creationId xmlns:p14="http://schemas.microsoft.com/office/powerpoint/2010/main" val="34983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sz="2800">
                <a:solidFill>
                  <a:srgbClr val="404040"/>
                </a:solidFill>
              </a:rPr>
              <a:t>Introduction</a:t>
            </a:r>
            <a:endParaRPr lang="he-IL"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661613294"/>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a:extLst>
              <a:ext uri="{FF2B5EF4-FFF2-40B4-BE49-F238E27FC236}">
                <a16:creationId xmlns:a16="http://schemas.microsoft.com/office/drawing/2014/main" id="{350AA0D6-1826-B621-CA02-9B2672321B3B}"/>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3068577" y="1720972"/>
            <a:ext cx="5547104" cy="392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61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Dataset explanation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a:bodyPr>
          <a:lstStyle/>
          <a:p>
            <a:pPr lvl="1" algn="l" rtl="0"/>
            <a:r>
              <a:rPr lang="en-US" sz="2400" dirty="0">
                <a:solidFill>
                  <a:srgbClr val="404040"/>
                </a:solidFill>
              </a:rPr>
              <a:t>The Hugging Face dataset used in this project contains data labeled with six distinct emotional categories: anger, fear, joy, love, sadness, and surprise.</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This variety allows for comprehensive emotional classification in text, aiding in more accurate sentiment analysis.</a:t>
            </a:r>
          </a:p>
          <a:p>
            <a:pPr lvl="1" algn="l" rtl="0"/>
            <a:endParaRPr lang="en-US" sz="1800"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246855841"/>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060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Pre-process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lnSpcReduction="10000"/>
          </a:bodyPr>
          <a:lstStyle/>
          <a:p>
            <a:pPr lvl="1" algn="l" rtl="0"/>
            <a:r>
              <a:rPr lang="en-US" sz="2400" dirty="0">
                <a:solidFill>
                  <a:srgbClr val="404040"/>
                </a:solidFill>
              </a:rPr>
              <a:t>The dataset was initially imbalanced, with some emotion labels significantly underrepresented. </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To address this, we removed sentences from the overrepresented categories to achieve a more balanced distribution across all six emotions. </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This adjustment helps ensure fair and accurate training for the sentiment analysis models.</a:t>
            </a: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2587033798"/>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870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Pre-process</a:t>
            </a:r>
            <a:endParaRPr lang="he-IL"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1150194951"/>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מציין מיקום תוכן 8">
            <a:extLst>
              <a:ext uri="{FF2B5EF4-FFF2-40B4-BE49-F238E27FC236}">
                <a16:creationId xmlns:a16="http://schemas.microsoft.com/office/drawing/2014/main" id="{9779B678-D0E3-76FB-2107-433B91E827F3}"/>
              </a:ext>
            </a:extLst>
          </p:cNvPr>
          <p:cNvSpPr>
            <a:spLocks noGrp="1"/>
          </p:cNvSpPr>
          <p:nvPr>
            <p:ph idx="1"/>
          </p:nvPr>
        </p:nvSpPr>
        <p:spPr>
          <a:xfrm>
            <a:off x="2231136" y="2008124"/>
            <a:ext cx="7729728" cy="3101983"/>
          </a:xfrm>
        </p:spPr>
        <p:txBody>
          <a:bodyPr/>
          <a:lstStyle/>
          <a:p>
            <a:pPr marL="0" indent="0" algn="l" rtl="0">
              <a:buNone/>
            </a:pPr>
            <a:r>
              <a:rPr lang="en-US" b="1" dirty="0"/>
              <a:t>     The imbalanced data:                                           The balanced data:</a:t>
            </a:r>
          </a:p>
          <a:p>
            <a:pPr algn="l" rtl="0"/>
            <a:endParaRPr lang="he-IL" dirty="0"/>
          </a:p>
        </p:txBody>
      </p:sp>
      <p:pic>
        <p:nvPicPr>
          <p:cNvPr id="13" name="מציין מיקום תוכן 4">
            <a:extLst>
              <a:ext uri="{FF2B5EF4-FFF2-40B4-BE49-F238E27FC236}">
                <a16:creationId xmlns:a16="http://schemas.microsoft.com/office/drawing/2014/main" id="{6C7BB437-E0B0-85BC-13DB-8D2C8B559D26}"/>
              </a:ext>
            </a:extLst>
          </p:cNvPr>
          <p:cNvPicPr>
            <a:picLocks noChangeAspect="1"/>
          </p:cNvPicPr>
          <p:nvPr/>
        </p:nvPicPr>
        <p:blipFill rotWithShape="1">
          <a:blip r:embed="rId7"/>
          <a:srcRect t="15"/>
          <a:stretch/>
        </p:blipFill>
        <p:spPr>
          <a:xfrm>
            <a:off x="1499615" y="2396370"/>
            <a:ext cx="4328133" cy="3072306"/>
          </a:xfrm>
          <a:prstGeom prst="rect">
            <a:avLst/>
          </a:prstGeom>
        </p:spPr>
      </p:pic>
      <p:pic>
        <p:nvPicPr>
          <p:cNvPr id="15" name="תמונה 14">
            <a:extLst>
              <a:ext uri="{FF2B5EF4-FFF2-40B4-BE49-F238E27FC236}">
                <a16:creationId xmlns:a16="http://schemas.microsoft.com/office/drawing/2014/main" id="{41137C5B-F665-163F-B24D-17EC5D1C71B2}"/>
              </a:ext>
            </a:extLst>
          </p:cNvPr>
          <p:cNvPicPr>
            <a:picLocks noChangeAspect="1"/>
          </p:cNvPicPr>
          <p:nvPr/>
        </p:nvPicPr>
        <p:blipFill>
          <a:blip r:embed="rId8"/>
          <a:stretch>
            <a:fillRect/>
          </a:stretch>
        </p:blipFill>
        <p:spPr>
          <a:xfrm>
            <a:off x="6315763" y="2348691"/>
            <a:ext cx="4462077" cy="3228623"/>
          </a:xfrm>
          <a:prstGeom prst="rect">
            <a:avLst/>
          </a:prstGeom>
        </p:spPr>
      </p:pic>
    </p:spTree>
    <p:extLst>
      <p:ext uri="{BB962C8B-B14F-4D97-AF65-F5344CB8AC3E}">
        <p14:creationId xmlns:p14="http://schemas.microsoft.com/office/powerpoint/2010/main" val="28254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TF-</a:t>
            </a:r>
            <a:r>
              <a:rPr lang="en-US" dirty="0" err="1">
                <a:solidFill>
                  <a:srgbClr val="404040"/>
                </a:solidFill>
              </a:rPr>
              <a:t>idf</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a:bodyPr>
          <a:lstStyle/>
          <a:p>
            <a:pPr lvl="1" algn="l" rtl="0"/>
            <a:r>
              <a:rPr lang="en-US" sz="1800" dirty="0">
                <a:solidFill>
                  <a:srgbClr val="404040"/>
                </a:solidFill>
              </a:rPr>
              <a:t>One of the processing tools we choose to work with is:  TF-IDF</a:t>
            </a:r>
          </a:p>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TF-IDF stands for Term Frequency-Inverse Document Frequency. It is a numerical statistic that reflects the importance of a term (word) in a document relative to a collection of documents (corpus). TF-IDF is commonly used in information retrieval and text mining tasks, such as document classification and search engine ranking.</a:t>
            </a:r>
          </a:p>
          <a:p>
            <a:pPr lvl="1" algn="l" rtl="0"/>
            <a:endParaRPr lang="en-US" sz="1800"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C34B75D0-F4AD-1974-CFC6-62DEFF26E4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2058" name="Picture 10" descr="Demystify TF-IDF in Indexing and Ranking | by Ted Mei | Medium">
            <a:extLst>
              <a:ext uri="{FF2B5EF4-FFF2-40B4-BE49-F238E27FC236}">
                <a16:creationId xmlns:a16="http://schemas.microsoft.com/office/drawing/2014/main" id="{68E285FD-A766-61CC-8338-BA53860F76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718" y="3617248"/>
            <a:ext cx="5987144" cy="19925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מציין מיקום תוכן 2">
            <a:extLst>
              <a:ext uri="{FF2B5EF4-FFF2-40B4-BE49-F238E27FC236}">
                <a16:creationId xmlns:a16="http://schemas.microsoft.com/office/drawing/2014/main" id="{6EB6FE33-3CCE-9327-9723-C4E2AA741580}"/>
              </a:ext>
            </a:extLst>
          </p:cNvPr>
          <p:cNvGraphicFramePr>
            <a:graphicFrameLocks noGrp="1"/>
          </p:cNvGraphicFramePr>
          <p:nvPr>
            <p:extLst>
              <p:ext uri="{D42A27DB-BD31-4B8C-83A1-F6EECF244321}">
                <p14:modId xmlns:p14="http://schemas.microsoft.com/office/powerpoint/2010/main" val="4010868962"/>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06112168"/>
      </p:ext>
    </p:extLst>
  </p:cSld>
  <p:clrMapOvr>
    <a:masterClrMapping/>
  </p:clrMapOvr>
</p:sld>
</file>

<file path=ppt/theme/theme1.xml><?xml version="1.0" encoding="utf-8"?>
<a:theme xmlns:a="http://schemas.openxmlformats.org/drawingml/2006/main" name="חבילה">
  <a:themeElements>
    <a:clrScheme name="חבילה">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חבילה">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בילה">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חבילה</Template>
  <TotalTime>11512</TotalTime>
  <Words>2793</Words>
  <Application>Microsoft Office PowerPoint</Application>
  <PresentationFormat>מסך רחב</PresentationFormat>
  <Paragraphs>518</Paragraphs>
  <Slides>43</Slides>
  <Notes>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43</vt:i4>
      </vt:variant>
    </vt:vector>
  </HeadingPairs>
  <TitlesOfParts>
    <vt:vector size="50" baseType="lpstr">
      <vt:lpstr>Aptos</vt:lpstr>
      <vt:lpstr>Arial</vt:lpstr>
      <vt:lpstr>Gill Sans MT</vt:lpstr>
      <vt:lpstr>Raleway</vt:lpstr>
      <vt:lpstr>Rockwell</vt:lpstr>
      <vt:lpstr>Wingdings</vt:lpstr>
      <vt:lpstr>חבילה</vt:lpstr>
      <vt:lpstr>Sentiment Analysis classification</vt:lpstr>
      <vt:lpstr>details</vt:lpstr>
      <vt:lpstr>Agenda</vt:lpstr>
      <vt:lpstr>Introduction</vt:lpstr>
      <vt:lpstr>Introduction</vt:lpstr>
      <vt:lpstr>Dataset explanation</vt:lpstr>
      <vt:lpstr>Pre-process</vt:lpstr>
      <vt:lpstr>Pre-process</vt:lpstr>
      <vt:lpstr>TF-idf</vt:lpstr>
      <vt:lpstr>TF-idf</vt:lpstr>
      <vt:lpstr>Count Vectorizer</vt:lpstr>
      <vt:lpstr>Count-Vectorizer</vt:lpstr>
      <vt:lpstr>Count-Vectorizer Example</vt:lpstr>
      <vt:lpstr>Count-Vectorizer important features</vt:lpstr>
      <vt:lpstr>Feature Engineering</vt:lpstr>
      <vt:lpstr>Random forest</vt:lpstr>
      <vt:lpstr>Random forest</vt:lpstr>
      <vt:lpstr>Naive Bayes</vt:lpstr>
      <vt:lpstr>Logistic regression</vt:lpstr>
      <vt:lpstr>Logistic regression</vt:lpstr>
      <vt:lpstr>Support Vector Machine (SVM)</vt:lpstr>
      <vt:lpstr>Support Vector Machine (SVM)</vt:lpstr>
      <vt:lpstr>Gradient Boosting</vt:lpstr>
      <vt:lpstr>Gradient Boosting</vt:lpstr>
      <vt:lpstr>Gradient Boosting</vt:lpstr>
      <vt:lpstr>Training Techniques</vt:lpstr>
      <vt:lpstr>machine learning</vt:lpstr>
      <vt:lpstr>Short explanation</vt:lpstr>
      <vt:lpstr>IMDB Dataset Overview</vt:lpstr>
      <vt:lpstr>K-Means Clustering Approach</vt:lpstr>
      <vt:lpstr>K-Means Clustering Approach</vt:lpstr>
      <vt:lpstr>Unsupervised results </vt:lpstr>
      <vt:lpstr>supervised results</vt:lpstr>
      <vt:lpstr>Learning Curve</vt:lpstr>
      <vt:lpstr>Confusion Matrix</vt:lpstr>
      <vt:lpstr>False positive and negative</vt:lpstr>
      <vt:lpstr>Roc crave</vt:lpstr>
      <vt:lpstr>Classification report</vt:lpstr>
      <vt:lpstr>Difficulties Encountered</vt:lpstr>
      <vt:lpstr>Adaboost vs Gradient Boosting</vt:lpstr>
      <vt:lpstr>summery</vt:lpstr>
      <vt:lpstr>demo</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Modbus Protocol</dc:title>
  <dc:creator>זהר שמחון</dc:creator>
  <cp:lastModifiedBy>זהר שמחון</cp:lastModifiedBy>
  <cp:revision>124</cp:revision>
  <dcterms:created xsi:type="dcterms:W3CDTF">2023-08-09T11:27:30Z</dcterms:created>
  <dcterms:modified xsi:type="dcterms:W3CDTF">2024-08-09T17:56:43Z</dcterms:modified>
</cp:coreProperties>
</file>