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BCA4-A60D-FC69-F452-4E4A2860E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70D91-36EA-F15B-D2BC-A01F931B5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5EAA-82FC-4CAB-C139-08F01360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9557-ADC3-FFF5-1E36-52FCACF4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4246-F4EF-F1BD-9CA8-A87BC8ED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F52D-B5C2-8826-5E26-B193CCA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D1544-38B2-638C-6A81-325672CD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6A70-1E7F-2D43-8FA5-F41C3B32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97DE-B945-21EF-984F-66BFBB69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45D2-886E-6058-32B7-234515AF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4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21904-14F0-39EF-952B-8D345C109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C737C-95B2-1D6E-FD27-3B57D805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5B23-C5D8-0DC1-AA79-D18EBCAF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64ED9-E11A-990B-59DB-591DA6DF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EA66-622F-5A43-0CFE-39A338D7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8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87AB-E727-7E99-401F-3B98CAD8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3A01-968F-7EE4-5F42-D210AA63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D462-4BFA-A79C-7E5A-79AA9053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8F83-730F-829C-1DBF-529FFC2E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A953-8EA2-465C-D61B-8DD2A802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7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93D0-D6A1-DCFD-03EB-81D8DB1D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7888-E586-B20D-93F5-F72ED9B4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8494-5BBF-023F-E3B1-E2BACA1C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CD7D-B24F-4D5B-30DA-4AF905EA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8B71-CE52-C411-B9C8-3361C3FC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5813-A6A8-AB17-AD3F-D996A5FD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96E9-C244-1663-B2DB-AF474074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2A76B-F093-8B76-30A8-3A2C0E0CD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B3FB-FE2C-0CFC-97E1-F46B4A13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C64AC-CACC-D8A3-31FE-3B91647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220C5-788E-B517-1B4F-3971E045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1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8BA6-4134-E74E-6AF9-5297174D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08CE-930D-FC0A-748C-86C767E90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4B48-A61F-7E16-E7E1-456E13B8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935A5-9773-DB71-875F-64588CAF9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A007A-9D8C-C4A4-9640-2B5E6C239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71AFA-6497-3B5A-CF56-4F09C6E4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19EAC-C260-B21C-E95C-E72FBF22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AE889-D716-7EA7-98AD-418040C3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0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0FE1-6BF5-072E-47D7-A9D7372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DAB44-A043-9A65-C250-EE8C5F24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69343-6239-817A-C46B-26ACA112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FBC5-F2B6-02C8-DF6F-68039B74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0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D7562-7DF6-7186-E2B8-9A93C671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2E8E6-1823-EE91-5500-9CB05824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B632-684D-3701-26BE-3CE03068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03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208E-4769-0475-1289-15CEDC76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EBBF-6E11-5CDD-1268-50DF1447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8E067-E050-D392-854B-D8C09390B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F34CC-19C7-8B23-25EB-F5B1F767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006D-BB6C-04FB-B305-1BE5FADD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E6AC2-CBF4-6FE1-9F13-DF2C0D1F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5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AA13-4E76-0182-0732-51C632AD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39D0E-777A-11DE-C6F3-70D29FD27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D39FB-E47C-3D63-CB1A-7B773FA8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7624-A6A1-EA3B-05F4-FE28516D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303B-1E8D-03AA-A502-C0F43F29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AB8-5A69-FB1C-C268-CB5CC282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8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7C148-F5BE-3CA7-CC36-58D6D055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ED1C2-404A-BF6B-6A83-3F598BD75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45F3-495A-946A-CD90-EA2D05A3F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E595-69E8-424B-B868-93197FF77CA6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F395-3111-F6B9-ABBD-85E73F6C4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094A-C0E0-82A9-3FDB-663653DF1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9BA8-FF00-4B3E-A967-7F5A9BBEA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4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6F3D-74D2-5524-B435-89D76559C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459" y="27071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dirty="0"/>
              <a:t>Data Analytics findings of Olympic Medal Winners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3FFB9-275E-D024-600F-6D0250F8D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8932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use libraries such as NumPy, Pandas, matplotlib in Python to plot these figures and charts depicting interesting patterns and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34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0750-14DF-AC79-EE7B-4636398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Distribution of Height(cm) of Athletes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54891-358E-5E0A-DFB6-C924A45E1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t="14288" r="7122" b="6393"/>
          <a:stretch/>
        </p:blipFill>
        <p:spPr>
          <a:xfrm>
            <a:off x="466165" y="1812874"/>
            <a:ext cx="10300447" cy="4812043"/>
          </a:xfrm>
        </p:spPr>
      </p:pic>
    </p:spTree>
    <p:extLst>
      <p:ext uri="{BB962C8B-B14F-4D97-AF65-F5344CB8AC3E}">
        <p14:creationId xmlns:p14="http://schemas.microsoft.com/office/powerpoint/2010/main" val="297071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D563-3DF7-7D7C-3B0D-896DB3A3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Country Wise Participation of Athletes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038286-FD1A-B48C-0242-34D681FC5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4" t="17857" r="5201" b="5654"/>
          <a:stretch/>
        </p:blipFill>
        <p:spPr>
          <a:xfrm>
            <a:off x="2101015" y="2184215"/>
            <a:ext cx="7646400" cy="4037391"/>
          </a:xfrm>
        </p:spPr>
      </p:pic>
    </p:spTree>
    <p:extLst>
      <p:ext uri="{BB962C8B-B14F-4D97-AF65-F5344CB8AC3E}">
        <p14:creationId xmlns:p14="http://schemas.microsoft.com/office/powerpoint/2010/main" val="11252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250C-D5D0-81BD-F061-A8F0E578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Distribution of Athletes as per Age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DE37F9A-CA77-C61C-E0FD-8E5E6CDAD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18046" r="3424" b="7279"/>
          <a:stretch/>
        </p:blipFill>
        <p:spPr>
          <a:xfrm>
            <a:off x="1795114" y="2399367"/>
            <a:ext cx="7646400" cy="3796823"/>
          </a:xfrm>
        </p:spPr>
      </p:pic>
    </p:spTree>
    <p:extLst>
      <p:ext uri="{BB962C8B-B14F-4D97-AF65-F5344CB8AC3E}">
        <p14:creationId xmlns:p14="http://schemas.microsoft.com/office/powerpoint/2010/main" val="70555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E657-B5DA-BD72-1E4F-6A989FD3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Percentage of Males &amp; Females Athletes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FEBEE73-1419-B114-C11D-6EE98F08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7585" r="21029" b="6805"/>
          <a:stretch/>
        </p:blipFill>
        <p:spPr>
          <a:xfrm>
            <a:off x="2201134" y="1825626"/>
            <a:ext cx="7646400" cy="4271273"/>
          </a:xfrm>
        </p:spPr>
      </p:pic>
    </p:spTree>
    <p:extLst>
      <p:ext uri="{BB962C8B-B14F-4D97-AF65-F5344CB8AC3E}">
        <p14:creationId xmlns:p14="http://schemas.microsoft.com/office/powerpoint/2010/main" val="30744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8537-4589-84B1-A42A-8CFB8FEC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Female Athletes Participation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CD0A-BC10-EB4B-1E1A-E8A7A2907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" t="17173" r="3877" b="4126"/>
          <a:stretch/>
        </p:blipFill>
        <p:spPr>
          <a:xfrm>
            <a:off x="968188" y="1990165"/>
            <a:ext cx="10130117" cy="4502710"/>
          </a:xfrm>
        </p:spPr>
      </p:pic>
    </p:spTree>
    <p:extLst>
      <p:ext uri="{BB962C8B-B14F-4D97-AF65-F5344CB8AC3E}">
        <p14:creationId xmlns:p14="http://schemas.microsoft.com/office/powerpoint/2010/main" val="124229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BEB3-52FD-529A-AA63-5F67797D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Variation of Female Athletes Participation Over the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4FC73-1303-3290-EB82-E55FB27B3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t="17379" r="3761" b="4746"/>
          <a:stretch/>
        </p:blipFill>
        <p:spPr>
          <a:xfrm>
            <a:off x="2070847" y="2483222"/>
            <a:ext cx="7646400" cy="3848654"/>
          </a:xfrm>
        </p:spPr>
      </p:pic>
    </p:spTree>
    <p:extLst>
      <p:ext uri="{BB962C8B-B14F-4D97-AF65-F5344CB8AC3E}">
        <p14:creationId xmlns:p14="http://schemas.microsoft.com/office/powerpoint/2010/main" val="402812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346B-0D20-773E-A9E3-96370522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Gold Medals Won by Athletes Over 60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C540E-CF55-2CB5-3DFD-5A67D0B1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9233" r="2254" b="7011"/>
          <a:stretch/>
        </p:blipFill>
        <p:spPr>
          <a:xfrm>
            <a:off x="1308847" y="2519082"/>
            <a:ext cx="8991106" cy="4069977"/>
          </a:xfrm>
        </p:spPr>
      </p:pic>
    </p:spTree>
    <p:extLst>
      <p:ext uri="{BB962C8B-B14F-4D97-AF65-F5344CB8AC3E}">
        <p14:creationId xmlns:p14="http://schemas.microsoft.com/office/powerpoint/2010/main" val="325734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C498-0F0D-79BA-C722-14A41117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Number of Gold Medals Won by Countries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33CE9-DE72-E653-4BDF-89EC95EEC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" t="17790" r="13031" b="7836"/>
          <a:stretch/>
        </p:blipFill>
        <p:spPr>
          <a:xfrm>
            <a:off x="838200" y="2223247"/>
            <a:ext cx="10439399" cy="4275317"/>
          </a:xfrm>
        </p:spPr>
      </p:pic>
    </p:spTree>
    <p:extLst>
      <p:ext uri="{BB962C8B-B14F-4D97-AF65-F5344CB8AC3E}">
        <p14:creationId xmlns:p14="http://schemas.microsoft.com/office/powerpoint/2010/main" val="98403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0CF3-A5E3-ECE4-D915-DAE8D7DE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Total No of Medals Won by Countries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B2397-5581-8254-ACCC-7402C7973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t="17791" r="9092" b="18342"/>
          <a:stretch/>
        </p:blipFill>
        <p:spPr>
          <a:xfrm>
            <a:off x="358589" y="1936376"/>
            <a:ext cx="11465858" cy="4680000"/>
          </a:xfrm>
        </p:spPr>
      </p:pic>
    </p:spTree>
    <p:extLst>
      <p:ext uri="{BB962C8B-B14F-4D97-AF65-F5344CB8AC3E}">
        <p14:creationId xmlns:p14="http://schemas.microsoft.com/office/powerpoint/2010/main" val="198178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Analytics findings of Olympic Medal Winners Data Set</vt:lpstr>
      <vt:lpstr>Country Wise Participation of Athletes</vt:lpstr>
      <vt:lpstr>Distribution of Athletes as per Age</vt:lpstr>
      <vt:lpstr>Percentage of Males &amp; Females Athletes</vt:lpstr>
      <vt:lpstr>Female Athletes Participation</vt:lpstr>
      <vt:lpstr>Variation of Female Athletes Participation Over the Years</vt:lpstr>
      <vt:lpstr>Gold Medals Won by Athletes Over 60</vt:lpstr>
      <vt:lpstr>Number of Gold Medals Won by Countries</vt:lpstr>
      <vt:lpstr>Total No of Medals Won by Countries</vt:lpstr>
      <vt:lpstr>Distribution of Height(cm) of Athletes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findings of Olympic Medal Winners Data Set</dc:title>
  <dc:creator>Ashwani kaushik</dc:creator>
  <cp:lastModifiedBy>Ashwani kaushik</cp:lastModifiedBy>
  <cp:revision>1</cp:revision>
  <dcterms:created xsi:type="dcterms:W3CDTF">2023-06-11T10:26:25Z</dcterms:created>
  <dcterms:modified xsi:type="dcterms:W3CDTF">2023-06-11T10:49:45Z</dcterms:modified>
</cp:coreProperties>
</file>