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57" r:id="rId3"/>
    <p:sldId id="265" r:id="rId4"/>
    <p:sldId id="258" r:id="rId5"/>
    <p:sldId id="259" r:id="rId6"/>
    <p:sldId id="260" r:id="rId7"/>
    <p:sldId id="261" r:id="rId8"/>
    <p:sldId id="267" r:id="rId9"/>
    <p:sldId id="263" r:id="rId10"/>
    <p:sldId id="264" r:id="rId11"/>
    <p:sldId id="266" r:id="rId12"/>
    <p:sldId id="270" r:id="rId13"/>
    <p:sldId id="274" r:id="rId14"/>
    <p:sldId id="268" r:id="rId15"/>
    <p:sldId id="269"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4561A-8CBB-48FF-950B-924521BD5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B5A59E0-BAE1-4BCB-AB35-986CC3E69B80}">
      <dgm:prSet custT="1"/>
      <dgm:spPr/>
      <dgm:t>
        <a:bodyPr/>
        <a:lstStyle/>
        <a:p>
          <a:pPr rtl="0"/>
          <a:r>
            <a:rPr lang="en-GB" sz="2000" b="1" u="sng" dirty="0" smtClean="0"/>
            <a:t>My SQL DATABASE:</a:t>
          </a:r>
          <a:endParaRPr lang="en-IN" sz="2000" dirty="0"/>
        </a:p>
      </dgm:t>
    </dgm:pt>
    <dgm:pt modelId="{B3845435-7F54-40BB-92A5-AE7AB932B2B6}" type="parTrans" cxnId="{5CDF0E6B-3F1A-46D9-9482-1197D0E8211C}">
      <dgm:prSet/>
      <dgm:spPr/>
      <dgm:t>
        <a:bodyPr/>
        <a:lstStyle/>
        <a:p>
          <a:endParaRPr lang="en-IN"/>
        </a:p>
      </dgm:t>
    </dgm:pt>
    <dgm:pt modelId="{37CC7A77-31FD-43C8-A271-78A80C62AF9A}" type="sibTrans" cxnId="{5CDF0E6B-3F1A-46D9-9482-1197D0E8211C}">
      <dgm:prSet/>
      <dgm:spPr/>
      <dgm:t>
        <a:bodyPr/>
        <a:lstStyle/>
        <a:p>
          <a:endParaRPr lang="en-IN"/>
        </a:p>
      </dgm:t>
    </dgm:pt>
    <dgm:pt modelId="{4EF7CD50-A6BA-4742-A94E-6A5086BE5F60}">
      <dgm:prSet/>
      <dgm:spPr/>
      <dgm:t>
        <a:bodyPr/>
        <a:lstStyle/>
        <a:p>
          <a:pPr rtl="0"/>
          <a:r>
            <a:rPr lang="en-GB" smtClean="0"/>
            <a:t>MySQL is an open-source relation database management system. its most popular database  management system software used for managing the relational database </a:t>
          </a:r>
          <a:endParaRPr lang="en-IN"/>
        </a:p>
      </dgm:t>
    </dgm:pt>
    <dgm:pt modelId="{85F22618-7699-46F5-9F77-8C840F0B19BA}" type="parTrans" cxnId="{CBAE35AE-9ABD-4538-9D8A-C452DBA453F2}">
      <dgm:prSet/>
      <dgm:spPr/>
      <dgm:t>
        <a:bodyPr/>
        <a:lstStyle/>
        <a:p>
          <a:endParaRPr lang="en-IN"/>
        </a:p>
      </dgm:t>
    </dgm:pt>
    <dgm:pt modelId="{7C01912A-354F-4FCF-9442-C4D56B5DC122}" type="sibTrans" cxnId="{CBAE35AE-9ABD-4538-9D8A-C452DBA453F2}">
      <dgm:prSet/>
      <dgm:spPr/>
      <dgm:t>
        <a:bodyPr/>
        <a:lstStyle/>
        <a:p>
          <a:endParaRPr lang="en-IN"/>
        </a:p>
      </dgm:t>
    </dgm:pt>
    <dgm:pt modelId="{70CC977F-048F-46FB-8353-34319FF663B2}" type="pres">
      <dgm:prSet presAssocID="{D794561A-8CBB-48FF-950B-924521BD561D}" presName="linear" presStyleCnt="0">
        <dgm:presLayoutVars>
          <dgm:animLvl val="lvl"/>
          <dgm:resizeHandles val="exact"/>
        </dgm:presLayoutVars>
      </dgm:prSet>
      <dgm:spPr/>
      <dgm:t>
        <a:bodyPr/>
        <a:lstStyle/>
        <a:p>
          <a:endParaRPr lang="en-IN"/>
        </a:p>
      </dgm:t>
    </dgm:pt>
    <dgm:pt modelId="{F11D492F-5597-49F5-8287-0FE8335E0A53}" type="pres">
      <dgm:prSet presAssocID="{4B5A59E0-BAE1-4BCB-AB35-986CC3E69B80}" presName="parentText" presStyleLbl="node1" presStyleIdx="0" presStyleCnt="2" custScaleY="47788">
        <dgm:presLayoutVars>
          <dgm:chMax val="0"/>
          <dgm:bulletEnabled val="1"/>
        </dgm:presLayoutVars>
      </dgm:prSet>
      <dgm:spPr/>
      <dgm:t>
        <a:bodyPr/>
        <a:lstStyle/>
        <a:p>
          <a:endParaRPr lang="en-IN"/>
        </a:p>
      </dgm:t>
    </dgm:pt>
    <dgm:pt modelId="{D3ABD090-2D6C-4686-8C13-88773576FB03}" type="pres">
      <dgm:prSet presAssocID="{37CC7A77-31FD-43C8-A271-78A80C62AF9A}" presName="spacer" presStyleCnt="0"/>
      <dgm:spPr/>
    </dgm:pt>
    <dgm:pt modelId="{8B07E99C-80AF-431E-8F78-39B041B551C1}" type="pres">
      <dgm:prSet presAssocID="{4EF7CD50-A6BA-4742-A94E-6A5086BE5F60}" presName="parentText" presStyleLbl="node1" presStyleIdx="1" presStyleCnt="2">
        <dgm:presLayoutVars>
          <dgm:chMax val="0"/>
          <dgm:bulletEnabled val="1"/>
        </dgm:presLayoutVars>
      </dgm:prSet>
      <dgm:spPr/>
      <dgm:t>
        <a:bodyPr/>
        <a:lstStyle/>
        <a:p>
          <a:endParaRPr lang="en-IN"/>
        </a:p>
      </dgm:t>
    </dgm:pt>
  </dgm:ptLst>
  <dgm:cxnLst>
    <dgm:cxn modelId="{5CDF0E6B-3F1A-46D9-9482-1197D0E8211C}" srcId="{D794561A-8CBB-48FF-950B-924521BD561D}" destId="{4B5A59E0-BAE1-4BCB-AB35-986CC3E69B80}" srcOrd="0" destOrd="0" parTransId="{B3845435-7F54-40BB-92A5-AE7AB932B2B6}" sibTransId="{37CC7A77-31FD-43C8-A271-78A80C62AF9A}"/>
    <dgm:cxn modelId="{62587357-14C1-46FB-9E9E-BF105F3C45DE}" type="presOf" srcId="{4B5A59E0-BAE1-4BCB-AB35-986CC3E69B80}" destId="{F11D492F-5597-49F5-8287-0FE8335E0A53}" srcOrd="0" destOrd="0" presId="urn:microsoft.com/office/officeart/2005/8/layout/vList2"/>
    <dgm:cxn modelId="{59DA38B2-DAD4-458F-A3A7-BF60B6C449BF}" type="presOf" srcId="{4EF7CD50-A6BA-4742-A94E-6A5086BE5F60}" destId="{8B07E99C-80AF-431E-8F78-39B041B551C1}" srcOrd="0" destOrd="0" presId="urn:microsoft.com/office/officeart/2005/8/layout/vList2"/>
    <dgm:cxn modelId="{CBAE35AE-9ABD-4538-9D8A-C452DBA453F2}" srcId="{D794561A-8CBB-48FF-950B-924521BD561D}" destId="{4EF7CD50-A6BA-4742-A94E-6A5086BE5F60}" srcOrd="1" destOrd="0" parTransId="{85F22618-7699-46F5-9F77-8C840F0B19BA}" sibTransId="{7C01912A-354F-4FCF-9442-C4D56B5DC122}"/>
    <dgm:cxn modelId="{DF97ADA8-CED1-4F37-A418-CDF41B095BDE}" type="presOf" srcId="{D794561A-8CBB-48FF-950B-924521BD561D}" destId="{70CC977F-048F-46FB-8353-34319FF663B2}" srcOrd="0" destOrd="0" presId="urn:microsoft.com/office/officeart/2005/8/layout/vList2"/>
    <dgm:cxn modelId="{10984C50-5B54-43B2-8DB6-DB18FD594CFF}" type="presParOf" srcId="{70CC977F-048F-46FB-8353-34319FF663B2}" destId="{F11D492F-5597-49F5-8287-0FE8335E0A53}" srcOrd="0" destOrd="0" presId="urn:microsoft.com/office/officeart/2005/8/layout/vList2"/>
    <dgm:cxn modelId="{258E20F3-5581-42F1-9EFC-41A9D70203F4}" type="presParOf" srcId="{70CC977F-048F-46FB-8353-34319FF663B2}" destId="{D3ABD090-2D6C-4686-8C13-88773576FB03}" srcOrd="1" destOrd="0" presId="urn:microsoft.com/office/officeart/2005/8/layout/vList2"/>
    <dgm:cxn modelId="{FFD084B2-8021-4054-B0A4-52F506C6EFDA}" type="presParOf" srcId="{70CC977F-048F-46FB-8353-34319FF663B2}" destId="{8B07E99C-80AF-431E-8F78-39B041B551C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5F502-5683-4A20-A21E-CD8F15A9933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6D597343-1642-4FC4-9349-E490A1555EB8}">
      <dgm:prSet/>
      <dgm:spPr/>
      <dgm:t>
        <a:bodyPr/>
        <a:lstStyle/>
        <a:p>
          <a:pPr rtl="0"/>
          <a:r>
            <a:rPr lang="en-GB" smtClean="0"/>
            <a:t>Front-end (Angular)</a:t>
          </a:r>
          <a:endParaRPr lang="en-IN"/>
        </a:p>
      </dgm:t>
    </dgm:pt>
    <dgm:pt modelId="{0066E853-D722-4E66-8B24-CBF89F8559F1}" type="parTrans" cxnId="{1F05D3AD-8238-414F-A145-D75F89F5AE82}">
      <dgm:prSet/>
      <dgm:spPr/>
      <dgm:t>
        <a:bodyPr/>
        <a:lstStyle/>
        <a:p>
          <a:endParaRPr lang="en-IN"/>
        </a:p>
      </dgm:t>
    </dgm:pt>
    <dgm:pt modelId="{FD95565C-58FC-4715-AEE7-13B8C8589FC8}" type="sibTrans" cxnId="{1F05D3AD-8238-414F-A145-D75F89F5AE82}">
      <dgm:prSet/>
      <dgm:spPr/>
      <dgm:t>
        <a:bodyPr/>
        <a:lstStyle/>
        <a:p>
          <a:endParaRPr lang="en-IN"/>
        </a:p>
      </dgm:t>
    </dgm:pt>
    <dgm:pt modelId="{D2BB4BBA-8C6B-4C12-8C43-240A33FD4F75}">
      <dgm:prSet/>
      <dgm:spPr/>
      <dgm:t>
        <a:bodyPr/>
        <a:lstStyle/>
        <a:p>
          <a:pPr rtl="0"/>
          <a:r>
            <a:rPr lang="en-IN" smtClean="0"/>
            <a:t>Angular is an application design framework and development platform for creating single page application using HTML and typescript.</a:t>
          </a:r>
          <a:endParaRPr lang="en-IN"/>
        </a:p>
      </dgm:t>
    </dgm:pt>
    <dgm:pt modelId="{CE187704-F411-4E09-81F5-A71E8DFF168A}" type="parTrans" cxnId="{D08CFE21-2DEA-40B6-8C36-F09DBCBF6A25}">
      <dgm:prSet/>
      <dgm:spPr/>
      <dgm:t>
        <a:bodyPr/>
        <a:lstStyle/>
        <a:p>
          <a:endParaRPr lang="en-IN"/>
        </a:p>
      </dgm:t>
    </dgm:pt>
    <dgm:pt modelId="{07578A0B-1C2A-4964-B42A-D44B32B07E6E}" type="sibTrans" cxnId="{D08CFE21-2DEA-40B6-8C36-F09DBCBF6A25}">
      <dgm:prSet/>
      <dgm:spPr/>
      <dgm:t>
        <a:bodyPr/>
        <a:lstStyle/>
        <a:p>
          <a:endParaRPr lang="en-IN"/>
        </a:p>
      </dgm:t>
    </dgm:pt>
    <dgm:pt modelId="{D3BE392D-A4A3-4D9C-BF35-928FFAAC8795}" type="pres">
      <dgm:prSet presAssocID="{F565F502-5683-4A20-A21E-CD8F15A99330}" presName="linear" presStyleCnt="0">
        <dgm:presLayoutVars>
          <dgm:animLvl val="lvl"/>
          <dgm:resizeHandles val="exact"/>
        </dgm:presLayoutVars>
      </dgm:prSet>
      <dgm:spPr/>
      <dgm:t>
        <a:bodyPr/>
        <a:lstStyle/>
        <a:p>
          <a:endParaRPr lang="en-IN"/>
        </a:p>
      </dgm:t>
    </dgm:pt>
    <dgm:pt modelId="{9E433958-E3B0-4D11-9EE3-E137BEBED361}" type="pres">
      <dgm:prSet presAssocID="{6D597343-1642-4FC4-9349-E490A1555EB8}" presName="parentText" presStyleLbl="node1" presStyleIdx="0" presStyleCnt="2">
        <dgm:presLayoutVars>
          <dgm:chMax val="0"/>
          <dgm:bulletEnabled val="1"/>
        </dgm:presLayoutVars>
      </dgm:prSet>
      <dgm:spPr/>
      <dgm:t>
        <a:bodyPr/>
        <a:lstStyle/>
        <a:p>
          <a:endParaRPr lang="en-IN"/>
        </a:p>
      </dgm:t>
    </dgm:pt>
    <dgm:pt modelId="{D1DAC735-AB21-44D4-95CC-431EF0C7A585}" type="pres">
      <dgm:prSet presAssocID="{FD95565C-58FC-4715-AEE7-13B8C8589FC8}" presName="spacer" presStyleCnt="0"/>
      <dgm:spPr/>
    </dgm:pt>
    <dgm:pt modelId="{B022FA75-E81C-445C-96F0-7B1DE6E8598E}" type="pres">
      <dgm:prSet presAssocID="{D2BB4BBA-8C6B-4C12-8C43-240A33FD4F75}" presName="parentText" presStyleLbl="node1" presStyleIdx="1" presStyleCnt="2">
        <dgm:presLayoutVars>
          <dgm:chMax val="0"/>
          <dgm:bulletEnabled val="1"/>
        </dgm:presLayoutVars>
      </dgm:prSet>
      <dgm:spPr/>
      <dgm:t>
        <a:bodyPr/>
        <a:lstStyle/>
        <a:p>
          <a:endParaRPr lang="en-IN"/>
        </a:p>
      </dgm:t>
    </dgm:pt>
  </dgm:ptLst>
  <dgm:cxnLst>
    <dgm:cxn modelId="{1F05D3AD-8238-414F-A145-D75F89F5AE82}" srcId="{F565F502-5683-4A20-A21E-CD8F15A99330}" destId="{6D597343-1642-4FC4-9349-E490A1555EB8}" srcOrd="0" destOrd="0" parTransId="{0066E853-D722-4E66-8B24-CBF89F8559F1}" sibTransId="{FD95565C-58FC-4715-AEE7-13B8C8589FC8}"/>
    <dgm:cxn modelId="{D08CFE21-2DEA-40B6-8C36-F09DBCBF6A25}" srcId="{F565F502-5683-4A20-A21E-CD8F15A99330}" destId="{D2BB4BBA-8C6B-4C12-8C43-240A33FD4F75}" srcOrd="1" destOrd="0" parTransId="{CE187704-F411-4E09-81F5-A71E8DFF168A}" sibTransId="{07578A0B-1C2A-4964-B42A-D44B32B07E6E}"/>
    <dgm:cxn modelId="{479912F1-FA44-41B5-BD0B-2316EAC3658F}" type="presOf" srcId="{6D597343-1642-4FC4-9349-E490A1555EB8}" destId="{9E433958-E3B0-4D11-9EE3-E137BEBED361}" srcOrd="0" destOrd="0" presId="urn:microsoft.com/office/officeart/2005/8/layout/vList2"/>
    <dgm:cxn modelId="{0AC82CCB-56A2-47F5-AA4F-E425043DB335}" type="presOf" srcId="{D2BB4BBA-8C6B-4C12-8C43-240A33FD4F75}" destId="{B022FA75-E81C-445C-96F0-7B1DE6E8598E}" srcOrd="0" destOrd="0" presId="urn:microsoft.com/office/officeart/2005/8/layout/vList2"/>
    <dgm:cxn modelId="{3F2F89EF-DCE4-4183-9EFA-ECE41AA78462}" type="presOf" srcId="{F565F502-5683-4A20-A21E-CD8F15A99330}" destId="{D3BE392D-A4A3-4D9C-BF35-928FFAAC8795}" srcOrd="0" destOrd="0" presId="urn:microsoft.com/office/officeart/2005/8/layout/vList2"/>
    <dgm:cxn modelId="{91229C97-21B0-4F3D-B3AC-9B8A7EFFC8F9}" type="presParOf" srcId="{D3BE392D-A4A3-4D9C-BF35-928FFAAC8795}" destId="{9E433958-E3B0-4D11-9EE3-E137BEBED361}" srcOrd="0" destOrd="0" presId="urn:microsoft.com/office/officeart/2005/8/layout/vList2"/>
    <dgm:cxn modelId="{102E29C4-A144-4DEF-B696-610770F52010}" type="presParOf" srcId="{D3BE392D-A4A3-4D9C-BF35-928FFAAC8795}" destId="{D1DAC735-AB21-44D4-95CC-431EF0C7A585}" srcOrd="1" destOrd="0" presId="urn:microsoft.com/office/officeart/2005/8/layout/vList2"/>
    <dgm:cxn modelId="{81513FDB-A6EA-4D9B-9749-0F67D457D223}" type="presParOf" srcId="{D3BE392D-A4A3-4D9C-BF35-928FFAAC8795}" destId="{B022FA75-E81C-445C-96F0-7B1DE6E8598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3E4756-B42D-455B-93DA-2F0E25A71A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E35197-817B-4D86-B9AB-22D252FEA90C}">
      <dgm:prSet/>
      <dgm:spPr/>
      <dgm:t>
        <a:bodyPr/>
        <a:lstStyle/>
        <a:p>
          <a:pPr algn="ctr" rtl="0"/>
          <a:r>
            <a:rPr lang="en-IN" b="1" u="sng" dirty="0" smtClean="0"/>
            <a:t>Postman</a:t>
          </a:r>
          <a:endParaRPr lang="en-IN" dirty="0"/>
        </a:p>
      </dgm:t>
    </dgm:pt>
    <dgm:pt modelId="{000A9F79-4138-4F1E-858A-E0EAA90E8198}" type="parTrans" cxnId="{36FC9F79-B425-4BD1-BAAF-47CFE133FDB6}">
      <dgm:prSet/>
      <dgm:spPr/>
      <dgm:t>
        <a:bodyPr/>
        <a:lstStyle/>
        <a:p>
          <a:endParaRPr lang="en-IN"/>
        </a:p>
      </dgm:t>
    </dgm:pt>
    <dgm:pt modelId="{523D435A-7561-4838-8DEA-C1A57890B244}" type="sibTrans" cxnId="{36FC9F79-B425-4BD1-BAAF-47CFE133FDB6}">
      <dgm:prSet/>
      <dgm:spPr/>
      <dgm:t>
        <a:bodyPr/>
        <a:lstStyle/>
        <a:p>
          <a:endParaRPr lang="en-IN"/>
        </a:p>
      </dgm:t>
    </dgm:pt>
    <dgm:pt modelId="{1352CD7E-53A5-4768-B6E9-402C1D4F6B16}">
      <dgm:prSet/>
      <dgm:spPr/>
      <dgm:t>
        <a:bodyPr/>
        <a:lstStyle/>
        <a:p>
          <a:pPr rtl="0"/>
          <a:r>
            <a:rPr lang="en-IN" smtClean="0"/>
            <a:t>Postman  is an API (Application programming interface) used for API testing. It is http client that tests http request </a:t>
          </a:r>
          <a:endParaRPr lang="en-IN"/>
        </a:p>
      </dgm:t>
    </dgm:pt>
    <dgm:pt modelId="{35F564B9-CB9B-42BD-81C3-3776CE29BBD5}" type="parTrans" cxnId="{1604C7E9-9F1C-4149-9687-75F573B0AEC1}">
      <dgm:prSet/>
      <dgm:spPr/>
      <dgm:t>
        <a:bodyPr/>
        <a:lstStyle/>
        <a:p>
          <a:endParaRPr lang="en-IN"/>
        </a:p>
      </dgm:t>
    </dgm:pt>
    <dgm:pt modelId="{12497C41-1AA3-4BCF-90B2-FAB0DB5E2A1A}" type="sibTrans" cxnId="{1604C7E9-9F1C-4149-9687-75F573B0AEC1}">
      <dgm:prSet/>
      <dgm:spPr/>
      <dgm:t>
        <a:bodyPr/>
        <a:lstStyle/>
        <a:p>
          <a:endParaRPr lang="en-IN"/>
        </a:p>
      </dgm:t>
    </dgm:pt>
    <dgm:pt modelId="{F61F40A8-0C84-4757-9053-0FD03DCED742}" type="pres">
      <dgm:prSet presAssocID="{F73E4756-B42D-455B-93DA-2F0E25A71ABD}" presName="linear" presStyleCnt="0">
        <dgm:presLayoutVars>
          <dgm:animLvl val="lvl"/>
          <dgm:resizeHandles val="exact"/>
        </dgm:presLayoutVars>
      </dgm:prSet>
      <dgm:spPr/>
      <dgm:t>
        <a:bodyPr/>
        <a:lstStyle/>
        <a:p>
          <a:endParaRPr lang="en-IN"/>
        </a:p>
      </dgm:t>
    </dgm:pt>
    <dgm:pt modelId="{09F53147-8F03-4405-AEA4-A9278C5D0D88}" type="pres">
      <dgm:prSet presAssocID="{35E35197-817B-4D86-B9AB-22D252FEA90C}" presName="parentText" presStyleLbl="node1" presStyleIdx="0" presStyleCnt="2" custScaleY="38890" custLinFactY="-3896" custLinFactNeighborX="-481" custLinFactNeighborY="-100000">
        <dgm:presLayoutVars>
          <dgm:chMax val="0"/>
          <dgm:bulletEnabled val="1"/>
        </dgm:presLayoutVars>
      </dgm:prSet>
      <dgm:spPr/>
      <dgm:t>
        <a:bodyPr/>
        <a:lstStyle/>
        <a:p>
          <a:endParaRPr lang="en-IN"/>
        </a:p>
      </dgm:t>
    </dgm:pt>
    <dgm:pt modelId="{6B750A4E-0FEB-427A-9235-DBFEF1400C3D}" type="pres">
      <dgm:prSet presAssocID="{523D435A-7561-4838-8DEA-C1A57890B244}" presName="spacer" presStyleCnt="0"/>
      <dgm:spPr/>
    </dgm:pt>
    <dgm:pt modelId="{D92B5BA5-056A-406E-A828-5BB3593346F4}" type="pres">
      <dgm:prSet presAssocID="{1352CD7E-53A5-4768-B6E9-402C1D4F6B16}" presName="parentText" presStyleLbl="node1" presStyleIdx="1" presStyleCnt="2">
        <dgm:presLayoutVars>
          <dgm:chMax val="0"/>
          <dgm:bulletEnabled val="1"/>
        </dgm:presLayoutVars>
      </dgm:prSet>
      <dgm:spPr/>
      <dgm:t>
        <a:bodyPr/>
        <a:lstStyle/>
        <a:p>
          <a:endParaRPr lang="en-IN"/>
        </a:p>
      </dgm:t>
    </dgm:pt>
  </dgm:ptLst>
  <dgm:cxnLst>
    <dgm:cxn modelId="{66606136-6501-49F0-87C0-A8CC4C7F5CA1}" type="presOf" srcId="{35E35197-817B-4D86-B9AB-22D252FEA90C}" destId="{09F53147-8F03-4405-AEA4-A9278C5D0D88}" srcOrd="0" destOrd="0" presId="urn:microsoft.com/office/officeart/2005/8/layout/vList2"/>
    <dgm:cxn modelId="{1604C7E9-9F1C-4149-9687-75F573B0AEC1}" srcId="{F73E4756-B42D-455B-93DA-2F0E25A71ABD}" destId="{1352CD7E-53A5-4768-B6E9-402C1D4F6B16}" srcOrd="1" destOrd="0" parTransId="{35F564B9-CB9B-42BD-81C3-3776CE29BBD5}" sibTransId="{12497C41-1AA3-4BCF-90B2-FAB0DB5E2A1A}"/>
    <dgm:cxn modelId="{9C5CD55E-41D9-4BBD-AB96-00D26AE0DC1E}" type="presOf" srcId="{F73E4756-B42D-455B-93DA-2F0E25A71ABD}" destId="{F61F40A8-0C84-4757-9053-0FD03DCED742}" srcOrd="0" destOrd="0" presId="urn:microsoft.com/office/officeart/2005/8/layout/vList2"/>
    <dgm:cxn modelId="{36FC9F79-B425-4BD1-BAAF-47CFE133FDB6}" srcId="{F73E4756-B42D-455B-93DA-2F0E25A71ABD}" destId="{35E35197-817B-4D86-B9AB-22D252FEA90C}" srcOrd="0" destOrd="0" parTransId="{000A9F79-4138-4F1E-858A-E0EAA90E8198}" sibTransId="{523D435A-7561-4838-8DEA-C1A57890B244}"/>
    <dgm:cxn modelId="{2B74F168-65E8-4144-BB8B-55FE28BF6DAD}" type="presOf" srcId="{1352CD7E-53A5-4768-B6E9-402C1D4F6B16}" destId="{D92B5BA5-056A-406E-A828-5BB3593346F4}" srcOrd="0" destOrd="0" presId="urn:microsoft.com/office/officeart/2005/8/layout/vList2"/>
    <dgm:cxn modelId="{D222C741-AD36-41F2-944D-811ECE722574}" type="presParOf" srcId="{F61F40A8-0C84-4757-9053-0FD03DCED742}" destId="{09F53147-8F03-4405-AEA4-A9278C5D0D88}" srcOrd="0" destOrd="0" presId="urn:microsoft.com/office/officeart/2005/8/layout/vList2"/>
    <dgm:cxn modelId="{F5FE0F57-A58F-498A-8402-11460720F108}" type="presParOf" srcId="{F61F40A8-0C84-4757-9053-0FD03DCED742}" destId="{6B750A4E-0FEB-427A-9235-DBFEF1400C3D}" srcOrd="1" destOrd="0" presId="urn:microsoft.com/office/officeart/2005/8/layout/vList2"/>
    <dgm:cxn modelId="{242DBB17-F6A9-428C-BD49-5F68BB3EE774}" type="presParOf" srcId="{F61F40A8-0C84-4757-9053-0FD03DCED742}" destId="{D92B5BA5-056A-406E-A828-5BB3593346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380BC-5930-4817-AEC5-C20D5BFDAA5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DEF33EE-3FD5-4131-AD1E-32515DEF3A6A}">
      <dgm:prSet/>
      <dgm:spPr/>
      <dgm:t>
        <a:bodyPr/>
        <a:lstStyle/>
        <a:p>
          <a:pPr rtl="0"/>
          <a:r>
            <a:rPr lang="en-IN" smtClean="0"/>
            <a:t>Annotation </a:t>
          </a:r>
          <a:endParaRPr lang="en-IN"/>
        </a:p>
      </dgm:t>
    </dgm:pt>
    <dgm:pt modelId="{29AFF063-E1E8-4319-AEF5-B10C1E0C6AB8}" type="parTrans" cxnId="{172A9465-1AA9-4952-A5D9-2D6FF98BADD9}">
      <dgm:prSet/>
      <dgm:spPr/>
      <dgm:t>
        <a:bodyPr/>
        <a:lstStyle/>
        <a:p>
          <a:endParaRPr lang="en-IN"/>
        </a:p>
      </dgm:t>
    </dgm:pt>
    <dgm:pt modelId="{24397FDC-93C6-4C05-BCF4-06B595B1CF49}" type="sibTrans" cxnId="{172A9465-1AA9-4952-A5D9-2D6FF98BADD9}">
      <dgm:prSet/>
      <dgm:spPr/>
      <dgm:t>
        <a:bodyPr/>
        <a:lstStyle/>
        <a:p>
          <a:endParaRPr lang="en-IN"/>
        </a:p>
      </dgm:t>
    </dgm:pt>
    <dgm:pt modelId="{202D8453-F5C5-4C85-8EF9-46AF9335188A}">
      <dgm:prSet custT="1"/>
      <dgm:spPr/>
      <dgm:t>
        <a:bodyPr/>
        <a:lstStyle/>
        <a:p>
          <a:pPr rtl="0"/>
          <a:r>
            <a:rPr lang="en-GB" sz="1800" dirty="0" smtClean="0"/>
            <a:t>@RestController</a:t>
          </a:r>
          <a:endParaRPr lang="en-IN" sz="1800" dirty="0"/>
        </a:p>
      </dgm:t>
    </dgm:pt>
    <dgm:pt modelId="{34C1ED64-9802-4C8C-BBC1-8185BEA42BBB}" type="parTrans" cxnId="{70A8F255-B361-48CC-91D6-8EA6BE0CADD2}">
      <dgm:prSet/>
      <dgm:spPr/>
      <dgm:t>
        <a:bodyPr/>
        <a:lstStyle/>
        <a:p>
          <a:endParaRPr lang="en-IN"/>
        </a:p>
      </dgm:t>
    </dgm:pt>
    <dgm:pt modelId="{2140FC59-C3CB-4E46-8275-6C64362BE10B}" type="sibTrans" cxnId="{70A8F255-B361-48CC-91D6-8EA6BE0CADD2}">
      <dgm:prSet/>
      <dgm:spPr/>
      <dgm:t>
        <a:bodyPr/>
        <a:lstStyle/>
        <a:p>
          <a:endParaRPr lang="en-IN"/>
        </a:p>
      </dgm:t>
    </dgm:pt>
    <dgm:pt modelId="{E0225D70-19E8-4908-8DF2-B7C204B316E9}">
      <dgm:prSet custT="1"/>
      <dgm:spPr/>
      <dgm:t>
        <a:bodyPr/>
        <a:lstStyle/>
        <a:p>
          <a:pPr rtl="0"/>
          <a:r>
            <a:rPr lang="en-GB" sz="1800" dirty="0" smtClean="0"/>
            <a:t>@RequestMapping</a:t>
          </a:r>
          <a:endParaRPr lang="en-IN" sz="1800" dirty="0"/>
        </a:p>
      </dgm:t>
    </dgm:pt>
    <dgm:pt modelId="{E3CBED3A-A03E-490B-A478-C9C298D2388C}" type="parTrans" cxnId="{ED0140AE-04DB-4A41-803B-FE069BFEA536}">
      <dgm:prSet/>
      <dgm:spPr/>
      <dgm:t>
        <a:bodyPr/>
        <a:lstStyle/>
        <a:p>
          <a:endParaRPr lang="en-IN"/>
        </a:p>
      </dgm:t>
    </dgm:pt>
    <dgm:pt modelId="{0C8F3F7B-3529-45AB-B227-A59AD08ECFC3}" type="sibTrans" cxnId="{ED0140AE-04DB-4A41-803B-FE069BFEA536}">
      <dgm:prSet/>
      <dgm:spPr/>
      <dgm:t>
        <a:bodyPr/>
        <a:lstStyle/>
        <a:p>
          <a:endParaRPr lang="en-IN"/>
        </a:p>
      </dgm:t>
    </dgm:pt>
    <dgm:pt modelId="{2B4AA54A-9791-4F5B-975F-65C7DFDE5FBB}">
      <dgm:prSet custT="1"/>
      <dgm:spPr/>
      <dgm:t>
        <a:bodyPr/>
        <a:lstStyle/>
        <a:p>
          <a:pPr rtl="0"/>
          <a:r>
            <a:rPr lang="en-GB" sz="1800" dirty="0" smtClean="0"/>
            <a:t>@Autowired</a:t>
          </a:r>
          <a:endParaRPr lang="en-IN" sz="1800" dirty="0"/>
        </a:p>
      </dgm:t>
    </dgm:pt>
    <dgm:pt modelId="{37794FDA-7533-419E-8B9E-5C7A82E111B3}" type="parTrans" cxnId="{F4A7A5CA-69CB-48B6-B7BB-F249C776D2EA}">
      <dgm:prSet/>
      <dgm:spPr/>
      <dgm:t>
        <a:bodyPr/>
        <a:lstStyle/>
        <a:p>
          <a:endParaRPr lang="en-IN"/>
        </a:p>
      </dgm:t>
    </dgm:pt>
    <dgm:pt modelId="{89F5BC41-29FB-4082-AA6F-39DA0359A8D5}" type="sibTrans" cxnId="{F4A7A5CA-69CB-48B6-B7BB-F249C776D2EA}">
      <dgm:prSet/>
      <dgm:spPr/>
      <dgm:t>
        <a:bodyPr/>
        <a:lstStyle/>
        <a:p>
          <a:endParaRPr lang="en-IN"/>
        </a:p>
      </dgm:t>
    </dgm:pt>
    <dgm:pt modelId="{961049E0-B8B4-40CF-AC6A-99E69FC10129}">
      <dgm:prSet custT="1"/>
      <dgm:spPr/>
      <dgm:t>
        <a:bodyPr/>
        <a:lstStyle/>
        <a:p>
          <a:pPr rtl="0"/>
          <a:r>
            <a:rPr lang="en-GB" sz="1800" dirty="0" smtClean="0"/>
            <a:t>@GetMapping</a:t>
          </a:r>
          <a:endParaRPr lang="en-IN" sz="1800" dirty="0"/>
        </a:p>
      </dgm:t>
    </dgm:pt>
    <dgm:pt modelId="{3B97DE22-D322-4506-9FE1-407CEDEF0B53}" type="parTrans" cxnId="{4B668DA0-A639-4630-9977-A0EF8B1C1E10}">
      <dgm:prSet/>
      <dgm:spPr/>
      <dgm:t>
        <a:bodyPr/>
        <a:lstStyle/>
        <a:p>
          <a:endParaRPr lang="en-IN"/>
        </a:p>
      </dgm:t>
    </dgm:pt>
    <dgm:pt modelId="{2334E4F7-213E-4C0D-B640-8D27D7802E4B}" type="sibTrans" cxnId="{4B668DA0-A639-4630-9977-A0EF8B1C1E10}">
      <dgm:prSet/>
      <dgm:spPr/>
      <dgm:t>
        <a:bodyPr/>
        <a:lstStyle/>
        <a:p>
          <a:endParaRPr lang="en-IN"/>
        </a:p>
      </dgm:t>
    </dgm:pt>
    <dgm:pt modelId="{F80F12BD-6022-4250-87E7-69297FF7B8F6}">
      <dgm:prSet custT="1"/>
      <dgm:spPr/>
      <dgm:t>
        <a:bodyPr/>
        <a:lstStyle/>
        <a:p>
          <a:pPr rtl="0"/>
          <a:r>
            <a:rPr lang="en-GB" sz="1800" dirty="0" smtClean="0"/>
            <a:t>@PostMapping</a:t>
          </a:r>
          <a:endParaRPr lang="en-IN" sz="1800" dirty="0"/>
        </a:p>
      </dgm:t>
    </dgm:pt>
    <dgm:pt modelId="{7F268A02-B084-43FE-991B-C24CC16665C9}" type="parTrans" cxnId="{FB7A6851-B478-4A2C-93FA-F5A54BC83A90}">
      <dgm:prSet/>
      <dgm:spPr/>
      <dgm:t>
        <a:bodyPr/>
        <a:lstStyle/>
        <a:p>
          <a:endParaRPr lang="en-IN"/>
        </a:p>
      </dgm:t>
    </dgm:pt>
    <dgm:pt modelId="{B05E6E6D-E1AB-4859-BE48-42DC6022234A}" type="sibTrans" cxnId="{FB7A6851-B478-4A2C-93FA-F5A54BC83A90}">
      <dgm:prSet/>
      <dgm:spPr/>
      <dgm:t>
        <a:bodyPr/>
        <a:lstStyle/>
        <a:p>
          <a:endParaRPr lang="en-IN"/>
        </a:p>
      </dgm:t>
    </dgm:pt>
    <dgm:pt modelId="{45E5E6CE-6ED7-4841-8D95-1351AE1FA55B}">
      <dgm:prSet custT="1"/>
      <dgm:spPr/>
      <dgm:t>
        <a:bodyPr/>
        <a:lstStyle/>
        <a:p>
          <a:pPr rtl="0"/>
          <a:r>
            <a:rPr lang="en-GB" sz="1800" dirty="0" smtClean="0"/>
            <a:t>@PathVariable</a:t>
          </a:r>
          <a:endParaRPr lang="en-IN" sz="1800" dirty="0"/>
        </a:p>
      </dgm:t>
    </dgm:pt>
    <dgm:pt modelId="{129257F8-0EAC-41D1-BC69-96010D12DEB9}" type="parTrans" cxnId="{3AE4DF07-6CA5-49E5-A4A4-31F08B7CF816}">
      <dgm:prSet/>
      <dgm:spPr/>
      <dgm:t>
        <a:bodyPr/>
        <a:lstStyle/>
        <a:p>
          <a:endParaRPr lang="en-IN"/>
        </a:p>
      </dgm:t>
    </dgm:pt>
    <dgm:pt modelId="{4956F908-E5AF-4486-A243-0B381569D6D6}" type="sibTrans" cxnId="{3AE4DF07-6CA5-49E5-A4A4-31F08B7CF816}">
      <dgm:prSet/>
      <dgm:spPr/>
      <dgm:t>
        <a:bodyPr/>
        <a:lstStyle/>
        <a:p>
          <a:endParaRPr lang="en-IN"/>
        </a:p>
      </dgm:t>
    </dgm:pt>
    <dgm:pt modelId="{AB8ED79A-2C05-45C1-B7C5-B96D7768770D}">
      <dgm:prSet custT="1"/>
      <dgm:spPr/>
      <dgm:t>
        <a:bodyPr/>
        <a:lstStyle/>
        <a:p>
          <a:pPr rtl="0"/>
          <a:r>
            <a:rPr lang="en-GB" sz="1800" dirty="0" smtClean="0"/>
            <a:t>@Entity</a:t>
          </a:r>
          <a:endParaRPr lang="en-IN" sz="1800" dirty="0"/>
        </a:p>
      </dgm:t>
    </dgm:pt>
    <dgm:pt modelId="{D8938FB2-D324-4053-A12C-8DEB8865A912}" type="parTrans" cxnId="{9BF04F0C-F0FD-4162-922B-67F3ACBB6946}">
      <dgm:prSet/>
      <dgm:spPr/>
      <dgm:t>
        <a:bodyPr/>
        <a:lstStyle/>
        <a:p>
          <a:endParaRPr lang="en-IN"/>
        </a:p>
      </dgm:t>
    </dgm:pt>
    <dgm:pt modelId="{304A1BAA-2A2C-4458-9A01-2897BBE585ED}" type="sibTrans" cxnId="{9BF04F0C-F0FD-4162-922B-67F3ACBB6946}">
      <dgm:prSet/>
      <dgm:spPr/>
      <dgm:t>
        <a:bodyPr/>
        <a:lstStyle/>
        <a:p>
          <a:endParaRPr lang="en-IN"/>
        </a:p>
      </dgm:t>
    </dgm:pt>
    <dgm:pt modelId="{EE0CB79F-ECDC-476E-B5C3-42C88E44E2FE}">
      <dgm:prSet custT="1"/>
      <dgm:spPr/>
      <dgm:t>
        <a:bodyPr/>
        <a:lstStyle/>
        <a:p>
          <a:pPr rtl="0"/>
          <a:r>
            <a:rPr lang="en-GB" sz="1800" dirty="0" smtClean="0"/>
            <a:t>@Id</a:t>
          </a:r>
          <a:endParaRPr lang="en-IN" sz="1800" dirty="0"/>
        </a:p>
      </dgm:t>
    </dgm:pt>
    <dgm:pt modelId="{0694C905-4182-4B3B-AAD3-BB693C44575C}" type="parTrans" cxnId="{E0BB527D-A639-4D6B-BB4B-A333FAC8DCCC}">
      <dgm:prSet/>
      <dgm:spPr/>
      <dgm:t>
        <a:bodyPr/>
        <a:lstStyle/>
        <a:p>
          <a:endParaRPr lang="en-IN"/>
        </a:p>
      </dgm:t>
    </dgm:pt>
    <dgm:pt modelId="{45551885-2A4F-4173-9A90-9921553EB579}" type="sibTrans" cxnId="{E0BB527D-A639-4D6B-BB4B-A333FAC8DCCC}">
      <dgm:prSet/>
      <dgm:spPr/>
      <dgm:t>
        <a:bodyPr/>
        <a:lstStyle/>
        <a:p>
          <a:endParaRPr lang="en-IN"/>
        </a:p>
      </dgm:t>
    </dgm:pt>
    <dgm:pt modelId="{7CE382D5-957B-40E7-9A4A-2F9D8CD8F5B1}">
      <dgm:prSet custT="1"/>
      <dgm:spPr/>
      <dgm:t>
        <a:bodyPr/>
        <a:lstStyle/>
        <a:p>
          <a:pPr rtl="0"/>
          <a:r>
            <a:rPr lang="en-GB" sz="1800" dirty="0" smtClean="0"/>
            <a:t>@GeneratedValue</a:t>
          </a:r>
          <a:endParaRPr lang="en-IN" sz="1800" dirty="0"/>
        </a:p>
      </dgm:t>
    </dgm:pt>
    <dgm:pt modelId="{EAC15C81-F77D-4DA5-AEF2-403BF45AD0BC}" type="parTrans" cxnId="{6874A707-79C1-406E-B12F-996176B4FD98}">
      <dgm:prSet/>
      <dgm:spPr/>
      <dgm:t>
        <a:bodyPr/>
        <a:lstStyle/>
        <a:p>
          <a:endParaRPr lang="en-IN"/>
        </a:p>
      </dgm:t>
    </dgm:pt>
    <dgm:pt modelId="{0C0779E4-A538-448C-8F46-F28253A9DD8A}" type="sibTrans" cxnId="{6874A707-79C1-406E-B12F-996176B4FD98}">
      <dgm:prSet/>
      <dgm:spPr/>
      <dgm:t>
        <a:bodyPr/>
        <a:lstStyle/>
        <a:p>
          <a:endParaRPr lang="en-IN"/>
        </a:p>
      </dgm:t>
    </dgm:pt>
    <dgm:pt modelId="{19D94DAF-902C-40B5-9A4B-BC97995F5C7B}">
      <dgm:prSet custT="1"/>
      <dgm:spPr/>
      <dgm:t>
        <a:bodyPr/>
        <a:lstStyle/>
        <a:p>
          <a:pPr rtl="0"/>
          <a:r>
            <a:rPr lang="en-GB" sz="1800" smtClean="0"/>
            <a:t>@Override</a:t>
          </a:r>
          <a:endParaRPr lang="en-IN" sz="1800"/>
        </a:p>
      </dgm:t>
    </dgm:pt>
    <dgm:pt modelId="{7ADD6AEB-C3E8-4A5F-A735-0B2E28109620}" type="parTrans" cxnId="{A98DA8D4-FC21-482F-A41E-EB8E25A46696}">
      <dgm:prSet/>
      <dgm:spPr/>
      <dgm:t>
        <a:bodyPr/>
        <a:lstStyle/>
        <a:p>
          <a:endParaRPr lang="en-IN"/>
        </a:p>
      </dgm:t>
    </dgm:pt>
    <dgm:pt modelId="{58AF852F-0E6B-42AB-8FB7-C3C19E4F37B6}" type="sibTrans" cxnId="{A98DA8D4-FC21-482F-A41E-EB8E25A46696}">
      <dgm:prSet/>
      <dgm:spPr/>
      <dgm:t>
        <a:bodyPr/>
        <a:lstStyle/>
        <a:p>
          <a:endParaRPr lang="en-IN"/>
        </a:p>
      </dgm:t>
    </dgm:pt>
    <dgm:pt modelId="{506F222E-1842-43FC-A11F-E7D33740E0B7}">
      <dgm:prSet custT="1"/>
      <dgm:spPr/>
      <dgm:t>
        <a:bodyPr/>
        <a:lstStyle/>
        <a:p>
          <a:pPr rtl="0"/>
          <a:r>
            <a:rPr lang="en-GB" sz="1800" dirty="0" smtClean="0"/>
            <a:t>@Service</a:t>
          </a:r>
          <a:endParaRPr lang="en-IN" sz="1800" dirty="0"/>
        </a:p>
      </dgm:t>
    </dgm:pt>
    <dgm:pt modelId="{CB74E0DA-FD23-4222-AAC7-E8247923AD35}" type="parTrans" cxnId="{CCE0CC3A-767C-4328-B02C-09F23F86802F}">
      <dgm:prSet/>
      <dgm:spPr/>
      <dgm:t>
        <a:bodyPr/>
        <a:lstStyle/>
        <a:p>
          <a:endParaRPr lang="en-IN"/>
        </a:p>
      </dgm:t>
    </dgm:pt>
    <dgm:pt modelId="{32B69767-B0C7-4F31-949E-FEC29FD7098A}" type="sibTrans" cxnId="{CCE0CC3A-767C-4328-B02C-09F23F86802F}">
      <dgm:prSet/>
      <dgm:spPr/>
      <dgm:t>
        <a:bodyPr/>
        <a:lstStyle/>
        <a:p>
          <a:endParaRPr lang="en-IN"/>
        </a:p>
      </dgm:t>
    </dgm:pt>
    <dgm:pt modelId="{7A7210DA-FDF3-4870-91C6-379A3C8B4216}" type="pres">
      <dgm:prSet presAssocID="{18A380BC-5930-4817-AEC5-C20D5BFDAA53}" presName="Name0" presStyleCnt="0">
        <dgm:presLayoutVars>
          <dgm:dir/>
          <dgm:animLvl val="lvl"/>
          <dgm:resizeHandles val="exact"/>
        </dgm:presLayoutVars>
      </dgm:prSet>
      <dgm:spPr/>
      <dgm:t>
        <a:bodyPr/>
        <a:lstStyle/>
        <a:p>
          <a:endParaRPr lang="en-IN"/>
        </a:p>
      </dgm:t>
    </dgm:pt>
    <dgm:pt modelId="{B2927A9A-4F1B-404C-B527-7FC5AFADC635}" type="pres">
      <dgm:prSet presAssocID="{DDEF33EE-3FD5-4131-AD1E-32515DEF3A6A}" presName="linNode" presStyleCnt="0"/>
      <dgm:spPr/>
    </dgm:pt>
    <dgm:pt modelId="{6C1108B8-5B24-49A9-8F8B-DC7CC290C058}" type="pres">
      <dgm:prSet presAssocID="{DDEF33EE-3FD5-4131-AD1E-32515DEF3A6A}" presName="parentText" presStyleLbl="node1" presStyleIdx="0" presStyleCnt="1">
        <dgm:presLayoutVars>
          <dgm:chMax val="1"/>
          <dgm:bulletEnabled val="1"/>
        </dgm:presLayoutVars>
      </dgm:prSet>
      <dgm:spPr/>
      <dgm:t>
        <a:bodyPr/>
        <a:lstStyle/>
        <a:p>
          <a:endParaRPr lang="en-IN"/>
        </a:p>
      </dgm:t>
    </dgm:pt>
    <dgm:pt modelId="{A14BF530-9BCD-4780-BDE7-5C57EB13A069}" type="pres">
      <dgm:prSet presAssocID="{DDEF33EE-3FD5-4131-AD1E-32515DEF3A6A}" presName="descendantText" presStyleLbl="alignAccFollowNode1" presStyleIdx="0" presStyleCnt="1" custScaleY="115830">
        <dgm:presLayoutVars>
          <dgm:bulletEnabled val="1"/>
        </dgm:presLayoutVars>
      </dgm:prSet>
      <dgm:spPr/>
      <dgm:t>
        <a:bodyPr/>
        <a:lstStyle/>
        <a:p>
          <a:endParaRPr lang="en-IN"/>
        </a:p>
      </dgm:t>
    </dgm:pt>
  </dgm:ptLst>
  <dgm:cxnLst>
    <dgm:cxn modelId="{CF261E93-E7CF-4033-8ABF-B24E49C4AEEE}" type="presOf" srcId="{961049E0-B8B4-40CF-AC6A-99E69FC10129}" destId="{A14BF530-9BCD-4780-BDE7-5C57EB13A069}" srcOrd="0" destOrd="3" presId="urn:microsoft.com/office/officeart/2005/8/layout/vList5"/>
    <dgm:cxn modelId="{BB59635D-191F-41E6-951F-1989B24B6D34}" type="presOf" srcId="{DDEF33EE-3FD5-4131-AD1E-32515DEF3A6A}" destId="{6C1108B8-5B24-49A9-8F8B-DC7CC290C058}" srcOrd="0" destOrd="0" presId="urn:microsoft.com/office/officeart/2005/8/layout/vList5"/>
    <dgm:cxn modelId="{ED0140AE-04DB-4A41-803B-FE069BFEA536}" srcId="{DDEF33EE-3FD5-4131-AD1E-32515DEF3A6A}" destId="{E0225D70-19E8-4908-8DF2-B7C204B316E9}" srcOrd="1" destOrd="0" parTransId="{E3CBED3A-A03E-490B-A478-C9C298D2388C}" sibTransId="{0C8F3F7B-3529-45AB-B227-A59AD08ECFC3}"/>
    <dgm:cxn modelId="{172A9465-1AA9-4952-A5D9-2D6FF98BADD9}" srcId="{18A380BC-5930-4817-AEC5-C20D5BFDAA53}" destId="{DDEF33EE-3FD5-4131-AD1E-32515DEF3A6A}" srcOrd="0" destOrd="0" parTransId="{29AFF063-E1E8-4319-AEF5-B10C1E0C6AB8}" sibTransId="{24397FDC-93C6-4C05-BCF4-06B595B1CF49}"/>
    <dgm:cxn modelId="{9BF04F0C-F0FD-4162-922B-67F3ACBB6946}" srcId="{DDEF33EE-3FD5-4131-AD1E-32515DEF3A6A}" destId="{AB8ED79A-2C05-45C1-B7C5-B96D7768770D}" srcOrd="6" destOrd="0" parTransId="{D8938FB2-D324-4053-A12C-8DEB8865A912}" sibTransId="{304A1BAA-2A2C-4458-9A01-2897BBE585ED}"/>
    <dgm:cxn modelId="{F4A7A5CA-69CB-48B6-B7BB-F249C776D2EA}" srcId="{DDEF33EE-3FD5-4131-AD1E-32515DEF3A6A}" destId="{2B4AA54A-9791-4F5B-975F-65C7DFDE5FBB}" srcOrd="2" destOrd="0" parTransId="{37794FDA-7533-419E-8B9E-5C7A82E111B3}" sibTransId="{89F5BC41-29FB-4082-AA6F-39DA0359A8D5}"/>
    <dgm:cxn modelId="{054BDE6A-977F-49EA-8584-B06AB2A65681}" type="presOf" srcId="{E0225D70-19E8-4908-8DF2-B7C204B316E9}" destId="{A14BF530-9BCD-4780-BDE7-5C57EB13A069}" srcOrd="0" destOrd="1" presId="urn:microsoft.com/office/officeart/2005/8/layout/vList5"/>
    <dgm:cxn modelId="{3AE4DF07-6CA5-49E5-A4A4-31F08B7CF816}" srcId="{DDEF33EE-3FD5-4131-AD1E-32515DEF3A6A}" destId="{45E5E6CE-6ED7-4841-8D95-1351AE1FA55B}" srcOrd="5" destOrd="0" parTransId="{129257F8-0EAC-41D1-BC69-96010D12DEB9}" sibTransId="{4956F908-E5AF-4486-A243-0B381569D6D6}"/>
    <dgm:cxn modelId="{7ED26FE4-22F2-46B2-A5BD-9EC2DDE8BE9B}" type="presOf" srcId="{2B4AA54A-9791-4F5B-975F-65C7DFDE5FBB}" destId="{A14BF530-9BCD-4780-BDE7-5C57EB13A069}" srcOrd="0" destOrd="2" presId="urn:microsoft.com/office/officeart/2005/8/layout/vList5"/>
    <dgm:cxn modelId="{7DADD5E7-DC87-46FC-A9F8-40E1FD865AD4}" type="presOf" srcId="{AB8ED79A-2C05-45C1-B7C5-B96D7768770D}" destId="{A14BF530-9BCD-4780-BDE7-5C57EB13A069}" srcOrd="0" destOrd="6" presId="urn:microsoft.com/office/officeart/2005/8/layout/vList5"/>
    <dgm:cxn modelId="{957C6360-3634-4E2B-AEBA-6B6168087F06}" type="presOf" srcId="{19D94DAF-902C-40B5-9A4B-BC97995F5C7B}" destId="{A14BF530-9BCD-4780-BDE7-5C57EB13A069}" srcOrd="0" destOrd="9" presId="urn:microsoft.com/office/officeart/2005/8/layout/vList5"/>
    <dgm:cxn modelId="{70A8F255-B361-48CC-91D6-8EA6BE0CADD2}" srcId="{DDEF33EE-3FD5-4131-AD1E-32515DEF3A6A}" destId="{202D8453-F5C5-4C85-8EF9-46AF9335188A}" srcOrd="0" destOrd="0" parTransId="{34C1ED64-9802-4C8C-BBC1-8185BEA42BBB}" sibTransId="{2140FC59-C3CB-4E46-8275-6C64362BE10B}"/>
    <dgm:cxn modelId="{427E9024-15F1-4C9C-AAD1-14951246BC46}" type="presOf" srcId="{45E5E6CE-6ED7-4841-8D95-1351AE1FA55B}" destId="{A14BF530-9BCD-4780-BDE7-5C57EB13A069}" srcOrd="0" destOrd="5" presId="urn:microsoft.com/office/officeart/2005/8/layout/vList5"/>
    <dgm:cxn modelId="{392530AC-7436-499A-A5EE-3D9275E90E7A}" type="presOf" srcId="{7CE382D5-957B-40E7-9A4A-2F9D8CD8F5B1}" destId="{A14BF530-9BCD-4780-BDE7-5C57EB13A069}" srcOrd="0" destOrd="8" presId="urn:microsoft.com/office/officeart/2005/8/layout/vList5"/>
    <dgm:cxn modelId="{18E5C2FB-3E76-4083-9A80-16DEC1DC4E89}" type="presOf" srcId="{18A380BC-5930-4817-AEC5-C20D5BFDAA53}" destId="{7A7210DA-FDF3-4870-91C6-379A3C8B4216}" srcOrd="0" destOrd="0" presId="urn:microsoft.com/office/officeart/2005/8/layout/vList5"/>
    <dgm:cxn modelId="{FB7A6851-B478-4A2C-93FA-F5A54BC83A90}" srcId="{DDEF33EE-3FD5-4131-AD1E-32515DEF3A6A}" destId="{F80F12BD-6022-4250-87E7-69297FF7B8F6}" srcOrd="4" destOrd="0" parTransId="{7F268A02-B084-43FE-991B-C24CC16665C9}" sibTransId="{B05E6E6D-E1AB-4859-BE48-42DC6022234A}"/>
    <dgm:cxn modelId="{4B668DA0-A639-4630-9977-A0EF8B1C1E10}" srcId="{DDEF33EE-3FD5-4131-AD1E-32515DEF3A6A}" destId="{961049E0-B8B4-40CF-AC6A-99E69FC10129}" srcOrd="3" destOrd="0" parTransId="{3B97DE22-D322-4506-9FE1-407CEDEF0B53}" sibTransId="{2334E4F7-213E-4C0D-B640-8D27D7802E4B}"/>
    <dgm:cxn modelId="{0D65D445-97A5-4093-AC1B-1648629DD0E3}" type="presOf" srcId="{F80F12BD-6022-4250-87E7-69297FF7B8F6}" destId="{A14BF530-9BCD-4780-BDE7-5C57EB13A069}" srcOrd="0" destOrd="4" presId="urn:microsoft.com/office/officeart/2005/8/layout/vList5"/>
    <dgm:cxn modelId="{CCE0CC3A-767C-4328-B02C-09F23F86802F}" srcId="{DDEF33EE-3FD5-4131-AD1E-32515DEF3A6A}" destId="{506F222E-1842-43FC-A11F-E7D33740E0B7}" srcOrd="10" destOrd="0" parTransId="{CB74E0DA-FD23-4222-AAC7-E8247923AD35}" sibTransId="{32B69767-B0C7-4F31-949E-FEC29FD7098A}"/>
    <dgm:cxn modelId="{A98DA8D4-FC21-482F-A41E-EB8E25A46696}" srcId="{DDEF33EE-3FD5-4131-AD1E-32515DEF3A6A}" destId="{19D94DAF-902C-40B5-9A4B-BC97995F5C7B}" srcOrd="9" destOrd="0" parTransId="{7ADD6AEB-C3E8-4A5F-A735-0B2E28109620}" sibTransId="{58AF852F-0E6B-42AB-8FB7-C3C19E4F37B6}"/>
    <dgm:cxn modelId="{0DFFA965-BAFC-4E3B-AD8E-139395FD8CF8}" type="presOf" srcId="{EE0CB79F-ECDC-476E-B5C3-42C88E44E2FE}" destId="{A14BF530-9BCD-4780-BDE7-5C57EB13A069}" srcOrd="0" destOrd="7" presId="urn:microsoft.com/office/officeart/2005/8/layout/vList5"/>
    <dgm:cxn modelId="{E0BB527D-A639-4D6B-BB4B-A333FAC8DCCC}" srcId="{DDEF33EE-3FD5-4131-AD1E-32515DEF3A6A}" destId="{EE0CB79F-ECDC-476E-B5C3-42C88E44E2FE}" srcOrd="7" destOrd="0" parTransId="{0694C905-4182-4B3B-AAD3-BB693C44575C}" sibTransId="{45551885-2A4F-4173-9A90-9921553EB579}"/>
    <dgm:cxn modelId="{6874A707-79C1-406E-B12F-996176B4FD98}" srcId="{DDEF33EE-3FD5-4131-AD1E-32515DEF3A6A}" destId="{7CE382D5-957B-40E7-9A4A-2F9D8CD8F5B1}" srcOrd="8" destOrd="0" parTransId="{EAC15C81-F77D-4DA5-AEF2-403BF45AD0BC}" sibTransId="{0C0779E4-A538-448C-8F46-F28253A9DD8A}"/>
    <dgm:cxn modelId="{B8AF842A-ACBC-4CAF-8651-1B7A1E12E744}" type="presOf" srcId="{202D8453-F5C5-4C85-8EF9-46AF9335188A}" destId="{A14BF530-9BCD-4780-BDE7-5C57EB13A069}" srcOrd="0" destOrd="0" presId="urn:microsoft.com/office/officeart/2005/8/layout/vList5"/>
    <dgm:cxn modelId="{EDB107A8-EDCF-4B02-9B8C-15A0C6BCFE5A}" type="presOf" srcId="{506F222E-1842-43FC-A11F-E7D33740E0B7}" destId="{A14BF530-9BCD-4780-BDE7-5C57EB13A069}" srcOrd="0" destOrd="10" presId="urn:microsoft.com/office/officeart/2005/8/layout/vList5"/>
    <dgm:cxn modelId="{82100D22-19DC-4360-B714-E240061A6D39}" type="presParOf" srcId="{7A7210DA-FDF3-4870-91C6-379A3C8B4216}" destId="{B2927A9A-4F1B-404C-B527-7FC5AFADC635}" srcOrd="0" destOrd="0" presId="urn:microsoft.com/office/officeart/2005/8/layout/vList5"/>
    <dgm:cxn modelId="{35FFDF0C-BD53-44C4-B4B8-B66D63AD1B16}" type="presParOf" srcId="{B2927A9A-4F1B-404C-B527-7FC5AFADC635}" destId="{6C1108B8-5B24-49A9-8F8B-DC7CC290C058}" srcOrd="0" destOrd="0" presId="urn:microsoft.com/office/officeart/2005/8/layout/vList5"/>
    <dgm:cxn modelId="{B4DA4851-0E64-4415-9180-53D2A95937DE}" type="presParOf" srcId="{B2927A9A-4F1B-404C-B527-7FC5AFADC635}" destId="{A14BF530-9BCD-4780-BDE7-5C57EB13A0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D492F-5597-49F5-8287-0FE8335E0A53}">
      <dsp:nvSpPr>
        <dsp:cNvPr id="0" name=""/>
        <dsp:cNvSpPr/>
      </dsp:nvSpPr>
      <dsp:spPr>
        <a:xfrm>
          <a:off x="0" y="45861"/>
          <a:ext cx="8183880" cy="905773"/>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GB" sz="2000" b="1" u="sng" kern="1200" dirty="0" smtClean="0"/>
            <a:t>My SQL DATABASE:</a:t>
          </a:r>
          <a:endParaRPr lang="en-IN" sz="2000" kern="1200" dirty="0"/>
        </a:p>
      </dsp:txBody>
      <dsp:txXfrm>
        <a:off x="44216" y="90077"/>
        <a:ext cx="8095448" cy="817341"/>
      </dsp:txXfrm>
    </dsp:sp>
    <dsp:sp modelId="{8B07E99C-80AF-431E-8F78-39B041B551C1}">
      <dsp:nvSpPr>
        <dsp:cNvPr id="0" name=""/>
        <dsp:cNvSpPr/>
      </dsp:nvSpPr>
      <dsp:spPr>
        <a:xfrm>
          <a:off x="0" y="1029394"/>
          <a:ext cx="8183880" cy="1895400"/>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GB" sz="2700" kern="1200" smtClean="0"/>
            <a:t>MySQL is an open-source relation database management system. its most popular database  management system software used for managing the relational database </a:t>
          </a:r>
          <a:endParaRPr lang="en-IN" sz="2700" kern="1200"/>
        </a:p>
      </dsp:txBody>
      <dsp:txXfrm>
        <a:off x="92526" y="1121920"/>
        <a:ext cx="7998828" cy="1710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33958-E3B0-4D11-9EE3-E137BEBED361}">
      <dsp:nvSpPr>
        <dsp:cNvPr id="0" name=""/>
        <dsp:cNvSpPr/>
      </dsp:nvSpPr>
      <dsp:spPr>
        <a:xfrm>
          <a:off x="0" y="47592"/>
          <a:ext cx="8183880" cy="1331167"/>
        </a:xfrm>
        <a:prstGeom prst="roundRect">
          <a:avLst/>
        </a:prstGeom>
        <a:gradFill rotWithShape="0">
          <a:gsLst>
            <a:gs pos="0">
              <a:schemeClr val="accent1">
                <a:hueOff val="0"/>
                <a:satOff val="0"/>
                <a:lumOff val="0"/>
                <a:alphaOff val="0"/>
                <a:tint val="65000"/>
                <a:satMod val="270000"/>
              </a:schemeClr>
            </a:gs>
            <a:gs pos="25000">
              <a:schemeClr val="accent1">
                <a:hueOff val="0"/>
                <a:satOff val="0"/>
                <a:lumOff val="0"/>
                <a:alphaOff val="0"/>
                <a:tint val="60000"/>
                <a:satMod val="300000"/>
              </a:schemeClr>
            </a:gs>
            <a:gs pos="100000">
              <a:schemeClr val="accent1">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GB" sz="2400" kern="1200" smtClean="0"/>
            <a:t>Front-end (Angular)</a:t>
          </a:r>
          <a:endParaRPr lang="en-IN" sz="2400" kern="1200"/>
        </a:p>
      </dsp:txBody>
      <dsp:txXfrm>
        <a:off x="64982" y="112574"/>
        <a:ext cx="8053916" cy="1201203"/>
      </dsp:txXfrm>
    </dsp:sp>
    <dsp:sp modelId="{B022FA75-E81C-445C-96F0-7B1DE6E8598E}">
      <dsp:nvSpPr>
        <dsp:cNvPr id="0" name=""/>
        <dsp:cNvSpPr/>
      </dsp:nvSpPr>
      <dsp:spPr>
        <a:xfrm>
          <a:off x="0" y="1447880"/>
          <a:ext cx="8183880" cy="1331167"/>
        </a:xfrm>
        <a:prstGeom prst="roundRect">
          <a:avLst/>
        </a:prstGeom>
        <a:gradFill rotWithShape="0">
          <a:gsLst>
            <a:gs pos="0">
              <a:schemeClr val="accent1">
                <a:hueOff val="0"/>
                <a:satOff val="0"/>
                <a:lumOff val="0"/>
                <a:alphaOff val="0"/>
                <a:tint val="65000"/>
                <a:satMod val="270000"/>
              </a:schemeClr>
            </a:gs>
            <a:gs pos="25000">
              <a:schemeClr val="accent1">
                <a:hueOff val="0"/>
                <a:satOff val="0"/>
                <a:lumOff val="0"/>
                <a:alphaOff val="0"/>
                <a:tint val="60000"/>
                <a:satMod val="300000"/>
              </a:schemeClr>
            </a:gs>
            <a:gs pos="100000">
              <a:schemeClr val="accent1">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Angular is an application design framework and development platform for creating single page application using HTML and typescript.</a:t>
          </a:r>
          <a:endParaRPr lang="en-IN" sz="2400" kern="1200"/>
        </a:p>
      </dsp:txBody>
      <dsp:txXfrm>
        <a:off x="64982" y="1512862"/>
        <a:ext cx="8053916" cy="12012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53147-8F03-4405-AEA4-A9278C5D0D88}">
      <dsp:nvSpPr>
        <dsp:cNvPr id="0" name=""/>
        <dsp:cNvSpPr/>
      </dsp:nvSpPr>
      <dsp:spPr>
        <a:xfrm>
          <a:off x="0" y="18331"/>
          <a:ext cx="8183880" cy="582402"/>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b="1" u="sng" kern="1200" dirty="0" smtClean="0"/>
            <a:t>Postman</a:t>
          </a:r>
          <a:endParaRPr lang="en-IN" sz="2400" kern="1200" dirty="0"/>
        </a:p>
      </dsp:txBody>
      <dsp:txXfrm>
        <a:off x="28431" y="46762"/>
        <a:ext cx="8127018" cy="525540"/>
      </dsp:txXfrm>
    </dsp:sp>
    <dsp:sp modelId="{D92B5BA5-056A-406E-A828-5BB3593346F4}">
      <dsp:nvSpPr>
        <dsp:cNvPr id="0" name=""/>
        <dsp:cNvSpPr/>
      </dsp:nvSpPr>
      <dsp:spPr>
        <a:xfrm>
          <a:off x="0" y="814599"/>
          <a:ext cx="8183880" cy="1497563"/>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Postman  is an API (Application programming interface) used for API testing. It is http client that tests http request </a:t>
          </a:r>
          <a:endParaRPr lang="en-IN" sz="2400" kern="1200"/>
        </a:p>
      </dsp:txBody>
      <dsp:txXfrm>
        <a:off x="73105" y="887704"/>
        <a:ext cx="8037670" cy="1351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BF530-9BCD-4780-BDE7-5C57EB13A069}">
      <dsp:nvSpPr>
        <dsp:cNvPr id="0" name=""/>
        <dsp:cNvSpPr/>
      </dsp:nvSpPr>
      <dsp:spPr>
        <a:xfrm rot="5400000">
          <a:off x="3626571" y="-524865"/>
          <a:ext cx="3876934"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GB" sz="1800" kern="1200" dirty="0" smtClean="0"/>
            <a:t>@RestController</a:t>
          </a:r>
          <a:endParaRPr lang="en-IN" sz="1800" kern="1200" dirty="0"/>
        </a:p>
        <a:p>
          <a:pPr marL="171450" lvl="1" indent="-171450" algn="l" defTabSz="800100" rtl="0">
            <a:lnSpc>
              <a:spcPct val="90000"/>
            </a:lnSpc>
            <a:spcBef>
              <a:spcPct val="0"/>
            </a:spcBef>
            <a:spcAft>
              <a:spcPct val="15000"/>
            </a:spcAft>
            <a:buChar char="••"/>
          </a:pPr>
          <a:r>
            <a:rPr lang="en-GB" sz="1800" kern="1200" dirty="0" smtClean="0"/>
            <a:t>@RequestMapping</a:t>
          </a:r>
          <a:endParaRPr lang="en-IN" sz="1800" kern="1200" dirty="0"/>
        </a:p>
        <a:p>
          <a:pPr marL="171450" lvl="1" indent="-171450" algn="l" defTabSz="800100" rtl="0">
            <a:lnSpc>
              <a:spcPct val="90000"/>
            </a:lnSpc>
            <a:spcBef>
              <a:spcPct val="0"/>
            </a:spcBef>
            <a:spcAft>
              <a:spcPct val="15000"/>
            </a:spcAft>
            <a:buChar char="••"/>
          </a:pPr>
          <a:r>
            <a:rPr lang="en-GB" sz="1800" kern="1200" dirty="0" smtClean="0"/>
            <a:t>@Autowired</a:t>
          </a:r>
          <a:endParaRPr lang="en-IN" sz="1800" kern="1200" dirty="0"/>
        </a:p>
        <a:p>
          <a:pPr marL="171450" lvl="1" indent="-171450" algn="l" defTabSz="800100" rtl="0">
            <a:lnSpc>
              <a:spcPct val="90000"/>
            </a:lnSpc>
            <a:spcBef>
              <a:spcPct val="0"/>
            </a:spcBef>
            <a:spcAft>
              <a:spcPct val="15000"/>
            </a:spcAft>
            <a:buChar char="••"/>
          </a:pPr>
          <a:r>
            <a:rPr lang="en-GB" sz="1800" kern="1200" dirty="0" smtClean="0"/>
            <a:t>@GetMapping</a:t>
          </a:r>
          <a:endParaRPr lang="en-IN" sz="1800" kern="1200" dirty="0"/>
        </a:p>
        <a:p>
          <a:pPr marL="171450" lvl="1" indent="-171450" algn="l" defTabSz="800100" rtl="0">
            <a:lnSpc>
              <a:spcPct val="90000"/>
            </a:lnSpc>
            <a:spcBef>
              <a:spcPct val="0"/>
            </a:spcBef>
            <a:spcAft>
              <a:spcPct val="15000"/>
            </a:spcAft>
            <a:buChar char="••"/>
          </a:pPr>
          <a:r>
            <a:rPr lang="en-GB" sz="1800" kern="1200" dirty="0" smtClean="0"/>
            <a:t>@PostMapping</a:t>
          </a:r>
          <a:endParaRPr lang="en-IN" sz="1800" kern="1200" dirty="0"/>
        </a:p>
        <a:p>
          <a:pPr marL="171450" lvl="1" indent="-171450" algn="l" defTabSz="800100" rtl="0">
            <a:lnSpc>
              <a:spcPct val="90000"/>
            </a:lnSpc>
            <a:spcBef>
              <a:spcPct val="0"/>
            </a:spcBef>
            <a:spcAft>
              <a:spcPct val="15000"/>
            </a:spcAft>
            <a:buChar char="••"/>
          </a:pPr>
          <a:r>
            <a:rPr lang="en-GB" sz="1800" kern="1200" dirty="0" smtClean="0"/>
            <a:t>@PathVariable</a:t>
          </a:r>
          <a:endParaRPr lang="en-IN" sz="1800" kern="1200" dirty="0"/>
        </a:p>
        <a:p>
          <a:pPr marL="171450" lvl="1" indent="-171450" algn="l" defTabSz="800100" rtl="0">
            <a:lnSpc>
              <a:spcPct val="90000"/>
            </a:lnSpc>
            <a:spcBef>
              <a:spcPct val="0"/>
            </a:spcBef>
            <a:spcAft>
              <a:spcPct val="15000"/>
            </a:spcAft>
            <a:buChar char="••"/>
          </a:pPr>
          <a:r>
            <a:rPr lang="en-GB" sz="1800" kern="1200" dirty="0" smtClean="0"/>
            <a:t>@Entity</a:t>
          </a:r>
          <a:endParaRPr lang="en-IN" sz="1800" kern="1200" dirty="0"/>
        </a:p>
        <a:p>
          <a:pPr marL="171450" lvl="1" indent="-171450" algn="l" defTabSz="800100" rtl="0">
            <a:lnSpc>
              <a:spcPct val="90000"/>
            </a:lnSpc>
            <a:spcBef>
              <a:spcPct val="0"/>
            </a:spcBef>
            <a:spcAft>
              <a:spcPct val="15000"/>
            </a:spcAft>
            <a:buChar char="••"/>
          </a:pPr>
          <a:r>
            <a:rPr lang="en-GB" sz="1800" kern="1200" dirty="0" smtClean="0"/>
            <a:t>@Id</a:t>
          </a:r>
          <a:endParaRPr lang="en-IN" sz="1800" kern="1200" dirty="0"/>
        </a:p>
        <a:p>
          <a:pPr marL="171450" lvl="1" indent="-171450" algn="l" defTabSz="800100" rtl="0">
            <a:lnSpc>
              <a:spcPct val="90000"/>
            </a:lnSpc>
            <a:spcBef>
              <a:spcPct val="0"/>
            </a:spcBef>
            <a:spcAft>
              <a:spcPct val="15000"/>
            </a:spcAft>
            <a:buChar char="••"/>
          </a:pPr>
          <a:r>
            <a:rPr lang="en-GB" sz="1800" kern="1200" dirty="0" smtClean="0"/>
            <a:t>@GeneratedValue</a:t>
          </a:r>
          <a:endParaRPr lang="en-IN" sz="1800" kern="1200" dirty="0"/>
        </a:p>
        <a:p>
          <a:pPr marL="171450" lvl="1" indent="-171450" algn="l" defTabSz="800100" rtl="0">
            <a:lnSpc>
              <a:spcPct val="90000"/>
            </a:lnSpc>
            <a:spcBef>
              <a:spcPct val="0"/>
            </a:spcBef>
            <a:spcAft>
              <a:spcPct val="15000"/>
            </a:spcAft>
            <a:buChar char="••"/>
          </a:pPr>
          <a:r>
            <a:rPr lang="en-GB" sz="1800" kern="1200" smtClean="0"/>
            <a:t>@Override</a:t>
          </a:r>
          <a:endParaRPr lang="en-IN" sz="1800" kern="1200"/>
        </a:p>
        <a:p>
          <a:pPr marL="171450" lvl="1" indent="-171450" algn="l" defTabSz="800100" rtl="0">
            <a:lnSpc>
              <a:spcPct val="90000"/>
            </a:lnSpc>
            <a:spcBef>
              <a:spcPct val="0"/>
            </a:spcBef>
            <a:spcAft>
              <a:spcPct val="15000"/>
            </a:spcAft>
            <a:buChar char="••"/>
          </a:pPr>
          <a:r>
            <a:rPr lang="en-GB" sz="1800" kern="1200" dirty="0" smtClean="0"/>
            <a:t>@Service</a:t>
          </a:r>
          <a:endParaRPr lang="en-IN" sz="1800" kern="1200" dirty="0"/>
        </a:p>
      </dsp:txBody>
      <dsp:txXfrm rot="-5400000">
        <a:off x="2946197" y="344765"/>
        <a:ext cx="5048427" cy="3498422"/>
      </dsp:txXfrm>
    </dsp:sp>
    <dsp:sp modelId="{6C1108B8-5B24-49A9-8F8B-DC7CC290C058}">
      <dsp:nvSpPr>
        <dsp:cNvPr id="0" name=""/>
        <dsp:cNvSpPr/>
      </dsp:nvSpPr>
      <dsp:spPr>
        <a:xfrm>
          <a:off x="0" y="2044"/>
          <a:ext cx="2946196" cy="4183862"/>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IN" sz="3400" kern="1200" smtClean="0"/>
            <a:t>Annotation </a:t>
          </a:r>
          <a:endParaRPr lang="en-IN" sz="3400" kern="1200"/>
        </a:p>
      </dsp:txBody>
      <dsp:txXfrm>
        <a:off x="143821" y="145865"/>
        <a:ext cx="2658554" cy="3896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2F283-FEF9-459F-A17B-24380F861EF4}" type="datetimeFigureOut">
              <a:rPr lang="en-IN" smtClean="0"/>
              <a:t>14-05-2022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D36A5-6DFC-4F2A-AE86-96EDCF72C26D}" type="slidenum">
              <a:rPr lang="en-IN" smtClean="0"/>
              <a:t>‹#›</a:t>
            </a:fld>
            <a:endParaRPr lang="en-IN"/>
          </a:p>
        </p:txBody>
      </p:sp>
    </p:spTree>
    <p:extLst>
      <p:ext uri="{BB962C8B-B14F-4D97-AF65-F5344CB8AC3E}">
        <p14:creationId xmlns:p14="http://schemas.microsoft.com/office/powerpoint/2010/main" val="213974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3D36A5-6DFC-4F2A-AE86-96EDCF72C26D}" type="slidenum">
              <a:rPr lang="en-IN" smtClean="0"/>
              <a:t>1</a:t>
            </a:fld>
            <a:endParaRPr lang="en-IN"/>
          </a:p>
        </p:txBody>
      </p:sp>
    </p:spTree>
    <p:extLst>
      <p:ext uri="{BB962C8B-B14F-4D97-AF65-F5344CB8AC3E}">
        <p14:creationId xmlns:p14="http://schemas.microsoft.com/office/powerpoint/2010/main" val="233028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5"/>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3"/>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434163"/>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4"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544392-9E24-4411-AA5E-2D1DD35066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E9ED06-7CB7-42FC-8F25-C1A0E244833E}" type="datetimeFigureOut">
              <a:rPr lang="en-IN" smtClean="0"/>
              <a:t>14-05-2022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544392-9E24-4411-AA5E-2D1DD3506689}"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3E9ED06-7CB7-42FC-8F25-C1A0E244833E}" type="datetimeFigureOut">
              <a:rPr lang="en-IN" smtClean="0"/>
              <a:t>14-05-2022</a:t>
            </a:fld>
            <a:endParaRPr lang="en-IN"/>
          </a:p>
        </p:txBody>
      </p:sp>
      <p:sp>
        <p:nvSpPr>
          <p:cNvPr id="18" name="Footer Placeholder 17"/>
          <p:cNvSpPr>
            <a:spLocks noGrp="1"/>
          </p:cNvSpPr>
          <p:nvPr>
            <p:ph type="ftr" sz="quarter" idx="3"/>
          </p:nvPr>
        </p:nvSpPr>
        <p:spPr>
          <a:xfrm>
            <a:off x="6062328"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3544392-9E24-4411-AA5E-2D1DD35066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3195787"/>
          </a:xfrm>
        </p:spPr>
        <p:txBody>
          <a:bodyPr>
            <a:normAutofit/>
          </a:bodyPr>
          <a:lstStyle/>
          <a:p>
            <a:r>
              <a:rPr lang="en-GB" sz="3600" dirty="0" smtClean="0"/>
              <a:t>Mini project report </a:t>
            </a:r>
            <a:br>
              <a:rPr lang="en-GB" sz="3600" dirty="0" smtClean="0"/>
            </a:br>
            <a:r>
              <a:rPr lang="en-GB" sz="3600" dirty="0" smtClean="0"/>
              <a:t>On </a:t>
            </a:r>
            <a:br>
              <a:rPr lang="en-GB" sz="3600" dirty="0" smtClean="0"/>
            </a:br>
            <a:r>
              <a:rPr lang="en-GB" sz="3600" dirty="0" smtClean="0"/>
              <a:t>Online Medical Management </a:t>
            </a:r>
            <a:endParaRPr lang="en-IN" sz="3600" dirty="0"/>
          </a:p>
        </p:txBody>
      </p:sp>
      <p:sp>
        <p:nvSpPr>
          <p:cNvPr id="3" name="Subtitle 2"/>
          <p:cNvSpPr>
            <a:spLocks noGrp="1"/>
          </p:cNvSpPr>
          <p:nvPr>
            <p:ph type="subTitle" idx="1"/>
          </p:nvPr>
        </p:nvSpPr>
        <p:spPr>
          <a:xfrm>
            <a:off x="722376" y="3685032"/>
            <a:ext cx="7772400" cy="2606286"/>
          </a:xfrm>
        </p:spPr>
        <p:txBody>
          <a:bodyPr>
            <a:normAutofit/>
          </a:bodyPr>
          <a:lstStyle/>
          <a:p>
            <a:r>
              <a:rPr lang="en-GB" b="1" dirty="0" smtClean="0"/>
              <a:t>Roll No. 1911985045</a:t>
            </a:r>
          </a:p>
          <a:p>
            <a:r>
              <a:rPr lang="en-GB" b="1" dirty="0" smtClean="0"/>
              <a:t>Name :Ashwnai Gupta </a:t>
            </a:r>
          </a:p>
          <a:p>
            <a:r>
              <a:rPr lang="en-GB" b="1" dirty="0" smtClean="0"/>
              <a:t>Course :CSE</a:t>
            </a:r>
          </a:p>
          <a:p>
            <a:r>
              <a:rPr lang="en-GB" b="1" dirty="0" smtClean="0"/>
              <a:t>Year 3</a:t>
            </a:r>
          </a:p>
          <a:p>
            <a:r>
              <a:rPr lang="en-GB" b="1" dirty="0" smtClean="0"/>
              <a:t>Section : 6 </a:t>
            </a:r>
          </a:p>
          <a:p>
            <a:r>
              <a:rPr lang="en-GB" b="1" dirty="0" smtClean="0"/>
              <a:t>Batch : B.E +M.E(2019) </a:t>
            </a:r>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620689"/>
            <a:ext cx="2984500" cy="1080120"/>
          </a:xfrm>
          <a:prstGeom prst="rect">
            <a:avLst/>
          </a:prstGeom>
        </p:spPr>
      </p:pic>
    </p:spTree>
    <p:extLst>
      <p:ext uri="{BB962C8B-B14F-4D97-AF65-F5344CB8AC3E}">
        <p14:creationId xmlns:p14="http://schemas.microsoft.com/office/powerpoint/2010/main" val="190951234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14864805"/>
              </p:ext>
            </p:extLst>
          </p:nvPr>
        </p:nvGraphicFramePr>
        <p:xfrm>
          <a:off x="502920" y="530352"/>
          <a:ext cx="8183880" cy="2826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7996" y="3717032"/>
            <a:ext cx="1944124" cy="1944124"/>
          </a:xfrm>
          <a:prstGeom prst="rect">
            <a:avLst/>
          </a:prstGeom>
        </p:spPr>
      </p:pic>
    </p:spTree>
    <p:extLst>
      <p:ext uri="{BB962C8B-B14F-4D97-AF65-F5344CB8AC3E}">
        <p14:creationId xmlns:p14="http://schemas.microsoft.com/office/powerpoint/2010/main" val="17774404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507848803"/>
              </p:ext>
            </p:extLst>
          </p:nvPr>
        </p:nvGraphicFramePr>
        <p:xfrm>
          <a:off x="502920" y="530352"/>
          <a:ext cx="8183880" cy="246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9728" y="3068960"/>
            <a:ext cx="2791561" cy="2664296"/>
          </a:xfrm>
          <a:prstGeom prst="rect">
            <a:avLst/>
          </a:prstGeom>
        </p:spPr>
      </p:pic>
    </p:spTree>
    <p:extLst>
      <p:ext uri="{BB962C8B-B14F-4D97-AF65-F5344CB8AC3E}">
        <p14:creationId xmlns:p14="http://schemas.microsoft.com/office/powerpoint/2010/main" val="283554306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340768"/>
            <a:ext cx="8127459" cy="5059015"/>
          </a:xfrm>
        </p:spPr>
      </p:pic>
      <p:sp>
        <p:nvSpPr>
          <p:cNvPr id="5" name="Rectangle 4"/>
          <p:cNvSpPr/>
          <p:nvPr/>
        </p:nvSpPr>
        <p:spPr>
          <a:xfrm>
            <a:off x="1944866" y="548680"/>
            <a:ext cx="5328592" cy="609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Postman value screen short</a:t>
            </a:r>
            <a:r>
              <a:rPr lang="en-GB" dirty="0" smtClean="0"/>
              <a:t> </a:t>
            </a:r>
            <a:endParaRPr lang="en-IN" dirty="0"/>
          </a:p>
        </p:txBody>
      </p:sp>
    </p:spTree>
    <p:extLst>
      <p:ext uri="{BB962C8B-B14F-4D97-AF65-F5344CB8AC3E}">
        <p14:creationId xmlns:p14="http://schemas.microsoft.com/office/powerpoint/2010/main" val="53342913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183880" cy="1051560"/>
          </a:xfrm>
        </p:spPr>
        <p:txBody>
          <a:bodyPr/>
          <a:lstStyle/>
          <a:p>
            <a:pPr algn="ctr"/>
            <a:r>
              <a:rPr lang="en-IN" dirty="0" smtClean="0"/>
              <a:t>postman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24744"/>
            <a:ext cx="6902433" cy="4187825"/>
          </a:xfrm>
        </p:spPr>
      </p:pic>
    </p:spTree>
    <p:extLst>
      <p:ext uri="{BB962C8B-B14F-4D97-AF65-F5344CB8AC3E}">
        <p14:creationId xmlns:p14="http://schemas.microsoft.com/office/powerpoint/2010/main" val="156692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41249438"/>
              </p:ext>
            </p:extLst>
          </p:nvPr>
        </p:nvGraphicFramePr>
        <p:xfrm>
          <a:off x="467544" y="476672"/>
          <a:ext cx="8183880" cy="418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4149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GB" dirty="0" smtClean="0"/>
              <a:t>@Entity</a:t>
            </a:r>
          </a:p>
          <a:p>
            <a:pPr marL="0" indent="0" algn="ctr">
              <a:buNone/>
            </a:pPr>
            <a:endParaRPr lang="en-IN" dirty="0" smtClean="0"/>
          </a:p>
          <a:p>
            <a:pPr marL="0" lvl="0" indent="0">
              <a:buNone/>
            </a:pPr>
            <a:r>
              <a:rPr lang="en-GB" sz="2000" dirty="0" smtClean="0"/>
              <a:t>The entities are the persistence objects stores as a record in the database.</a:t>
            </a:r>
          </a:p>
          <a:p>
            <a:pPr algn="ctr"/>
            <a:r>
              <a:rPr lang="en-GB" sz="2400" dirty="0" smtClean="0"/>
              <a:t>Autowired</a:t>
            </a:r>
          </a:p>
          <a:p>
            <a:pPr marL="0" indent="0">
              <a:buNone/>
            </a:pPr>
            <a:r>
              <a:rPr lang="en-GB" sz="2400" dirty="0" smtClean="0"/>
              <a:t>In the spring boot, @Autowired annotation is used for dependency injection.</a:t>
            </a:r>
          </a:p>
        </p:txBody>
      </p:sp>
    </p:spTree>
    <p:extLst>
      <p:ext uri="{BB962C8B-B14F-4D97-AF65-F5344CB8AC3E}">
        <p14:creationId xmlns:p14="http://schemas.microsoft.com/office/powerpoint/2010/main" val="38570056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8928"/>
          </a:xfrm>
        </p:spPr>
        <p:txBody>
          <a:bodyPr>
            <a:normAutofit/>
          </a:bodyPr>
          <a:lstStyle/>
          <a:p>
            <a:pPr algn="ctr"/>
            <a:r>
              <a:rPr lang="en-GB" dirty="0" smtClean="0"/>
              <a:t>Future Scope </a:t>
            </a:r>
          </a:p>
          <a:p>
            <a:pPr>
              <a:buFont typeface="Arial" pitchFamily="34" charset="0"/>
              <a:buChar char="•"/>
            </a:pPr>
            <a:r>
              <a:rPr lang="en-GB" sz="2600" dirty="0" smtClean="0"/>
              <a:t>I will payment method in the project after get appointment.. </a:t>
            </a:r>
          </a:p>
          <a:p>
            <a:pPr>
              <a:buFont typeface="Arial" pitchFamily="34" charset="0"/>
              <a:buChar char="•"/>
            </a:pPr>
            <a:r>
              <a:rPr lang="en-GB" sz="2600" dirty="0" smtClean="0"/>
              <a:t>Adding email service when appointment get confirm mail will send to the patient email address..</a:t>
            </a:r>
          </a:p>
          <a:p>
            <a:pPr>
              <a:buFont typeface="Arial" pitchFamily="34" charset="0"/>
              <a:buChar char="•"/>
            </a:pPr>
            <a:r>
              <a:rPr lang="en-GB" sz="2600" dirty="0" smtClean="0"/>
              <a:t>Adding some health tips in form of video or photo..</a:t>
            </a:r>
          </a:p>
          <a:p>
            <a:pPr>
              <a:buFont typeface="Arial" pitchFamily="34" charset="0"/>
              <a:buChar char="•"/>
            </a:pPr>
            <a:r>
              <a:rPr lang="en-GB" sz="2600" dirty="0"/>
              <a:t>general perception for common </a:t>
            </a:r>
            <a:r>
              <a:rPr lang="en-GB" sz="2600" dirty="0" smtClean="0"/>
              <a:t>diseases like cold and fever..</a:t>
            </a:r>
          </a:p>
          <a:p>
            <a:pPr>
              <a:buFont typeface="Arial" pitchFamily="34" charset="0"/>
              <a:buChar char="•"/>
            </a:pPr>
            <a:r>
              <a:rPr lang="en-GB" sz="2600" dirty="0"/>
              <a:t>First aid </a:t>
            </a:r>
            <a:r>
              <a:rPr lang="en-GB" sz="2600" dirty="0" smtClean="0"/>
              <a:t>video in common </a:t>
            </a:r>
            <a:r>
              <a:rPr lang="en-GB" sz="2600" dirty="0"/>
              <a:t>emergency </a:t>
            </a:r>
            <a:r>
              <a:rPr lang="en-GB" sz="2600" dirty="0" smtClean="0"/>
              <a:t>conditions..</a:t>
            </a:r>
            <a:endParaRPr lang="en-GB" sz="2600" dirty="0"/>
          </a:p>
        </p:txBody>
      </p:sp>
    </p:spTree>
    <p:extLst>
      <p:ext uri="{BB962C8B-B14F-4D97-AF65-F5344CB8AC3E}">
        <p14:creationId xmlns:p14="http://schemas.microsoft.com/office/powerpoint/2010/main" val="9558231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lstStyle/>
          <a:p>
            <a:pPr algn="ctr"/>
            <a:r>
              <a:rPr lang="en-GB" b="1" dirty="0" smtClean="0"/>
              <a:t>Conclusion</a:t>
            </a:r>
          </a:p>
          <a:p>
            <a:pPr marL="0" indent="0" algn="ctr">
              <a:buNone/>
            </a:pPr>
            <a:r>
              <a:rPr lang="en-GB" b="1" dirty="0" smtClean="0"/>
              <a:t>My project is not completed due to lack of time but I will keep on adding new functionalities in this project  in future.. </a:t>
            </a:r>
            <a:endParaRPr lang="en-IN" b="1" dirty="0"/>
          </a:p>
        </p:txBody>
      </p:sp>
    </p:spTree>
    <p:extLst>
      <p:ext uri="{BB962C8B-B14F-4D97-AF65-F5344CB8AC3E}">
        <p14:creationId xmlns:p14="http://schemas.microsoft.com/office/powerpoint/2010/main" val="351993672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C:\Users\DELL\AppData\Local\Microsoft\Windows\INetCache\IE\0DTVZIMN\Thank-You[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04664"/>
            <a:ext cx="5472608" cy="54726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67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541" y="404664"/>
            <a:ext cx="8183880" cy="5616624"/>
          </a:xfrm>
        </p:spPr>
        <p:txBody>
          <a:bodyPr>
            <a:normAutofit/>
          </a:bodyPr>
          <a:lstStyle/>
          <a:p>
            <a:pPr marL="0" indent="0">
              <a:buNone/>
            </a:pPr>
            <a:r>
              <a:rPr lang="en-GB" u="sng" dirty="0" smtClean="0">
                <a:solidFill>
                  <a:srgbClr val="FF0000"/>
                </a:solidFill>
              </a:rPr>
              <a:t>Introduction of  Project :</a:t>
            </a:r>
          </a:p>
          <a:p>
            <a:r>
              <a:rPr lang="en-GB" sz="2600" dirty="0" smtClean="0"/>
              <a:t>Basically the purpose of this project is less time efficient for the patient</a:t>
            </a:r>
          </a:p>
          <a:p>
            <a:r>
              <a:rPr lang="en-GB" sz="2200" b="1" dirty="0" smtClean="0"/>
              <a:t>manual work is less</a:t>
            </a:r>
            <a:r>
              <a:rPr lang="en-GB" sz="2200" dirty="0" smtClean="0"/>
              <a:t> </a:t>
            </a:r>
            <a:r>
              <a:rPr lang="en-GB" sz="2400" dirty="0" smtClean="0"/>
              <a:t>or</a:t>
            </a:r>
            <a:r>
              <a:rPr lang="en-GB" dirty="0" smtClean="0"/>
              <a:t> </a:t>
            </a:r>
            <a:r>
              <a:rPr lang="en-GB" sz="2200" b="1" dirty="0" smtClean="0"/>
              <a:t>paper work is less</a:t>
            </a:r>
            <a:r>
              <a:rPr lang="en-GB" sz="2200" dirty="0" smtClean="0"/>
              <a:t> </a:t>
            </a:r>
            <a:r>
              <a:rPr lang="en-GB" sz="2400" dirty="0" smtClean="0"/>
              <a:t>this is</a:t>
            </a:r>
            <a:r>
              <a:rPr lang="en-GB" dirty="0" smtClean="0"/>
              <a:t> </a:t>
            </a:r>
            <a:r>
              <a:rPr lang="en-GB" sz="2400" dirty="0" smtClean="0"/>
              <a:t>web application so we can open it every where in every desktop or mobile phone…</a:t>
            </a:r>
          </a:p>
          <a:p>
            <a:r>
              <a:rPr lang="en-GB" sz="2400" dirty="0" smtClean="0"/>
              <a:t>Suppose there are two patient both are go to hospital for check up First patient is book appointment from this application and second is not so first one is go to hospital and check up and go back to our work and the second one is wait long this because he/she did not book our slot </a:t>
            </a:r>
          </a:p>
          <a:p>
            <a:pPr marL="0" indent="0">
              <a:buNone/>
            </a:pPr>
            <a:endParaRPr lang="en-GB" dirty="0" smtClean="0"/>
          </a:p>
        </p:txBody>
      </p:sp>
    </p:spTree>
    <p:extLst>
      <p:ext uri="{BB962C8B-B14F-4D97-AF65-F5344CB8AC3E}">
        <p14:creationId xmlns:p14="http://schemas.microsoft.com/office/powerpoint/2010/main" val="38092155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Less </a:t>
            </a:r>
            <a:r>
              <a:rPr lang="en-GB" dirty="0"/>
              <a:t>paper work </a:t>
            </a:r>
            <a:endParaRPr lang="en-GB" dirty="0" smtClean="0"/>
          </a:p>
          <a:p>
            <a:r>
              <a:rPr lang="en-GB" dirty="0"/>
              <a:t>Save </a:t>
            </a:r>
            <a:r>
              <a:rPr lang="en-GB" dirty="0" smtClean="0"/>
              <a:t>time</a:t>
            </a:r>
          </a:p>
          <a:p>
            <a:r>
              <a:rPr lang="en-GB" dirty="0" smtClean="0"/>
              <a:t>Manual </a:t>
            </a:r>
            <a:r>
              <a:rPr lang="en-GB" dirty="0"/>
              <a:t>work less </a:t>
            </a:r>
            <a:endParaRPr lang="en-GB" dirty="0" smtClean="0"/>
          </a:p>
          <a:p>
            <a:r>
              <a:rPr lang="en-GB" dirty="0" smtClean="0"/>
              <a:t>Book </a:t>
            </a:r>
            <a:r>
              <a:rPr lang="en-GB" dirty="0"/>
              <a:t>slot of own accord </a:t>
            </a:r>
            <a:endParaRPr lang="en-GB" dirty="0" smtClean="0"/>
          </a:p>
          <a:p>
            <a:r>
              <a:rPr lang="en-GB" dirty="0" smtClean="0"/>
              <a:t>Online prescription drug</a:t>
            </a:r>
          </a:p>
          <a:p>
            <a:pPr marL="0" indent="0">
              <a:buNone/>
            </a:pPr>
            <a:endParaRPr lang="en-IN" dirty="0"/>
          </a:p>
        </p:txBody>
      </p:sp>
    </p:spTree>
    <p:extLst>
      <p:ext uri="{BB962C8B-B14F-4D97-AF65-F5344CB8AC3E}">
        <p14:creationId xmlns:p14="http://schemas.microsoft.com/office/powerpoint/2010/main" val="364046086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dirty="0" smtClean="0"/>
              <a:t>In Back-end used spring boot</a:t>
            </a:r>
            <a:br>
              <a:rPr lang="en-GB" sz="2800" dirty="0" smtClean="0"/>
            </a:br>
            <a:r>
              <a:rPr lang="en-GB" sz="2800" dirty="0" smtClean="0"/>
              <a:t>In Front-end used angular</a:t>
            </a:r>
            <a:br>
              <a:rPr lang="en-GB" sz="2800" dirty="0" smtClean="0"/>
            </a:br>
            <a:r>
              <a:rPr lang="en-GB" sz="2800" dirty="0" smtClean="0"/>
              <a:t>JPA hibernate for connect back with data base  </a:t>
            </a:r>
            <a:endParaRPr lang="en-IN" sz="2800"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Technology used </a:t>
            </a:r>
          </a:p>
          <a:p>
            <a:r>
              <a:rPr lang="en-GB" dirty="0"/>
              <a:t> </a:t>
            </a:r>
            <a:r>
              <a:rPr lang="en-GB" dirty="0" smtClean="0"/>
              <a:t>window(10) </a:t>
            </a:r>
            <a:r>
              <a:rPr lang="en-GB" dirty="0"/>
              <a:t>O</a:t>
            </a:r>
            <a:r>
              <a:rPr lang="en-GB" dirty="0" smtClean="0"/>
              <a:t>perating System</a:t>
            </a:r>
          </a:p>
          <a:p>
            <a:r>
              <a:rPr lang="en-GB" dirty="0" smtClean="0"/>
              <a:t>For back-end  in we used Eclipse </a:t>
            </a:r>
          </a:p>
          <a:p>
            <a:r>
              <a:rPr lang="en-GB" dirty="0" smtClean="0"/>
              <a:t>For data base MySQL work-bench</a:t>
            </a:r>
          </a:p>
          <a:p>
            <a:r>
              <a:rPr lang="en-GB" dirty="0" smtClean="0"/>
              <a:t>For check API  postman </a:t>
            </a:r>
          </a:p>
          <a:p>
            <a:r>
              <a:rPr lang="en-GB" dirty="0" smtClean="0"/>
              <a:t>For Front-end V S code</a:t>
            </a:r>
          </a:p>
          <a:p>
            <a:r>
              <a:rPr lang="en-GB" dirty="0" smtClean="0"/>
              <a:t>For connectivity between spring boot backend back-end and data base  I have used Hibernate through JPA.</a:t>
            </a:r>
          </a:p>
        </p:txBody>
      </p:sp>
    </p:spTree>
    <p:extLst>
      <p:ext uri="{BB962C8B-B14F-4D97-AF65-F5344CB8AC3E}">
        <p14:creationId xmlns:p14="http://schemas.microsoft.com/office/powerpoint/2010/main" val="290451530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20888"/>
            <a:ext cx="8183880" cy="1051560"/>
          </a:xfrm>
        </p:spPr>
        <p:txBody>
          <a:bodyPr>
            <a:normAutofit/>
          </a:bodyPr>
          <a:lstStyle/>
          <a:p>
            <a:r>
              <a:rPr lang="en-GB" sz="1800" b="0" dirty="0">
                <a:solidFill>
                  <a:schemeClr val="tx1"/>
                </a:solidFill>
                <a:effectLst/>
              </a:rPr>
              <a:t>E.g. @Entity , @</a:t>
            </a:r>
            <a:r>
              <a:rPr lang="en-GB" sz="1800" b="0" dirty="0" smtClean="0">
                <a:solidFill>
                  <a:schemeClr val="tx1"/>
                </a:solidFill>
                <a:effectLst/>
              </a:rPr>
              <a:t>Id</a:t>
            </a:r>
            <a:r>
              <a:rPr lang="en-GB" dirty="0"/>
              <a:t/>
            </a:r>
            <a:br>
              <a:rPr lang="en-GB" dirty="0"/>
            </a:br>
            <a:endParaRPr lang="en-IN" dirty="0"/>
          </a:p>
        </p:txBody>
      </p:sp>
      <p:sp>
        <p:nvSpPr>
          <p:cNvPr id="3" name="Content Placeholder 2"/>
          <p:cNvSpPr>
            <a:spLocks noGrp="1"/>
          </p:cNvSpPr>
          <p:nvPr>
            <p:ph idx="1"/>
          </p:nvPr>
        </p:nvSpPr>
        <p:spPr/>
        <p:txBody>
          <a:bodyPr/>
          <a:lstStyle/>
          <a:p>
            <a:r>
              <a:rPr lang="en-GB" dirty="0" smtClean="0"/>
              <a:t>Hibernate : hibernate is ORM (</a:t>
            </a:r>
            <a:r>
              <a:rPr lang="en-GB" dirty="0" smtClean="0">
                <a:solidFill>
                  <a:srgbClr val="FF0000"/>
                </a:solidFill>
              </a:rPr>
              <a:t>Object Relational mapping</a:t>
            </a:r>
            <a:r>
              <a:rPr lang="en-GB" dirty="0" smtClean="0"/>
              <a:t>)tool which used  to create entries of tables in data base through some sort of  annotations.</a:t>
            </a:r>
          </a:p>
        </p:txBody>
      </p:sp>
    </p:spTree>
    <p:extLst>
      <p:ext uri="{BB962C8B-B14F-4D97-AF65-F5344CB8AC3E}">
        <p14:creationId xmlns:p14="http://schemas.microsoft.com/office/powerpoint/2010/main" val="204708361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060" y="4243737"/>
            <a:ext cx="7439891" cy="718230"/>
          </a:xfrm>
        </p:spPr>
        <p:txBody>
          <a:bodyPr/>
          <a:lstStyle/>
          <a:p>
            <a:r>
              <a:rPr lang="en-GB" dirty="0" smtClean="0"/>
              <a:t>ER diagram  </a:t>
            </a:r>
            <a:endParaRPr lang="en-IN" dirty="0"/>
          </a:p>
        </p:txBody>
      </p:sp>
      <p:sp>
        <p:nvSpPr>
          <p:cNvPr id="3" name="Content Placeholder 2"/>
          <p:cNvSpPr>
            <a:spLocks noGrp="1"/>
          </p:cNvSpPr>
          <p:nvPr>
            <p:ph idx="1"/>
          </p:nvPr>
        </p:nvSpPr>
        <p:spPr/>
        <p:txBody>
          <a:bodyPr/>
          <a:lstStyle/>
          <a:p>
            <a:r>
              <a:rPr lang="en-GB" dirty="0" smtClean="0"/>
              <a:t>These are the entities which are created in the database.</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186"/>
          <a:stretch/>
        </p:blipFill>
        <p:spPr>
          <a:xfrm>
            <a:off x="1115616" y="1430779"/>
            <a:ext cx="7008779" cy="2684022"/>
          </a:xfrm>
          <a:prstGeom prst="rect">
            <a:avLst/>
          </a:prstGeom>
        </p:spPr>
      </p:pic>
    </p:spTree>
    <p:extLst>
      <p:ext uri="{BB962C8B-B14F-4D97-AF65-F5344CB8AC3E}">
        <p14:creationId xmlns:p14="http://schemas.microsoft.com/office/powerpoint/2010/main" val="264900564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933056"/>
            <a:ext cx="8183880" cy="1051560"/>
          </a:xfrm>
        </p:spPr>
        <p:txBody>
          <a:bodyPr>
            <a:normAutofit fontScale="90000"/>
          </a:bodyPr>
          <a:lstStyle/>
          <a:p>
            <a:r>
              <a:rPr lang="en-GB" b="0" dirty="0" smtClean="0">
                <a:effectLst/>
              </a:rPr>
              <a:t>Benefits of spring boot</a:t>
            </a:r>
            <a:br>
              <a:rPr lang="en-GB" b="0" dirty="0" smtClean="0">
                <a:effectLst/>
              </a:rPr>
            </a:br>
            <a:r>
              <a:rPr lang="en-GB" b="0" dirty="0" smtClean="0">
                <a:solidFill>
                  <a:schemeClr val="tx1"/>
                </a:solidFill>
                <a:effectLst/>
              </a:rPr>
              <a:t>spring boot has a number of feature that make it a great fit for quickly developing java application </a:t>
            </a:r>
            <a:endParaRPr lang="en-IN" b="0" dirty="0">
              <a:effectLst/>
            </a:endParaRPr>
          </a:p>
        </p:txBody>
      </p:sp>
      <p:sp>
        <p:nvSpPr>
          <p:cNvPr id="3" name="Content Placeholder 2"/>
          <p:cNvSpPr>
            <a:spLocks noGrp="1"/>
          </p:cNvSpPr>
          <p:nvPr>
            <p:ph idx="1"/>
          </p:nvPr>
        </p:nvSpPr>
        <p:spPr/>
        <p:txBody>
          <a:bodyPr/>
          <a:lstStyle/>
          <a:p>
            <a:r>
              <a:rPr lang="en-GB" dirty="0" smtClean="0"/>
              <a:t>Spring Boot</a:t>
            </a:r>
            <a:r>
              <a:rPr lang="en-IN" dirty="0" smtClean="0"/>
              <a:t> (Back-End)</a:t>
            </a:r>
          </a:p>
          <a:p>
            <a:pPr marL="0" indent="0">
              <a:buNone/>
            </a:pPr>
            <a:r>
              <a:rPr lang="en-GB" sz="2400" dirty="0" smtClean="0"/>
              <a:t>Spring boot is an open source, microservice-based</a:t>
            </a:r>
          </a:p>
          <a:p>
            <a:pPr marL="0" indent="0">
              <a:buNone/>
            </a:pPr>
            <a:r>
              <a:rPr lang="en-GB" sz="2400" dirty="0" smtClean="0"/>
              <a:t>Java web framework. The spring Boot framework create  fully production-ready environment that is completely configurable using its prebuilt code within its codebase..</a:t>
            </a:r>
          </a:p>
          <a:p>
            <a:pPr marL="0" indent="0">
              <a:buNone/>
            </a:pPr>
            <a:endParaRPr lang="en-GB" sz="2400" dirty="0" smtClean="0"/>
          </a:p>
        </p:txBody>
      </p:sp>
    </p:spTree>
    <p:extLst>
      <p:ext uri="{BB962C8B-B14F-4D97-AF65-F5344CB8AC3E}">
        <p14:creationId xmlns:p14="http://schemas.microsoft.com/office/powerpoint/2010/main" val="32716285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759141303"/>
              </p:ext>
            </p:extLst>
          </p:nvPr>
        </p:nvGraphicFramePr>
        <p:xfrm>
          <a:off x="62430" y="548680"/>
          <a:ext cx="9073008" cy="4516120"/>
        </p:xfrm>
        <a:graphic>
          <a:graphicData uri="http://schemas.openxmlformats.org/drawingml/2006/table">
            <a:tbl>
              <a:tblPr firstRow="1" bandRow="1">
                <a:tableStyleId>{5C22544A-7EE6-4342-B048-85BDC9FD1C3A}</a:tableStyleId>
              </a:tblPr>
              <a:tblGrid>
                <a:gridCol w="1421592"/>
                <a:gridCol w="1458728"/>
                <a:gridCol w="2457283"/>
                <a:gridCol w="2079221"/>
                <a:gridCol w="1656184"/>
              </a:tblGrid>
              <a:tr h="370840">
                <a:tc>
                  <a:txBody>
                    <a:bodyPr/>
                    <a:lstStyle/>
                    <a:p>
                      <a:r>
                        <a:rPr lang="en-IN" dirty="0" smtClean="0"/>
                        <a:t>User</a:t>
                      </a:r>
                      <a:endParaRPr lang="en-IN" dirty="0"/>
                    </a:p>
                  </a:txBody>
                  <a:tcPr/>
                </a:tc>
                <a:tc>
                  <a:txBody>
                    <a:bodyPr/>
                    <a:lstStyle/>
                    <a:p>
                      <a:r>
                        <a:rPr lang="en-IN" dirty="0" smtClean="0"/>
                        <a:t>Doctor</a:t>
                      </a:r>
                      <a:endParaRPr lang="en-IN" dirty="0"/>
                    </a:p>
                  </a:txBody>
                  <a:tcPr/>
                </a:tc>
                <a:tc>
                  <a:txBody>
                    <a:bodyPr/>
                    <a:lstStyle/>
                    <a:p>
                      <a:r>
                        <a:rPr lang="en-IN" dirty="0" smtClean="0"/>
                        <a:t>Appointment</a:t>
                      </a:r>
                      <a:endParaRPr lang="en-IN" dirty="0"/>
                    </a:p>
                  </a:txBody>
                  <a:tcPr/>
                </a:tc>
                <a:tc>
                  <a:txBody>
                    <a:bodyPr/>
                    <a:lstStyle/>
                    <a:p>
                      <a:r>
                        <a:rPr lang="en-IN" dirty="0" smtClean="0"/>
                        <a:t>medicalrecord</a:t>
                      </a:r>
                      <a:endParaRPr lang="en-IN" dirty="0"/>
                    </a:p>
                  </a:txBody>
                  <a:tcPr/>
                </a:tc>
                <a:tc>
                  <a:txBody>
                    <a:bodyPr/>
                    <a:lstStyle/>
                    <a:p>
                      <a:r>
                        <a:rPr lang="en-IN" dirty="0" smtClean="0"/>
                        <a:t>patient</a:t>
                      </a:r>
                      <a:endParaRPr lang="en-IN" dirty="0"/>
                    </a:p>
                  </a:txBody>
                  <a:tcPr/>
                </a:tc>
              </a:tr>
              <a:tr h="370840">
                <a:tc>
                  <a:txBody>
                    <a:bodyPr/>
                    <a:lstStyle/>
                    <a:p>
                      <a:r>
                        <a:rPr lang="en-IN" dirty="0" smtClean="0"/>
                        <a:t>userid</a:t>
                      </a:r>
                      <a:endParaRPr lang="en-IN" dirty="0"/>
                    </a:p>
                  </a:txBody>
                  <a:tcPr/>
                </a:tc>
                <a:tc>
                  <a:txBody>
                    <a:bodyPr/>
                    <a:lstStyle/>
                    <a:p>
                      <a:r>
                        <a:rPr lang="en-IN" dirty="0" smtClean="0"/>
                        <a:t>doctorid</a:t>
                      </a:r>
                      <a:endParaRPr lang="en-IN" dirty="0"/>
                    </a:p>
                  </a:txBody>
                  <a:tcPr/>
                </a:tc>
                <a:tc>
                  <a:txBody>
                    <a:bodyPr/>
                    <a:lstStyle/>
                    <a:p>
                      <a:r>
                        <a:rPr lang="en-IN" dirty="0" smtClean="0"/>
                        <a:t>appointmentId</a:t>
                      </a:r>
                      <a:endParaRPr lang="en-IN" dirty="0"/>
                    </a:p>
                  </a:txBody>
                  <a:tcPr/>
                </a:tc>
                <a:tc>
                  <a:txBody>
                    <a:bodyPr/>
                    <a:lstStyle/>
                    <a:p>
                      <a:r>
                        <a:rPr lang="en-IN" dirty="0" smtClean="0"/>
                        <a:t>medicalrecordid</a:t>
                      </a:r>
                      <a:endParaRPr lang="en-IN" dirty="0"/>
                    </a:p>
                  </a:txBody>
                  <a:tcPr/>
                </a:tc>
                <a:tc>
                  <a:txBody>
                    <a:bodyPr/>
                    <a:lstStyle/>
                    <a:p>
                      <a:r>
                        <a:rPr lang="en-IN" dirty="0" smtClean="0"/>
                        <a:t>patientid</a:t>
                      </a:r>
                      <a:endParaRPr lang="en-IN" dirty="0"/>
                    </a:p>
                  </a:txBody>
                  <a:tcPr/>
                </a:tc>
              </a:tr>
              <a:tr h="370840">
                <a:tc>
                  <a:txBody>
                    <a:bodyPr/>
                    <a:lstStyle/>
                    <a:p>
                      <a:r>
                        <a:rPr lang="en-IN" dirty="0" smtClean="0"/>
                        <a:t>first name</a:t>
                      </a:r>
                      <a:endParaRPr lang="en-IN" dirty="0"/>
                    </a:p>
                  </a:txBody>
                  <a:tcPr/>
                </a:tc>
                <a:tc>
                  <a:txBody>
                    <a:bodyPr/>
                    <a:lstStyle/>
                    <a:p>
                      <a:r>
                        <a:rPr lang="en-IN" dirty="0" smtClean="0"/>
                        <a:t>First</a:t>
                      </a:r>
                      <a:r>
                        <a:rPr lang="en-IN" baseline="0" dirty="0" smtClean="0"/>
                        <a:t> name </a:t>
                      </a:r>
                      <a:endParaRPr lang="en-IN" dirty="0"/>
                    </a:p>
                  </a:txBody>
                  <a:tcPr/>
                </a:tc>
                <a:tc>
                  <a:txBody>
                    <a:bodyPr/>
                    <a:lstStyle/>
                    <a:p>
                      <a:r>
                        <a:rPr lang="en-IN" dirty="0" smtClean="0"/>
                        <a:t>Health</a:t>
                      </a:r>
                      <a:r>
                        <a:rPr lang="en-IN" baseline="0" dirty="0" smtClean="0"/>
                        <a:t> problem</a:t>
                      </a:r>
                      <a:endParaRPr lang="en-IN" dirty="0"/>
                    </a:p>
                  </a:txBody>
                  <a:tcPr/>
                </a:tc>
                <a:tc>
                  <a:txBody>
                    <a:bodyPr/>
                    <a:lstStyle/>
                    <a:p>
                      <a:r>
                        <a:rPr lang="en-IN" dirty="0" smtClean="0"/>
                        <a:t>Patient id</a:t>
                      </a:r>
                      <a:endParaRPr lang="en-IN" dirty="0"/>
                    </a:p>
                  </a:txBody>
                  <a:tcPr/>
                </a:tc>
                <a:tc>
                  <a:txBody>
                    <a:bodyPr/>
                    <a:lstStyle/>
                    <a:p>
                      <a:r>
                        <a:rPr lang="en-IN" dirty="0" smtClean="0"/>
                        <a:t>firstname</a:t>
                      </a:r>
                      <a:endParaRPr lang="en-IN" dirty="0"/>
                    </a:p>
                  </a:txBody>
                  <a:tcPr/>
                </a:tc>
              </a:tr>
              <a:tr h="370840">
                <a:tc>
                  <a:txBody>
                    <a:bodyPr/>
                    <a:lstStyle/>
                    <a:p>
                      <a:r>
                        <a:rPr lang="en-IN" dirty="0" smtClean="0"/>
                        <a:t>last name</a:t>
                      </a:r>
                      <a:endParaRPr lang="en-IN" dirty="0"/>
                    </a:p>
                  </a:txBody>
                  <a:tcPr/>
                </a:tc>
                <a:tc>
                  <a:txBody>
                    <a:bodyPr/>
                    <a:lstStyle/>
                    <a:p>
                      <a:r>
                        <a:rPr lang="en-IN" dirty="0" smtClean="0"/>
                        <a:t>Last name</a:t>
                      </a:r>
                      <a:endParaRPr lang="en-IN" dirty="0"/>
                    </a:p>
                  </a:txBody>
                  <a:tcPr/>
                </a:tc>
                <a:tc>
                  <a:txBody>
                    <a:bodyPr/>
                    <a:lstStyle/>
                    <a:p>
                      <a:r>
                        <a:rPr lang="en-IN" dirty="0" smtClean="0"/>
                        <a:t>appointmentstatus</a:t>
                      </a:r>
                      <a:endParaRPr lang="en-IN" dirty="0"/>
                    </a:p>
                  </a:txBody>
                  <a:tcPr/>
                </a:tc>
                <a:tc>
                  <a:txBody>
                    <a:bodyPr/>
                    <a:lstStyle/>
                    <a:p>
                      <a:r>
                        <a:rPr lang="en-IN" dirty="0" smtClean="0"/>
                        <a:t>doctor</a:t>
                      </a:r>
                      <a:r>
                        <a:rPr lang="en-IN" baseline="0" dirty="0" smtClean="0"/>
                        <a:t>Id</a:t>
                      </a:r>
                      <a:endParaRPr lang="en-IN" dirty="0"/>
                    </a:p>
                  </a:txBody>
                  <a:tcPr/>
                </a:tc>
                <a:tc>
                  <a:txBody>
                    <a:bodyPr/>
                    <a:lstStyle/>
                    <a:p>
                      <a:r>
                        <a:rPr lang="en-IN" dirty="0" smtClean="0"/>
                        <a:t>lastname</a:t>
                      </a:r>
                      <a:endParaRPr lang="en-IN" dirty="0"/>
                    </a:p>
                  </a:txBody>
                  <a:tcPr/>
                </a:tc>
              </a:tr>
              <a:tr h="370840">
                <a:tc>
                  <a:txBody>
                    <a:bodyPr/>
                    <a:lstStyle/>
                    <a:p>
                      <a:r>
                        <a:rPr lang="en-IN" dirty="0" smtClean="0"/>
                        <a:t>emailId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emailId</a:t>
                      </a:r>
                    </a:p>
                    <a:p>
                      <a:endParaRPr lang="en-IN" dirty="0"/>
                    </a:p>
                  </a:txBody>
                  <a:tcPr/>
                </a:tc>
                <a:tc>
                  <a:txBody>
                    <a:bodyPr/>
                    <a:lstStyle/>
                    <a:p>
                      <a:r>
                        <a:rPr kumimoji="0" lang="en-IN" sz="1800" kern="1200" dirty="0" smtClean="0">
                          <a:solidFill>
                            <a:schemeClr val="dk1"/>
                          </a:solidFill>
                          <a:latin typeface="+mn-lt"/>
                          <a:ea typeface="+mn-ea"/>
                          <a:cs typeface="+mn-cs"/>
                        </a:rPr>
                        <a:t>dateOfAppointment</a:t>
                      </a:r>
                      <a:endParaRPr lang="en-IN" dirty="0"/>
                    </a:p>
                  </a:txBody>
                  <a:tcPr/>
                </a:tc>
                <a:tc>
                  <a:txBody>
                    <a:bodyPr/>
                    <a:lstStyle/>
                    <a:p>
                      <a:r>
                        <a:rPr kumimoji="0" lang="en-IN" sz="1800" kern="1200" dirty="0" smtClean="0">
                          <a:solidFill>
                            <a:schemeClr val="dk1"/>
                          </a:solidFill>
                          <a:latin typeface="+mn-lt"/>
                          <a:ea typeface="+mn-ea"/>
                          <a:cs typeface="+mn-cs"/>
                        </a:rPr>
                        <a:t>preception</a:t>
                      </a:r>
                      <a:endParaRPr lang="en-IN" dirty="0"/>
                    </a:p>
                  </a:txBody>
                  <a:tcPr/>
                </a:tc>
                <a:tc>
                  <a:txBody>
                    <a:bodyPr/>
                    <a:lstStyle/>
                    <a:p>
                      <a:r>
                        <a:rPr lang="en-GB" dirty="0" smtClean="0"/>
                        <a:t>Password</a:t>
                      </a:r>
                    </a:p>
                  </a:txBody>
                  <a:tcPr/>
                </a:tc>
              </a:tr>
              <a:tr h="370840">
                <a:tc>
                  <a:txBody>
                    <a:bodyPr/>
                    <a:lstStyle/>
                    <a:p>
                      <a:r>
                        <a:rPr lang="en-GB" dirty="0" smtClean="0"/>
                        <a:t>password</a:t>
                      </a:r>
                      <a:endParaRPr lang="en-IN" dirty="0"/>
                    </a:p>
                  </a:txBody>
                  <a:tcPr/>
                </a:tc>
                <a:tc>
                  <a:txBody>
                    <a:bodyPr/>
                    <a:lstStyle/>
                    <a:p>
                      <a:r>
                        <a:rPr lang="en-GB" dirty="0" smtClean="0"/>
                        <a:t>password</a:t>
                      </a:r>
                      <a:endParaRPr lang="en-IN" dirty="0"/>
                    </a:p>
                  </a:txBody>
                  <a:tcPr/>
                </a:tc>
                <a:tc>
                  <a:txBody>
                    <a:bodyPr/>
                    <a:lstStyle/>
                    <a:p>
                      <a:endParaRPr lang="en-IN"/>
                    </a:p>
                  </a:txBody>
                  <a:tcPr/>
                </a:tc>
                <a:tc>
                  <a:txBody>
                    <a:bodyPr/>
                    <a:lstStyle/>
                    <a:p>
                      <a:r>
                        <a:rPr kumimoji="0" lang="en-IN" sz="1800" kern="1200" dirty="0" smtClean="0">
                          <a:solidFill>
                            <a:schemeClr val="dk1"/>
                          </a:solidFill>
                          <a:latin typeface="+mn-lt"/>
                          <a:ea typeface="+mn-ea"/>
                          <a:cs typeface="+mn-cs"/>
                        </a:rPr>
                        <a:t>healthproblem</a:t>
                      </a:r>
                      <a:endParaRPr lang="en-IN" dirty="0"/>
                    </a:p>
                  </a:txBody>
                  <a:tcPr/>
                </a:tc>
                <a:tc>
                  <a:txBody>
                    <a:bodyPr/>
                    <a:lstStyle/>
                    <a:p>
                      <a:r>
                        <a:rPr lang="en-GB" dirty="0" smtClean="0"/>
                        <a:t>address</a:t>
                      </a:r>
                      <a:endParaRPr lang="en-IN" dirty="0"/>
                    </a:p>
                  </a:txBody>
                  <a:tcPr/>
                </a:tc>
              </a:tr>
              <a:tr h="370840">
                <a:tc>
                  <a:txBody>
                    <a:bodyPr/>
                    <a:lstStyle/>
                    <a:p>
                      <a:endParaRPr lang="en-IN"/>
                    </a:p>
                  </a:txBody>
                  <a:tcPr/>
                </a:tc>
                <a:tc>
                  <a:txBody>
                    <a:bodyPr/>
                    <a:lstStyle/>
                    <a:p>
                      <a:r>
                        <a:rPr kumimoji="0" lang="en-IN" sz="1800" kern="1200" dirty="0" smtClean="0">
                          <a:solidFill>
                            <a:schemeClr val="dk1"/>
                          </a:solidFill>
                          <a:latin typeface="+mn-lt"/>
                          <a:ea typeface="+mn-ea"/>
                          <a:cs typeface="+mn-cs"/>
                        </a:rPr>
                        <a:t>qualifications</a:t>
                      </a:r>
                      <a:endParaRPr lang="en-IN" dirty="0"/>
                    </a:p>
                  </a:txBody>
                  <a:tcPr/>
                </a:tc>
                <a:tc>
                  <a:txBody>
                    <a:bodyPr/>
                    <a:lstStyle/>
                    <a:p>
                      <a:endParaRPr lang="en-IN"/>
                    </a:p>
                  </a:txBody>
                  <a:tcPr/>
                </a:tc>
                <a:tc>
                  <a:txBody>
                    <a:bodyPr/>
                    <a:lstStyle/>
                    <a:p>
                      <a:r>
                        <a:rPr kumimoji="0" lang="en-IN" sz="1800" kern="1200" dirty="0" smtClean="0">
                          <a:solidFill>
                            <a:schemeClr val="dk1"/>
                          </a:solidFill>
                          <a:latin typeface="+mn-lt"/>
                          <a:ea typeface="+mn-ea"/>
                          <a:cs typeface="+mn-cs"/>
                        </a:rPr>
                        <a:t>dateofrecord</a:t>
                      </a:r>
                      <a:endParaRPr lang="en-IN" dirty="0"/>
                    </a:p>
                  </a:txBody>
                  <a:tcPr/>
                </a:tc>
                <a:tc>
                  <a:txBody>
                    <a:bodyPr/>
                    <a:lstStyle/>
                    <a:p>
                      <a:r>
                        <a:rPr kumimoji="0" lang="en-IN" sz="1800" kern="1200" dirty="0" smtClean="0">
                          <a:solidFill>
                            <a:schemeClr val="dk1"/>
                          </a:solidFill>
                          <a:latin typeface="+mn-lt"/>
                          <a:ea typeface="+mn-ea"/>
                          <a:cs typeface="+mn-cs"/>
                        </a:rPr>
                        <a:t>prescription</a:t>
                      </a:r>
                      <a:endParaRPr lang="en-IN" dirty="0"/>
                    </a:p>
                  </a:txBody>
                  <a:tcPr/>
                </a:tc>
              </a:tr>
              <a:tr h="370840">
                <a:tc>
                  <a:txBody>
                    <a:bodyPr/>
                    <a:lstStyle/>
                    <a:p>
                      <a:endParaRPr lang="en-IN"/>
                    </a:p>
                  </a:txBody>
                  <a:tcPr/>
                </a:tc>
                <a:tc>
                  <a:txBody>
                    <a:bodyPr/>
                    <a:lstStyle/>
                    <a:p>
                      <a:r>
                        <a:rPr kumimoji="0" lang="en-IN" sz="1800" kern="1200" dirty="0" smtClean="0">
                          <a:solidFill>
                            <a:schemeClr val="dk1"/>
                          </a:solidFill>
                          <a:latin typeface="+mn-lt"/>
                          <a:ea typeface="+mn-ea"/>
                          <a:cs typeface="+mn-cs"/>
                        </a:rPr>
                        <a:t>specialization</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64596989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14372453"/>
              </p:ext>
            </p:extLst>
          </p:nvPr>
        </p:nvGraphicFramePr>
        <p:xfrm>
          <a:off x="502920" y="530352"/>
          <a:ext cx="8183880" cy="2970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5816" y="3429000"/>
            <a:ext cx="3116560" cy="2107220"/>
          </a:xfrm>
          <a:prstGeom prst="rect">
            <a:avLst/>
          </a:prstGeom>
        </p:spPr>
      </p:pic>
    </p:spTree>
    <p:extLst>
      <p:ext uri="{BB962C8B-B14F-4D97-AF65-F5344CB8AC3E}">
        <p14:creationId xmlns:p14="http://schemas.microsoft.com/office/powerpoint/2010/main" val="365615610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607</TotalTime>
  <Words>505</Words>
  <Application>Microsoft Office PowerPoint</Application>
  <PresentationFormat>On-screen Show (4:3)</PresentationFormat>
  <Paragraphs>99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Mini project report  On  Online Medical Management </vt:lpstr>
      <vt:lpstr>PowerPoint Presentation</vt:lpstr>
      <vt:lpstr>PowerPoint Presentation</vt:lpstr>
      <vt:lpstr>In Back-end used spring boot In Front-end used angular JPA hibernate for connect back with data base  </vt:lpstr>
      <vt:lpstr>E.g. @Entity , @Id </vt:lpstr>
      <vt:lpstr>ER diagram  </vt:lpstr>
      <vt:lpstr>Benefits of spring boot spring boot has a number of feature that make it a great fit for quickly developing java application </vt:lpstr>
      <vt:lpstr>PowerPoint Presentation</vt:lpstr>
      <vt:lpstr>PowerPoint Presentation</vt:lpstr>
      <vt:lpstr>PowerPoint Presentation</vt:lpstr>
      <vt:lpstr>PowerPoint Presentation</vt:lpstr>
      <vt:lpstr>PowerPoint Presentation</vt:lpstr>
      <vt:lpstr>postman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report  On  Online Medical Management</dc:title>
  <dc:creator>DELL</dc:creator>
  <cp:lastModifiedBy>DELL</cp:lastModifiedBy>
  <cp:revision>43</cp:revision>
  <dcterms:created xsi:type="dcterms:W3CDTF">2022-05-10T04:10:48Z</dcterms:created>
  <dcterms:modified xsi:type="dcterms:W3CDTF">2022-05-14T06:27:46Z</dcterms:modified>
</cp:coreProperties>
</file>