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2550-D83A-408E-9380-22DA5FEC4798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F227-918E-41D9-BF18-3E0072F9A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37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2550-D83A-408E-9380-22DA5FEC4798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F227-918E-41D9-BF18-3E0072F9A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10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2550-D83A-408E-9380-22DA5FEC4798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F227-918E-41D9-BF18-3E0072F9A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77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2550-D83A-408E-9380-22DA5FEC4798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F227-918E-41D9-BF18-3E0072F9A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50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2550-D83A-408E-9380-22DA5FEC4798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F227-918E-41D9-BF18-3E0072F9A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60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2550-D83A-408E-9380-22DA5FEC4798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F227-918E-41D9-BF18-3E0072F9A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6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2550-D83A-408E-9380-22DA5FEC4798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F227-918E-41D9-BF18-3E0072F9A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65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2550-D83A-408E-9380-22DA5FEC4798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F227-918E-41D9-BF18-3E0072F9A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11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2550-D83A-408E-9380-22DA5FEC4798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F227-918E-41D9-BF18-3E0072F9A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95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2550-D83A-408E-9380-22DA5FEC4798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F227-918E-41D9-BF18-3E0072F9A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98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2550-D83A-408E-9380-22DA5FEC4798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F227-918E-41D9-BF18-3E0072F9A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48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52550-D83A-408E-9380-22DA5FEC4798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AF227-918E-41D9-BF18-3E0072F9A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23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563" y="318654"/>
            <a:ext cx="10307781" cy="6234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K-Map:-</a:t>
            </a:r>
            <a:r>
              <a:rPr lang="en-IN" sz="3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Karnaugh 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2109" y="942109"/>
            <a:ext cx="10474036" cy="5666509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K-map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systematic way of simplifying Boolean expressions.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K-map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all the possible values of input variables and their corresponding output values.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K-map, the values are stored in cells of the array. In each cell, a binary value of each input variable is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stored.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help of the K-map method, we can find the simplest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SOP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expression, which is known as the minimum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of Product (SOP) or </a:t>
            </a: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(AND-OR implementation)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name suggests, it is formed by adding (OR operation) the product terms. SOP is sum of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minterms and represented by </a:t>
            </a: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of Sums (POS) or </a:t>
            </a:r>
            <a:r>
              <a:rPr lang="en-IN" sz="2600" b="1" dirty="0" smtClean="0"/>
              <a:t>(</a:t>
            </a: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OR-AND implementation)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POS-As the name suggests, it is formed by multiplying (AND operation) the sum terms. POS is product of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maxterms and represented by </a:t>
            </a: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478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5" y="387926"/>
            <a:ext cx="11097490" cy="606829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Opposite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and corner grouping are allowed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4" y="1573357"/>
            <a:ext cx="8948734" cy="47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8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IN" dirty="0" smtClean="0"/>
              <a:t>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83" y="1066800"/>
            <a:ext cx="11263744" cy="548640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Minimize the following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function- F(A</a:t>
            </a:r>
            <a:r>
              <a:rPr lang="en-US" dirty="0"/>
              <a:t>, B, C, D) = </a:t>
            </a:r>
            <a:r>
              <a:rPr lang="en-US" dirty="0" err="1"/>
              <a:t>Σm</a:t>
            </a:r>
            <a:r>
              <a:rPr lang="en-US" dirty="0"/>
              <a:t>(0, 1, 2, 5, 7, 8, 9, 10, 13, 15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Minimize the following </a:t>
            </a:r>
            <a:r>
              <a:rPr lang="en-US" dirty="0" err="1" smtClean="0"/>
              <a:t>boolean</a:t>
            </a:r>
            <a:r>
              <a:rPr lang="en-US" dirty="0" smtClean="0"/>
              <a:t> function-F(A, B, C, D) = </a:t>
            </a:r>
            <a:r>
              <a:rPr lang="en-US" dirty="0" err="1" smtClean="0"/>
              <a:t>Σm</a:t>
            </a:r>
            <a:r>
              <a:rPr lang="en-US" dirty="0" smtClean="0"/>
              <a:t>(0, 1, 2, 5, 7, 8, 9, 10, 13, 15)</a:t>
            </a:r>
            <a:endParaRPr lang="en-US" dirty="0" smtClean="0"/>
          </a:p>
          <a:p>
            <a:pPr fontAlgn="base"/>
            <a:r>
              <a:rPr lang="en-US" dirty="0" smtClean="0"/>
              <a:t>Minimize </a:t>
            </a:r>
            <a:r>
              <a:rPr lang="en-US" dirty="0"/>
              <a:t>the following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function-F(A,B,C</a:t>
            </a:r>
            <a:r>
              <a:rPr lang="en-US" dirty="0"/>
              <a:t>)=</a:t>
            </a:r>
            <a:r>
              <a:rPr lang="el-GR" dirty="0"/>
              <a:t>π(0,3,6,7</a:t>
            </a:r>
            <a:r>
              <a:rPr lang="el-GR" dirty="0" smtClean="0"/>
              <a:t>)</a:t>
            </a:r>
            <a:endParaRPr lang="en-IN" dirty="0" smtClean="0"/>
          </a:p>
          <a:p>
            <a:pPr fontAlgn="base"/>
            <a:r>
              <a:rPr lang="en-US" dirty="0"/>
              <a:t>Minimize the following </a:t>
            </a:r>
            <a:r>
              <a:rPr lang="en-US" dirty="0" err="1"/>
              <a:t>boolean</a:t>
            </a:r>
            <a:r>
              <a:rPr lang="en-US" dirty="0"/>
              <a:t> function-F(A,B,C,D)=</a:t>
            </a:r>
            <a:r>
              <a:rPr lang="el-GR" dirty="0"/>
              <a:t>π(3,5,7,8,10,11,12,13</a:t>
            </a:r>
            <a:r>
              <a:rPr lang="el-GR" dirty="0" smtClean="0"/>
              <a:t>)</a:t>
            </a:r>
            <a:endParaRPr lang="en-IN" dirty="0" smtClean="0"/>
          </a:p>
          <a:p>
            <a:pPr fontAlgn="base"/>
            <a:r>
              <a:rPr lang="en-US" dirty="0"/>
              <a:t>Minimize the following </a:t>
            </a:r>
            <a:r>
              <a:rPr lang="en-US" dirty="0" err="1"/>
              <a:t>boolean</a:t>
            </a:r>
            <a:r>
              <a:rPr lang="en-US" dirty="0"/>
              <a:t> function-F(A, B, C) = </a:t>
            </a:r>
            <a:r>
              <a:rPr lang="en-US" dirty="0" err="1"/>
              <a:t>Σm</a:t>
            </a:r>
            <a:r>
              <a:rPr lang="en-US" dirty="0"/>
              <a:t>(1, 3, 6, 7)</a:t>
            </a:r>
            <a:endParaRPr lang="en-IN" dirty="0"/>
          </a:p>
          <a:p>
            <a:pPr fontAlgn="base"/>
            <a:endParaRPr lang="en-US" dirty="0"/>
          </a:p>
          <a:p>
            <a:pPr fontAlgn="base"/>
            <a:endParaRPr lang="en-IN" dirty="0" smtClean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200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9709"/>
            <a:ext cx="10515600" cy="5387254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Minimize the following </a:t>
            </a:r>
            <a:r>
              <a:rPr lang="en-US" dirty="0" err="1"/>
              <a:t>boolean</a:t>
            </a:r>
            <a:r>
              <a:rPr lang="en-US" dirty="0"/>
              <a:t> function-F(A, B, C, D) = </a:t>
            </a:r>
            <a:r>
              <a:rPr lang="en-US" dirty="0" err="1"/>
              <a:t>Σm</a:t>
            </a:r>
            <a:r>
              <a:rPr lang="en-US" dirty="0"/>
              <a:t>(3, 4, 5, 7, 9, 13, 14, 15)</a:t>
            </a:r>
            <a:r>
              <a:rPr lang="en-IN" b="1" dirty="0"/>
              <a:t> A’BC’ + A’CD + AC’D + ABC</a:t>
            </a:r>
            <a:endParaRPr lang="en-US" dirty="0"/>
          </a:p>
          <a:p>
            <a:pPr fontAlgn="base"/>
            <a:r>
              <a:rPr lang="en-US" dirty="0"/>
              <a:t>Consider the following </a:t>
            </a:r>
            <a:r>
              <a:rPr lang="en-US" dirty="0" err="1"/>
              <a:t>boolean</a:t>
            </a:r>
            <a:r>
              <a:rPr lang="en-US" dirty="0"/>
              <a:t> function- F(W, X, Y, Z) = </a:t>
            </a:r>
            <a:r>
              <a:rPr lang="en-US" dirty="0" err="1"/>
              <a:t>Σm</a:t>
            </a:r>
            <a:r>
              <a:rPr lang="en-US" dirty="0"/>
              <a:t>(1, 3, 4, 6, 9, 11, 12, 14</a:t>
            </a:r>
            <a:r>
              <a:rPr lang="en-US" dirty="0" smtClean="0"/>
              <a:t>)</a:t>
            </a:r>
            <a:r>
              <a:rPr lang="en-IN" dirty="0"/>
              <a:t> XZ’ + </a:t>
            </a:r>
            <a:r>
              <a:rPr lang="en-IN" dirty="0" smtClean="0"/>
              <a:t>X’Z</a:t>
            </a:r>
            <a:endParaRPr lang="en-IN" dirty="0"/>
          </a:p>
          <a:p>
            <a:pPr fontAlgn="base"/>
            <a:r>
              <a:rPr lang="en-US" dirty="0"/>
              <a:t>Minimize the following </a:t>
            </a:r>
            <a:r>
              <a:rPr lang="en-US" dirty="0" err="1"/>
              <a:t>boolean</a:t>
            </a:r>
            <a:r>
              <a:rPr lang="en-US" dirty="0"/>
              <a:t> function- F(A, B, C) = </a:t>
            </a:r>
            <a:r>
              <a:rPr lang="en-US" dirty="0" err="1"/>
              <a:t>Σm</a:t>
            </a:r>
            <a:r>
              <a:rPr lang="en-US" dirty="0"/>
              <a:t>(0, 1, 6, 7) + </a:t>
            </a:r>
            <a:r>
              <a:rPr lang="en-US" dirty="0" err="1"/>
              <a:t>Σd</a:t>
            </a:r>
            <a:r>
              <a:rPr lang="en-US" dirty="0"/>
              <a:t>(3, 5)</a:t>
            </a:r>
            <a:r>
              <a:rPr lang="en-IN" b="1" dirty="0"/>
              <a:t> AB + A’B’</a:t>
            </a:r>
            <a:endParaRPr lang="en-US" dirty="0"/>
          </a:p>
          <a:p>
            <a:pPr fontAlgn="base"/>
            <a:r>
              <a:rPr lang="el-GR" dirty="0"/>
              <a:t> </a:t>
            </a:r>
            <a:r>
              <a:rPr lang="en-US" dirty="0"/>
              <a:t>Minimize the following </a:t>
            </a:r>
            <a:r>
              <a:rPr lang="en-US" dirty="0" err="1"/>
              <a:t>boolean</a:t>
            </a:r>
            <a:r>
              <a:rPr lang="en-US" dirty="0"/>
              <a:t> function-F(A, B, C) = </a:t>
            </a:r>
            <a:r>
              <a:rPr lang="en-US" dirty="0" err="1"/>
              <a:t>Σm</a:t>
            </a:r>
            <a:r>
              <a:rPr lang="en-US" dirty="0"/>
              <a:t>(1, 2, 5, 7) + </a:t>
            </a:r>
            <a:r>
              <a:rPr lang="en-US" dirty="0" err="1"/>
              <a:t>Σd</a:t>
            </a:r>
            <a:r>
              <a:rPr lang="en-US" dirty="0"/>
              <a:t>(0, 4, 6)</a:t>
            </a:r>
            <a:r>
              <a:rPr lang="en-IN" b="1" dirty="0"/>
              <a:t> A + B’ + C’</a:t>
            </a:r>
          </a:p>
          <a:p>
            <a:pPr fontAlgn="base"/>
            <a:r>
              <a:rPr lang="en-US" dirty="0"/>
              <a:t>Minimize the following </a:t>
            </a:r>
            <a:r>
              <a:rPr lang="en-US" dirty="0" err="1"/>
              <a:t>boolean</a:t>
            </a:r>
            <a:r>
              <a:rPr lang="en-US" dirty="0"/>
              <a:t> function-F(A, B, C, D) = </a:t>
            </a:r>
            <a:r>
              <a:rPr lang="en-US" dirty="0" err="1"/>
              <a:t>Σm</a:t>
            </a:r>
            <a:r>
              <a:rPr lang="en-US" dirty="0"/>
              <a:t>(0, 2, 8, 10, 14) + </a:t>
            </a:r>
            <a:r>
              <a:rPr lang="en-US" dirty="0" err="1"/>
              <a:t>Σd</a:t>
            </a:r>
            <a:r>
              <a:rPr lang="en-US" dirty="0"/>
              <a:t>(5, 15)</a:t>
            </a:r>
            <a:r>
              <a:rPr lang="en-IN" b="1" dirty="0"/>
              <a:t> ACD’ + B’D’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70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Solutions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854" y="942110"/>
            <a:ext cx="6830291" cy="45165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70293" y="5558621"/>
            <a:ext cx="36735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+ C’D + B’D</a:t>
            </a:r>
            <a:r>
              <a:rPr lang="en-IN" dirty="0">
                <a:solidFill>
                  <a:srgbClr val="303030"/>
                </a:solidFill>
                <a:latin typeface="Arimo"/>
              </a:rPr>
              <a:t>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398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055" y="221673"/>
            <a:ext cx="6885709" cy="55049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24322" y="5890552"/>
            <a:ext cx="2790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+ B’C’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376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472" y="726425"/>
            <a:ext cx="7257785" cy="393130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782290" y="5000792"/>
            <a:ext cx="481878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A' + B’) (B’ + C’) (A + B + C)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271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975" y="528640"/>
            <a:ext cx="7758113" cy="4772024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14586" y="5613857"/>
            <a:ext cx="701516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C+D’+B’).(C’+D’+A).(A’+C+D).(A’+B+C’)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29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0" y="365126"/>
            <a:ext cx="9421091" cy="1006474"/>
          </a:xfrm>
        </p:spPr>
        <p:txBody>
          <a:bodyPr>
            <a:normAutofit/>
          </a:bodyPr>
          <a:lstStyle/>
          <a:p>
            <a:pPr algn="ctr"/>
            <a:r>
              <a:rPr lang="en-US" sz="3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Min-term and Max-term Table </a:t>
            </a:r>
            <a:endParaRPr lang="en-IN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Algebraic Manipulation - EEWe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65564"/>
            <a:ext cx="8478982" cy="453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63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1273"/>
            <a:ext cx="10515600" cy="534569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K-map according to the total number of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variables;</a:t>
            </a:r>
          </a:p>
          <a:p>
            <a:pPr marL="457200" indent="-457200"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maxterms or minterms as given in the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problem;</a:t>
            </a:r>
          </a:p>
          <a:p>
            <a:pPr marL="457200" indent="-457200"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SOP, put the 1’s in the blocks of the K-map with respect to the minterms </a:t>
            </a:r>
          </a:p>
          <a:p>
            <a:pPr marL="457200" indent="-457200"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POS, put 0’s in the blocks of the K-map with respect to the maxterms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rectangular groups that contain the total terms in the power of two such as 2,4,8 ..(except 1) and try to cover as many numbers of elements as you can in a single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group;</a:t>
            </a:r>
          </a:p>
        </p:txBody>
      </p:sp>
    </p:spTree>
    <p:extLst>
      <p:ext uri="{BB962C8B-B14F-4D97-AF65-F5344CB8AC3E}">
        <p14:creationId xmlns:p14="http://schemas.microsoft.com/office/powerpoint/2010/main" val="303325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Variable K-Map</a:t>
            </a:r>
            <a:endParaRPr lang="en-IN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327" y="1898073"/>
            <a:ext cx="7012998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7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Variable K-Map</a:t>
            </a:r>
            <a:endParaRPr lang="en-IN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710" y="1480344"/>
            <a:ext cx="6982691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>
            <a:normAutofit/>
          </a:bodyPr>
          <a:lstStyle/>
          <a:p>
            <a:r>
              <a:rPr lang="en-IN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Variable K-Map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99" y="1136074"/>
            <a:ext cx="6347453" cy="561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4" y="346365"/>
            <a:ext cx="10515600" cy="734290"/>
          </a:xfrm>
        </p:spPr>
        <p:txBody>
          <a:bodyPr>
            <a:normAutofit fontScale="90000"/>
          </a:bodyPr>
          <a:lstStyle/>
          <a:p>
            <a:r>
              <a:rPr lang="en-IN" b="1" u="sng" dirty="0" smtClean="0"/>
              <a:t/>
            </a:r>
            <a:br>
              <a:rPr lang="en-IN" b="1" u="sng" dirty="0" smtClean="0"/>
            </a:br>
            <a:r>
              <a:rPr lang="en-IN" sz="39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K-Map </a:t>
            </a:r>
            <a:r>
              <a:rPr lang="en-IN" sz="39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Simplification Rules-</a:t>
            </a:r>
            <a:r>
              <a:rPr lang="en-IN" sz="3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080655"/>
            <a:ext cx="10952018" cy="5458690"/>
          </a:xfrm>
        </p:spPr>
        <p:txBody>
          <a:bodyPr/>
          <a:lstStyle/>
          <a:p>
            <a:pPr fontAlgn="base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either group 0’s with 0’s or 1’s with 1’s but we can not group 0’s and 1’s together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may overlap each other.</a:t>
            </a:r>
          </a:p>
          <a:p>
            <a:pPr fontAlgn="base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only create a group whose number of cells can be represented in the power of 2.</a:t>
            </a:r>
          </a:p>
          <a:p>
            <a:pPr fontAlgn="base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a group can only contain 2</a:t>
            </a:r>
            <a:r>
              <a:rPr lang="en-US" sz="2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i.e. 1, 2, 4, 8, 16 and so on number of cells.</a:t>
            </a:r>
          </a:p>
          <a:p>
            <a:pPr fontAlgn="base"/>
            <a:endParaRPr lang="en-US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55" y="3726872"/>
            <a:ext cx="7575087" cy="313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4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63" y="290944"/>
            <a:ext cx="11152909" cy="6414655"/>
          </a:xfrm>
        </p:spPr>
        <p:txBody>
          <a:bodyPr/>
          <a:lstStyle/>
          <a:p>
            <a:pPr fontAlgn="base"/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only either horizontal or vertical.</a:t>
            </a:r>
          </a:p>
          <a:p>
            <a:pPr fontAlgn="base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not create groups of diagonal or any other shape.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565" y="2230582"/>
            <a:ext cx="8485707" cy="391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4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78873"/>
            <a:ext cx="11582400" cy="60544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group should be as large as possible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738745"/>
            <a:ext cx="9623601" cy="39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</TotalTime>
  <Words>518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Arimo</vt:lpstr>
      <vt:lpstr>Calibri</vt:lpstr>
      <vt:lpstr>Calibri Light</vt:lpstr>
      <vt:lpstr>Consolas</vt:lpstr>
      <vt:lpstr>Times New Roman</vt:lpstr>
      <vt:lpstr>Wingdings</vt:lpstr>
      <vt:lpstr>Office Theme</vt:lpstr>
      <vt:lpstr>  K-Map:-Karnaugh Map</vt:lpstr>
      <vt:lpstr>Min-term and Max-term Table </vt:lpstr>
      <vt:lpstr>PowerPoint Presentation</vt:lpstr>
      <vt:lpstr>Two Variable K-Map</vt:lpstr>
      <vt:lpstr>Three Variable K-Map</vt:lpstr>
      <vt:lpstr>Four Variable K-Map</vt:lpstr>
      <vt:lpstr> K-Map Simplification Rules- </vt:lpstr>
      <vt:lpstr>PowerPoint Presentation</vt:lpstr>
      <vt:lpstr>PowerPoint Presentation</vt:lpstr>
      <vt:lpstr>PowerPoint Presentation</vt:lpstr>
      <vt:lpstr>Questions</vt:lpstr>
      <vt:lpstr>PowerPoint Presentation</vt:lpstr>
      <vt:lpstr>Solutions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K-Map:-Karnaugh Map</dc:title>
  <dc:creator>sanjeev sir</dc:creator>
  <cp:lastModifiedBy>sanjeev sir</cp:lastModifiedBy>
  <cp:revision>19</cp:revision>
  <dcterms:created xsi:type="dcterms:W3CDTF">2022-11-14T05:36:27Z</dcterms:created>
  <dcterms:modified xsi:type="dcterms:W3CDTF">2022-12-06T05:17:53Z</dcterms:modified>
</cp:coreProperties>
</file>