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F202-5E0C-44C4-95E3-41D2D4F5F16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D4E15-DC5A-435A-9F16-23F67D5B1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3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7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836-F2C8-48B0-A174-9EC753F901B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91E2-60F8-4DF0-B1E0-230E3CB02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158" y="477673"/>
            <a:ext cx="9144000" cy="655092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103" y="1310185"/>
            <a:ext cx="10413243" cy="503602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 is a circuit in which we combine the different gates in the circuit,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Adder,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encoder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decoder, multiplexer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characteristics of combinational circuits are following −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 are defined as the time independent circuits which do not depends upon previous inputs to generate any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 do not use any memory. The previous state of input does not have any effect on the present state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 can have an n number of inputs and m number of outputs.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83" y="4363800"/>
            <a:ext cx="5022376" cy="18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194"/>
            <a:ext cx="10515600" cy="50496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Half-</a:t>
            </a:r>
            <a:r>
              <a:rPr lang="en-US" sz="33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319" y="968990"/>
            <a:ext cx="11436824" cy="5759355"/>
          </a:xfrm>
        </p:spPr>
        <p:txBody>
          <a:bodyPr/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 for the two outputs of the half-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derived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from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x'y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                                  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21" y="1119117"/>
            <a:ext cx="2746186" cy="1992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13" y="4227391"/>
            <a:ext cx="5840745" cy="22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5" y="365125"/>
            <a:ext cx="10589525" cy="672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3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  <a:r>
              <a:rPr lang="en-US" sz="3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037230"/>
            <a:ext cx="11259403" cy="545910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combinational circuit that performs a subtraction between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bits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taking into account that a 1 may have been borrowed by a lower significant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stage. 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has three inputs and two outputs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inputs, x, y, and z, denote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minuend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subtrahend, and previous borrow, respectively. The two outputs, D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represent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and output borrow, respectively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                               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30" y="3353985"/>
            <a:ext cx="2969525" cy="296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48" y="3353985"/>
            <a:ext cx="6105525" cy="2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Gate: 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037230"/>
            <a:ext cx="10972800" cy="5139733"/>
          </a:xfrm>
        </p:spPr>
        <p:txBody>
          <a:bodyPr/>
          <a:lstStyle/>
          <a:p>
            <a:r>
              <a:rPr lang="en-US" dirty="0" smtClean="0"/>
              <a:t>Boolean Expression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D </a:t>
            </a:r>
            <a:r>
              <a:rPr lang="en-US" dirty="0"/>
              <a:t>= </a:t>
            </a:r>
            <a:r>
              <a:rPr lang="en-US" dirty="0" err="1"/>
              <a:t>x'y'z</a:t>
            </a:r>
            <a:r>
              <a:rPr lang="en-US" dirty="0"/>
              <a:t> + </a:t>
            </a:r>
            <a:r>
              <a:rPr lang="en-US" dirty="0" err="1"/>
              <a:t>x'yz</a:t>
            </a:r>
            <a:r>
              <a:rPr lang="en-US" dirty="0"/>
              <a:t>' + </a:t>
            </a:r>
            <a:r>
              <a:rPr lang="en-US" dirty="0" err="1"/>
              <a:t>xy'z</a:t>
            </a:r>
            <a:r>
              <a:rPr lang="en-US" dirty="0"/>
              <a:t>' + </a:t>
            </a:r>
            <a:r>
              <a:rPr lang="en-US" dirty="0" smtClean="0"/>
              <a:t>xyz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B </a:t>
            </a:r>
            <a:r>
              <a:rPr lang="en-US" dirty="0"/>
              <a:t>= </a:t>
            </a:r>
            <a:r>
              <a:rPr lang="en-US" dirty="0" err="1"/>
              <a:t>x'y</a:t>
            </a:r>
            <a:r>
              <a:rPr lang="en-US" dirty="0"/>
              <a:t> + </a:t>
            </a:r>
            <a:r>
              <a:rPr lang="en-US" dirty="0" err="1"/>
              <a:t>x'z</a:t>
            </a:r>
            <a:r>
              <a:rPr lang="en-US" dirty="0"/>
              <a:t> + </a:t>
            </a:r>
            <a:r>
              <a:rPr lang="en-US" dirty="0" err="1" smtClean="0"/>
              <a:t>yz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160410"/>
            <a:ext cx="10862481" cy="603865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307" y="764275"/>
                <a:ext cx="11491415" cy="590947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decoder is a combinational circuit that converts binary information from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lines to a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output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lines.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n-to-m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decoders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n inputs and m outputs and is also referred to as an n * m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block diagram of 2 to 4 line decoder is shown in the fig. A and B are the two inputs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four outputs.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Truth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explains the operations of a decoder. It shows that each output is 1 for only a specific combination of inputs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Truth Table                                                 Logic  Circuit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</a:t>
                </a:r>
                <a:endParaRPr lang="en-US" sz="2400" dirty="0"/>
              </a:p>
              <a:p>
                <a:pPr algn="just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07" y="764275"/>
                <a:ext cx="11491415" cy="5909479"/>
              </a:xfrm>
              <a:blipFill rotWithShape="0">
                <a:blip r:embed="rId2"/>
                <a:stretch>
                  <a:fillRect l="-637" t="-113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10" y="4408227"/>
            <a:ext cx="2110428" cy="2306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715" y="3480179"/>
            <a:ext cx="3888404" cy="31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365125"/>
            <a:ext cx="10766946" cy="658457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853" y="1023582"/>
                <a:ext cx="11013743" cy="55273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encoder is a digital circuit that performs the inverse operation of a decoder. An encoder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fewer) input lines and n output lines. The output lines generate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binary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corresponding to the input value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encoder can be implemented with OR gates whose inputs are determined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 from the truth table.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z is equal to 1 when the input octal digit is I or 3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5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7. Output y is 1 for octal digits 2, 3, 6, or 7, and output x is 1 for digits 4, 5, 6,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7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These conditions can be expressed by the following output Boolean functions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			   		 x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D4 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					 y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D6 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					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  <a:endParaRPr lang="pl-P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853" y="1023582"/>
                <a:ext cx="11013743" cy="5527343"/>
              </a:xfrm>
              <a:blipFill rotWithShape="0">
                <a:blip r:embed="rId2"/>
                <a:stretch>
                  <a:fillRect l="-609" t="-1323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3" y="3766782"/>
            <a:ext cx="5291351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Encoder:-Logic Gate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7" y="1241946"/>
            <a:ext cx="8461612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7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996287"/>
            <a:ext cx="11081982" cy="5568285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means transmitting a large number of information units over a smaller number of channels or lines.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multiplexer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combinational circuit that selects binary information from one of many input lines and directs it to a single output line.</a:t>
            </a: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combinational circuit that has maximum of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data inputs, ‘n’ selection lines and single output line. One of these data inputs will be connected to the output based on the values of selection lines.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are ‘n’ selection lines, there will be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possible combinations of zeros and ones. So, each combination will select only one data input.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Simply, the multiplexer is a multi-input and single-output combinational circuit. A multiplexer is also treated as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 are also known as “Data n selector, parallel to serial convertor, many to 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4735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009934"/>
            <a:ext cx="11013743" cy="5527344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4x1 Multiplexer has four data inputs I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 I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two selection lines s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 s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one output Y. The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4x1 Multiplexer is shown in the following figure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                                                                        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Table: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2" y="2142415"/>
            <a:ext cx="4736555" cy="387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04" y="2257780"/>
            <a:ext cx="3797988" cy="37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4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037230"/>
            <a:ext cx="11150221" cy="5418161"/>
          </a:xfrm>
        </p:spPr>
        <p:txBody>
          <a:bodyPr/>
          <a:lstStyle/>
          <a:p>
            <a:r>
              <a:rPr lang="en-US" dirty="0" smtClean="0"/>
              <a:t>Logic Diagram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50" y="1731773"/>
            <a:ext cx="8229600" cy="45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365126"/>
            <a:ext cx="10835185" cy="631162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105468"/>
            <a:ext cx="11341289" cy="5636525"/>
          </a:xfrm>
        </p:spPr>
        <p:txBody>
          <a:bodyPr/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combinational circuit that performs the reverse operation of Multiplexer. It has single input, ‘n’ selection lines and maximum of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outputs. The input will be connected to one of these outputs based on the values of selection lines.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are ‘n’ selection lines, there will be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possible combinations of zeros and ones. So, each combination can select only one output. De-Multiplexer is also called as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De-Mux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1x4 De-Multiplexer has one input I, two selection lines, s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 s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four outputs Y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&amp;Y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Truth table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1x4 De-Multiplexer is shown in the following figure.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3923730"/>
            <a:ext cx="4708477" cy="26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1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Sequential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19200"/>
            <a:ext cx="10882746" cy="5347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 are those which are dependent on clock cycles i.e. time dependent.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 Sequential Circuit depends 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both-past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present 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 has memory elements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AutoShape 6" descr="Introdu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1" y="2826327"/>
            <a:ext cx="5299436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590218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7" y="736980"/>
            <a:ext cx="11300347" cy="60186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Table:                                                     Logic Diagram: </a:t>
            </a: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Truth table, we can directly write the Boolean functions for each output as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Y3=s1s0I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Y2=s1s0′I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Y1=s1′s0I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Y0=s1′s0′I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490"/>
            <a:ext cx="3474493" cy="3078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47" y="1050877"/>
            <a:ext cx="5539854" cy="3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Combinational Circuits </a:t>
            </a: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Sequential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 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309" y="1690688"/>
            <a:ext cx="8908473" cy="46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7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Adder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996288"/>
            <a:ext cx="11832608" cy="58617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Half-adder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received two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inputs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two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 shows the augend and addend bits whereas the output variable produces the sum and carry.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understand the function of a half-adder by formulating a truth table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the Truth table x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the two inputs, and S (Sum) and C (Carry) are the two outputs.</a:t>
            </a:r>
          </a:p>
          <a:p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Carry output is '0' unless both the inputs are 1.</a:t>
            </a:r>
          </a:p>
          <a:p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'S' represents the least significant bit of the sum.</a:t>
            </a:r>
          </a:p>
          <a:p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simplified sum of products (SOP) expressions is: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S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x'y+xy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', C =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xy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logic diagram for a half-adder circuit can be represented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87" y="2525724"/>
            <a:ext cx="1469195" cy="1418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09" y="4490114"/>
            <a:ext cx="3651275" cy="21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8" y="242295"/>
            <a:ext cx="10693021" cy="535627"/>
          </a:xfrm>
        </p:spPr>
        <p:txBody>
          <a:bodyPr>
            <a:normAutofit fontScale="90000"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Adder 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682388"/>
            <a:ext cx="11008058" cy="589583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is developed to overcome the drawback of Half Adder circuit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needs three binary inputs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two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outputs.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of the input variable 'x' and 'y', represent the two significant bits to be added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input variable 'z', represents the carry from the previous lower significant position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are designated by the symbol 'S' for sum and 'C' for carry.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57" y="1924334"/>
            <a:ext cx="3630304" cy="28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Adder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5" y="996288"/>
            <a:ext cx="11382232" cy="55682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eight rows under the input variables designate all possible combinations of 0's, and 1's that these variables may have.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input-output logical relationship of the full-adder circuit may be expressed in two Boolean functions, one for each output variable.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output Boolean function can be simplified by using a unique map method.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for a full-adder: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13" y="3357350"/>
            <a:ext cx="8319447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Diagram: SOP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860" y="1487605"/>
            <a:ext cx="4771030" cy="361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28" y="1331840"/>
            <a:ext cx="4340272" cy="3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Adder using Two half adder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90689"/>
            <a:ext cx="8325134" cy="36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1105469"/>
            <a:ext cx="11000095" cy="5459104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subtract the binary numbers. There are two types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half-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combinational circuit that subtracts two bits and generates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two outputs, one is difference, designated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symbol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and second is borrow,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designated by the symbol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uend bit by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subtrahend bit by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x - y, we have to check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magnitudes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 and y.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we have three possibilities: 0 - 0 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- 0 = 1, and 1 - 1 = O. The result is called the difference bit.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y, we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0 -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and it is necessary to borrow a 1 from the next higher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from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higher stage adds 2 to the minuend bit, just as in the decimal system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borrow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10 to a minuend digit. With the minuend equal to 2, the difference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becomes 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=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79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785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Combinational Circuit</vt:lpstr>
      <vt:lpstr> Sequential Circuits</vt:lpstr>
      <vt:lpstr>Difference between the Combinational Circuits and Sequential Circuits </vt:lpstr>
      <vt:lpstr>Half Adder</vt:lpstr>
      <vt:lpstr>Full Adder </vt:lpstr>
      <vt:lpstr>Full Adder </vt:lpstr>
      <vt:lpstr>Logic Diagram: SOP</vt:lpstr>
      <vt:lpstr>Full Adder using Two half adder</vt:lpstr>
      <vt:lpstr>Subtractors</vt:lpstr>
      <vt:lpstr>Truth Table for Half-Subtractor </vt:lpstr>
      <vt:lpstr> Full Subtractors </vt:lpstr>
      <vt:lpstr>Logic Gate: </vt:lpstr>
      <vt:lpstr>Decoder</vt:lpstr>
      <vt:lpstr>Encoder</vt:lpstr>
      <vt:lpstr>Encoder:-Logic Gate</vt:lpstr>
      <vt:lpstr>Multiplexer</vt:lpstr>
      <vt:lpstr>Multiplexer</vt:lpstr>
      <vt:lpstr>Multiplexer</vt:lpstr>
      <vt:lpstr>De-Multiplexer</vt:lpstr>
      <vt:lpstr>De-Multiplexer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</dc:title>
  <dc:creator>DELL</dc:creator>
  <cp:lastModifiedBy>sanjeev sir</cp:lastModifiedBy>
  <cp:revision>36</cp:revision>
  <dcterms:created xsi:type="dcterms:W3CDTF">2020-12-15T03:54:43Z</dcterms:created>
  <dcterms:modified xsi:type="dcterms:W3CDTF">2022-11-14T11:08:36Z</dcterms:modified>
</cp:coreProperties>
</file>