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E0A8-6B1E-4DB1-8FDB-40DB125F0D1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7EEE-2D98-4E9F-A25A-2076A4C5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E0A8-6B1E-4DB1-8FDB-40DB125F0D1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7EEE-2D98-4E9F-A25A-2076A4C5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3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E0A8-6B1E-4DB1-8FDB-40DB125F0D1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7EEE-2D98-4E9F-A25A-2076A4C5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4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E0A8-6B1E-4DB1-8FDB-40DB125F0D1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7EEE-2D98-4E9F-A25A-2076A4C5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E0A8-6B1E-4DB1-8FDB-40DB125F0D1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7EEE-2D98-4E9F-A25A-2076A4C5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8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E0A8-6B1E-4DB1-8FDB-40DB125F0D1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7EEE-2D98-4E9F-A25A-2076A4C5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E0A8-6B1E-4DB1-8FDB-40DB125F0D1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7EEE-2D98-4E9F-A25A-2076A4C5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E0A8-6B1E-4DB1-8FDB-40DB125F0D1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7EEE-2D98-4E9F-A25A-2076A4C5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E0A8-6B1E-4DB1-8FDB-40DB125F0D1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7EEE-2D98-4E9F-A25A-2076A4C5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E0A8-6B1E-4DB1-8FDB-40DB125F0D1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7EEE-2D98-4E9F-A25A-2076A4C5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E0A8-6B1E-4DB1-8FDB-40DB125F0D1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7EEE-2D98-4E9F-A25A-2076A4C5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4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BE0A8-6B1E-4DB1-8FDB-40DB125F0D1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7EEE-2D98-4E9F-A25A-2076A4C5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0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179" y="344441"/>
            <a:ext cx="11327641" cy="610903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&amp; </a:t>
            </a:r>
            <a:r>
              <a:rPr lang="en-US" sz="3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unit 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179" y="955344"/>
            <a:ext cx="11327641" cy="563652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arithmetic micro-operations listed in Table can be implemented in one composite arithmetic circuit.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component of an arithmetic circuit is the parallel adder. By controlling the data inputs to the adder, it is possible to obtain different types of arithmetic operations.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57" y="2454347"/>
            <a:ext cx="8681484" cy="39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9" y="365126"/>
            <a:ext cx="11095630" cy="631161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 arithmetic circuit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996286"/>
            <a:ext cx="11095630" cy="5636525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four full-adder circuits that constitute the 4-bit adder and four multiplexers for choosing different operations.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4-bit inputs A and B and a 4-bit output D. The four inputs from A go directly to the X inputs of the binary adder.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four inputs from B is connected to the data inputs of the multiplexers. The multiplexers data inputs also receive the complement of B.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two data inputs are connected to logic-0 and logic-1. Logic-0 is a fixed voltage value and the logic-1 signal can be generated through an inverter whose input is 0.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multiplexers are controlled by two selection inputs, S1, and S0.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carry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goes to the carry input of the FA in the least significant position. The other carries are connected from one stage to the next.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binary adder is calculated from the following arithmetic sum: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D = A + Y +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7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286602"/>
            <a:ext cx="11136574" cy="633256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A is the 4-bit binary number at the X inputs and Y is the 4-bit binary number at the Y inputs of the binary adder.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input carry, which can be equal to 0 or 1.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symbol + in the equation above denotes an arithmetic plus.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controlling the value of Y with the two selection inputs S1 and S0 and making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equal to 0 or 1, it is possible to generate the eight arithmetic micro-operations listed in Table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04" y="2224585"/>
            <a:ext cx="8956636" cy="40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6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01" y="365126"/>
            <a:ext cx="10959153" cy="603866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Diagram: 4-bit arithmetic circuit 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16" y="968992"/>
            <a:ext cx="5677469" cy="5581933"/>
          </a:xfrm>
        </p:spPr>
      </p:pic>
    </p:spTree>
    <p:extLst>
      <p:ext uri="{BB962C8B-B14F-4D97-AF65-F5344CB8AC3E}">
        <p14:creationId xmlns:p14="http://schemas.microsoft.com/office/powerpoint/2010/main" val="1270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991" y="300251"/>
            <a:ext cx="10645254" cy="62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259307"/>
            <a:ext cx="11150221" cy="6428096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S1S0= 00, the value of B is applied to the Y inputs of the adder.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Cir, = 0, the output D =A+B.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output D=A+B + 1.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cases perform the add micro-operation with or without adding the input carry.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S1S0 = 01, the complement of B is applied to the Y inputs of the adder.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then D = A + B + 1. This produces A plus the 2's complement of B, which is equivalent to a subtraction of A -B.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then D = A + B. This is equivalent to a subtract with borrow, that is, A-B-1.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S1S0 = 10, the inputs from B are neglected, and instead, all 0's are inserted into the Y inputs. The output becomes D = A + 0 +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gives D = A when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and D = A + 1 when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case we have a direct transfer from input A to output 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case, the value of A is incremented by 1.</a:t>
            </a:r>
          </a:p>
        </p:txBody>
      </p:sp>
    </p:spTree>
    <p:extLst>
      <p:ext uri="{BB962C8B-B14F-4D97-AF65-F5344CB8AC3E}">
        <p14:creationId xmlns:p14="http://schemas.microsoft.com/office/powerpoint/2010/main" val="24334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09" y="232012"/>
            <a:ext cx="11150221" cy="63871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S1S0= 11, all l's are inserted into the Y inputs of the adder to produce the decrement operation D = A -1 when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 This is because a number with all 1's is equal to the 2's complement of 1 (the 2's complement of binary 0001 is 1111).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number A to the 2's complement of 1 produces F = A + 2's complement of 1 = A - 1. When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then D = A - 1 + 1 =A, which causes a direct transfer from input A to output D. Note that the micro-operation D = A is generated twice, so there are only seven distinct micro-operations in the arithmetic circuit.</a:t>
            </a:r>
          </a:p>
        </p:txBody>
      </p:sp>
    </p:spTree>
    <p:extLst>
      <p:ext uri="{BB962C8B-B14F-4D97-AF65-F5344CB8AC3E}">
        <p14:creationId xmlns:p14="http://schemas.microsoft.com/office/powerpoint/2010/main" val="98394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97" y="365125"/>
            <a:ext cx="10726003" cy="521979"/>
          </a:xfrm>
        </p:spPr>
        <p:txBody>
          <a:bodyPr>
            <a:no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Micro-operations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950" y="1296537"/>
            <a:ext cx="6933062" cy="48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2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688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Arithmetic &amp; logic unit design</vt:lpstr>
      <vt:lpstr>4-bit arithmetic circuit</vt:lpstr>
      <vt:lpstr>PowerPoint Presentation</vt:lpstr>
      <vt:lpstr>Diagram: 4-bit arithmetic circuit </vt:lpstr>
      <vt:lpstr>PowerPoint Presentation</vt:lpstr>
      <vt:lpstr>PowerPoint Presentation</vt:lpstr>
      <vt:lpstr>PowerPoint Presentation</vt:lpstr>
      <vt:lpstr>Logic Micro-operations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&amp; logic unit design</dc:title>
  <dc:creator>DELL</dc:creator>
  <cp:lastModifiedBy>DELL</cp:lastModifiedBy>
  <cp:revision>8</cp:revision>
  <dcterms:created xsi:type="dcterms:W3CDTF">2021-01-15T05:27:37Z</dcterms:created>
  <dcterms:modified xsi:type="dcterms:W3CDTF">2021-01-15T06:36:29Z</dcterms:modified>
</cp:coreProperties>
</file>