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1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AC93-E233-4183-B1BC-1CD059A88C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E257-4765-498B-B00B-33759F4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9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853" y="358088"/>
            <a:ext cx="10672549" cy="747380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Algorithm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53" y="1105467"/>
            <a:ext cx="10904562" cy="548640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two fixed-point binary numbers in signed magnitude representation is performed with paper and pencil by a process of successive compare, shift and subtract operations.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division is much simpler than decimal division because here the quotient digits are either 0 or 1 and there is no need to estimate how many times the dividend or partial remainder fits into the divisor. The division process is described below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65" y="3163858"/>
            <a:ext cx="4681182" cy="30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8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32012"/>
            <a:ext cx="11313993" cy="6305266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devisor is compared with the five most significant bits of the dividend. Since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4-bit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is smaller than B, we again repeat the same process.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5-bit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is greater than B, so we place a 1 for the quotient bit in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5th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above the dividend.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shift the divisor once to the right and subtract it from the dividend.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is known as a partial remainder because the division could have stopped here to obtain a quotient of 1 and a remainder equal to the partial remainder.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a partial remainder with the divisor continues the process. If the partial remainder is greater than or equal to the divisor, the quotient bit is equal to 1.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divisor is then shifted right and subtracted from the partial remainder. If the partial remainder is smaller than the divisor, the quotient bit is 0 and no subtraction I needed. The divisor is shifted once to the right in any case.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6"/>
            <a:ext cx="11095629" cy="631162"/>
          </a:xfrm>
        </p:spPr>
        <p:txBody>
          <a:bodyPr>
            <a:normAutofit fontScale="90000"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Division: Hardware Implementation for Signed-Magnitude Data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1105469"/>
            <a:ext cx="11095629" cy="5445456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hardware implementation for signed-magnitude data in a digital computer, it is convenient to change the process slightly.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shifting the divisor to the right, two dividends, or partial remainders, are shifted to the left, thus leaving the two numbers in the required relative position.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is achieved by adding A to the 2's complement of B. End carry gives the information about the relative magnitudes.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required is identical to that of multiplication.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EAQ is now shifted to the left with 0 inserted into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previous value of E is lost.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divisor is stored in the B register and the double-length dividend is stored in registers A and Q.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dividend is shifted to the left and the divisor is subtracted by adding its 2's complement value.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about the relative magnitude is available in E.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5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368490"/>
            <a:ext cx="11245756" cy="6182435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 = 1, it signifies that A &gt;=B. A quotient bit 1 is inserted into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partial remainder is shifted to the left to repeat the process.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 = 0, it signifies that A &lt; B so the quotient in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remains a 0 (inserted during the shift).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of B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added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restore the partial remainder in A to its previous value.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shift-left operation inserts a 0 into E, the divisor is subtracted by adding its 2's complement value and the carry is transferred into E 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remainder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shifted to the left and the process is repeated again until all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quotient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formed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five shift,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quotient is in Q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remainder is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1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33" y="450375"/>
            <a:ext cx="8748215" cy="5977721"/>
          </a:xfrm>
        </p:spPr>
      </p:pic>
    </p:spTree>
    <p:extLst>
      <p:ext uri="{BB962C8B-B14F-4D97-AF65-F5344CB8AC3E}">
        <p14:creationId xmlns:p14="http://schemas.microsoft.com/office/powerpoint/2010/main" val="327265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3" y="218364"/>
            <a:ext cx="11341289" cy="6373505"/>
          </a:xfrm>
        </p:spPr>
        <p:txBody>
          <a:bodyPr>
            <a:normAutofit/>
          </a:bodyPr>
          <a:lstStyle/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dividend is in A and Q and the divisor in B . The sign of the result is transferred into Q, to be part of the quotient.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is set into the sequence counter SC to specify the number of bits in the quotient.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divide-overflow condition is tested by subtracting the divisor in B from half of the bits of the dividend stored in A.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&gt;=B, the divide-overflow flip-flop DVF is set and the operation is terminated prematurely.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&lt; B, no divide overflow occurs so the value of the dividend is restored by adding B to A 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repeated again with register A holding the partial remainder. After n - 1 times, the quotient magnitude is formed in register Q and the remainder is found in register A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1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715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Division Algorithm</vt:lpstr>
      <vt:lpstr>PowerPoint Presentation</vt:lpstr>
      <vt:lpstr>Division: Hardware Implementation for Signed-Magnitude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Division Algorithm</dc:title>
  <dc:creator>DELL</dc:creator>
  <cp:lastModifiedBy>sanjeev sir</cp:lastModifiedBy>
  <cp:revision>14</cp:revision>
  <dcterms:created xsi:type="dcterms:W3CDTF">2021-01-06T06:51:40Z</dcterms:created>
  <dcterms:modified xsi:type="dcterms:W3CDTF">2022-12-29T03:38:32Z</dcterms:modified>
</cp:coreProperties>
</file>