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186D-9CF1-4DAC-A259-EBF5044A827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FC7D-6C93-4F88-84FD-6F3FDDD0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19" y="327547"/>
            <a:ext cx="10986448" cy="600502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Multiplication Algorithm in Signed Magnitude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319" y="928049"/>
            <a:ext cx="10986448" cy="554099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fixed point binary number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magnitude representation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done with process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shift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operation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multiplication process we are considering successive bits of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multiplier, least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bit first.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66" y="1637735"/>
            <a:ext cx="4640239" cy="32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2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286603"/>
            <a:ext cx="11300347" cy="629161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multiplier bit is 1, the multiplicand is copied down else 0’s are copied down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 copied down in successive lines are shifted one position to the left from the previous number.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numbers are added and their sum form the product.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sign of the product is determined from the sign of the multiplicand and multiplier. If they are alike, sign of the product is positive else negative.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components are required for the Hardware Implementation of multiplication algorithm :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59" y="3330054"/>
            <a:ext cx="7042244" cy="30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286603"/>
            <a:ext cx="11245756" cy="629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Registers B and Q are used to store multiplicand and multiplier respectively.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 is used to store partial product during multiplication.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Counter register (SC) is used to store number of bits in the multiplier.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Flop: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sign bit of registers we require three flip flops (A sign, B sign and Q sign).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flop E is used to store carry bit generated during partial product addition.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and Parallel adder: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hardware unit is used in calculating partial product i.e., perform addition required.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0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661"/>
            <a:ext cx="10515600" cy="696036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Multiplication: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585" y="941698"/>
            <a:ext cx="7751928" cy="57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245660"/>
            <a:ext cx="11286699" cy="6346209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multiplicand is stored in B register and multiplier is stored in Q register.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0 is assigned to register A and E flip flop. Sequence counter is initialized with value n, n is the number of bits in the Multiplier.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of registers B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Q (Qs) are compared using XOR functionality (i.e., if both the signs are alike, output of XOR operation is 0 otherwise 1) and output stored in As (sign of A register).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least significant bit of multiplier is checked.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1 add the content of register A with Multiplicand (register B) and result is assigned in A register with carry bit in flip flop E.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E A Q is shifted to right by one position, i.e., content of E is shifted to most significant bit (MSB) of A and least significant bit of A is shifted to most significant bit of Q.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only shift right operation on content of E A Q is performed in a similar fashion.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Sequence counter is decremented by 1.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content of Sequence counter (SC), if it is 0, end the process and the final product is present in register A and Q, else repeat the process.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9" y="242295"/>
            <a:ext cx="10789693" cy="3673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68" y="818866"/>
            <a:ext cx="11116413" cy="5886734"/>
          </a:xfrm>
        </p:spPr>
        <p:txBody>
          <a:bodyPr/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Multiplicand = 10111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 = 10011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01" y="609600"/>
            <a:ext cx="609216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462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Times New Roman</vt:lpstr>
      <vt:lpstr>Office Theme</vt:lpstr>
      <vt:lpstr>Multiplication Algorithm in Signed Magnitude Representation</vt:lpstr>
      <vt:lpstr>PowerPoint Presentation</vt:lpstr>
      <vt:lpstr>PowerPoint Presentation</vt:lpstr>
      <vt:lpstr>Flowchart of Multiplication: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 Algorithm in Signed Magnitude Representation</dc:title>
  <dc:creator>DELL</dc:creator>
  <cp:lastModifiedBy>sanjeev sir</cp:lastModifiedBy>
  <cp:revision>11</cp:revision>
  <dcterms:created xsi:type="dcterms:W3CDTF">2021-01-04T07:16:21Z</dcterms:created>
  <dcterms:modified xsi:type="dcterms:W3CDTF">2022-12-15T07:00:13Z</dcterms:modified>
</cp:coreProperties>
</file>