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9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799F-C001-4B5B-95D3-616CB2199D5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5022D-4069-4480-88DD-87CB68ED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728" y="221611"/>
            <a:ext cx="11354937" cy="569960"/>
          </a:xfrm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Control Unit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28" y="914399"/>
            <a:ext cx="11354937" cy="577300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Unit is classified into two major categories: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Hardwired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Micro-programmed Control</a:t>
            </a:r>
          </a:p>
          <a:p>
            <a:pPr marL="457200" indent="-457200" algn="l">
              <a:buAutoNum type="arabicPeriod"/>
            </a:pPr>
            <a:r>
              <a:rPr lang="en-US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Hardwired Control: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Hardwired Control organization involves the control logic to be implemented with gates, flip-flops, decoders, and other digital circuits. The image shows the block diagram of a Hardwired Control organization.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Hard-wired Control consists of two decoders, a sequence counter, and a number of logic gates.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instruction fetched from the memory unit is placed in the instruction register (IR).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of an instruction register includes; I bit, the operation code, and bits 0 through 11.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code in bits 12 through 14 are coded with a 3 x 8 decoder.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the decoder are designated by the symbols D0 through D7.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code at bit 15 is transferred to a flip-flop designated by the symbol 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codes from Bits 0 through 11 are applied to the control logic gates.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counter (SC) can count in binary from 0 through 15.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063" y="191069"/>
            <a:ext cx="7096836" cy="64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73" y="187704"/>
            <a:ext cx="11559653" cy="549275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Micro-programmed Control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72" y="914400"/>
            <a:ext cx="11559653" cy="5745707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Micro-programmed Control organization is implemented by using the programming approach.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Micro-programmed Control, the micro-operations are performed by executing a program consisting of micro-instructions.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image shows the block diagram of a Micro-programmed Control organization.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memory address register specifies the address of the micro-instruction.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memory is assumed to be a ROM, within which all control information is permanently stored.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8" y="2648518"/>
            <a:ext cx="9321420" cy="22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341194"/>
            <a:ext cx="11436824" cy="6223379"/>
          </a:xfrm>
        </p:spPr>
        <p:txBody>
          <a:bodyPr/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register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holds the microinstruction fetched from the memory.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micro-instruction contains a control word that specifies one or more micro-operations for the data processor.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micro-operations are being executed, the next address is computed in the next address generator circuit and then transferred into the control address register to read the next microinstruction.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address generator is often referred to as a micro-program sequencer, as it determines the address sequence that is read from control memory.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7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60" y="245661"/>
            <a:ext cx="9553433" cy="63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6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Design of Control Unit</vt:lpstr>
      <vt:lpstr>PowerPoint Presentation</vt:lpstr>
      <vt:lpstr>Micro-programmed Control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Control Unit</dc:title>
  <dc:creator>DELL</dc:creator>
  <cp:lastModifiedBy>sanjeev sir</cp:lastModifiedBy>
  <cp:revision>10</cp:revision>
  <dcterms:created xsi:type="dcterms:W3CDTF">2021-01-29T04:48:46Z</dcterms:created>
  <dcterms:modified xsi:type="dcterms:W3CDTF">2023-01-14T04:12:27Z</dcterms:modified>
</cp:coreProperties>
</file>