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5234-453B-4EB0-BF2B-D7A260044558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CF41-5769-42E6-8627-A64B79768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73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5234-453B-4EB0-BF2B-D7A260044558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CF41-5769-42E6-8627-A64B79768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5234-453B-4EB0-BF2B-D7A260044558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CF41-5769-42E6-8627-A64B79768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05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5234-453B-4EB0-BF2B-D7A260044558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CF41-5769-42E6-8627-A64B79768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37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5234-453B-4EB0-BF2B-D7A260044558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CF41-5769-42E6-8627-A64B79768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36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5234-453B-4EB0-BF2B-D7A260044558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CF41-5769-42E6-8627-A64B79768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36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5234-453B-4EB0-BF2B-D7A260044558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CF41-5769-42E6-8627-A64B79768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3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5234-453B-4EB0-BF2B-D7A260044558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CF41-5769-42E6-8627-A64B79768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29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5234-453B-4EB0-BF2B-D7A260044558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CF41-5769-42E6-8627-A64B79768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60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5234-453B-4EB0-BF2B-D7A260044558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CF41-5769-42E6-8627-A64B79768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24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5234-453B-4EB0-BF2B-D7A260044558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CF41-5769-42E6-8627-A64B79768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13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55234-453B-4EB0-BF2B-D7A260044558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ECF41-5769-42E6-8627-A64B79768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05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326" y="249527"/>
            <a:ext cx="11097491" cy="706437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Cycle</a:t>
            </a:r>
            <a:endParaRPr lang="en-IN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326" y="1108364"/>
            <a:ext cx="11194474" cy="5403272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is executed in the computer by going through a cycle for each instruction. Each instruction cycle in turn is subdivided into a sequence of sub-cycles or phases. In the basic computer each instruction cycle consists of the following phases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Fetch an instruction from memory.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Decode the instruction.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Read the effective address from memory if the instruction has an indirect address.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Execute the instruction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the completion of step 4, the control goes back to step 1 to fetch,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decode, and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next instruction. This process continues indefinitely unless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HALT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is encountered.</a:t>
            </a:r>
          </a:p>
        </p:txBody>
      </p:sp>
    </p:spTree>
    <p:extLst>
      <p:ext uri="{BB962C8B-B14F-4D97-AF65-F5344CB8AC3E}">
        <p14:creationId xmlns:p14="http://schemas.microsoft.com/office/powerpoint/2010/main" val="255882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ruction Cyc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830" y="461353"/>
            <a:ext cx="6005733" cy="584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68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>
            <a:normAutofit/>
          </a:bodyPr>
          <a:lstStyle/>
          <a:p>
            <a:r>
              <a:rPr lang="en-IN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 and Decode Sub-cycle</a:t>
            </a:r>
            <a:endParaRPr lang="en-IN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618" y="1011382"/>
            <a:ext cx="8981342" cy="563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745" y="318654"/>
            <a:ext cx="11249891" cy="623454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fetch phase, an instruction is fetch from memory. </a:t>
            </a:r>
          </a:p>
          <a:p>
            <a:pPr marL="0" indent="0" algn="just">
              <a:buNone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Initially the PC contains the address of the next instruction to be fetched. </a:t>
            </a:r>
          </a:p>
          <a:p>
            <a:pPr marL="0" indent="0" algn="just">
              <a:buNone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only AR is connected to the address bus of memory, it is necessary to transfer the address from PC to AR during the clock transition associated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timing signal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  <a:p>
            <a:pPr marL="0" indent="0" algn="just">
              <a:buNone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unit read instruction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memory is then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placed in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to data bus and copied into MBR and the move to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IR with the clock transition associated with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T1• At the same time, PC is incremented by one to prepare it for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address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next instruction in the program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i.e. 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marL="0" indent="0" algn="just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T2, the operation code in IR is decoded, the indirect bit is transferred to flip-flop I, and the address part of the instruction is transferred to AR .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T2: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execution cycle takes many forms. This cycle may includes transferring data among registers read or write from memory or I/O and the action of ALU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44" y="3104715"/>
            <a:ext cx="4589319" cy="8992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558" y="4814454"/>
            <a:ext cx="7690655" cy="72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6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309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Instruction Cycle</vt:lpstr>
      <vt:lpstr>PowerPoint Presentation</vt:lpstr>
      <vt:lpstr>Fetch and Decode Sub-cycle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Cycle</dc:title>
  <dc:creator>sanjeev sir</dc:creator>
  <cp:lastModifiedBy>sanjeev sir</cp:lastModifiedBy>
  <cp:revision>8</cp:revision>
  <dcterms:created xsi:type="dcterms:W3CDTF">2023-01-10T15:00:48Z</dcterms:created>
  <dcterms:modified xsi:type="dcterms:W3CDTF">2023-01-11T05:16:52Z</dcterms:modified>
</cp:coreProperties>
</file>