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96DE-898A-4C31-87CD-225D5A29509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9DEC-5DD1-4B6F-AF20-6487796B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96DE-898A-4C31-87CD-225D5A29509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9DEC-5DD1-4B6F-AF20-6487796B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96DE-898A-4C31-87CD-225D5A29509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9DEC-5DD1-4B6F-AF20-6487796B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9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96DE-898A-4C31-87CD-225D5A29509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9DEC-5DD1-4B6F-AF20-6487796B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2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96DE-898A-4C31-87CD-225D5A29509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9DEC-5DD1-4B6F-AF20-6487796B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3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96DE-898A-4C31-87CD-225D5A29509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9DEC-5DD1-4B6F-AF20-6487796B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2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96DE-898A-4C31-87CD-225D5A29509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9DEC-5DD1-4B6F-AF20-6487796B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1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96DE-898A-4C31-87CD-225D5A29509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9DEC-5DD1-4B6F-AF20-6487796B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96DE-898A-4C31-87CD-225D5A29509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9DEC-5DD1-4B6F-AF20-6487796B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6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96DE-898A-4C31-87CD-225D5A29509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9DEC-5DD1-4B6F-AF20-6487796B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96DE-898A-4C31-87CD-225D5A29509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9DEC-5DD1-4B6F-AF20-6487796B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5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496DE-898A-4C31-87CD-225D5A29509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09DEC-5DD1-4B6F-AF20-6487796B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910" y="276202"/>
            <a:ext cx="11204812" cy="706438"/>
          </a:xfrm>
        </p:spPr>
        <p:txBody>
          <a:bodyPr>
            <a:normAutofit fontScale="90000"/>
          </a:bodyPr>
          <a:lstStyle/>
          <a:p>
            <a:r>
              <a:rPr lang="en-US" sz="3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897" y="982640"/>
            <a:ext cx="11204812" cy="550004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 is a technique of decomposing a sequential process into sub-operations, with each sub-process being executed in a special dedicated segment that operates concurrently with all other segments.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pipeline can be visualized as a collection of processing segments through which binary information flows.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segment performs partial processing dictated by the way the task is partitioned.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obtained from the computation in each segment is transferred to the next segment in the pipeline.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result is obtained after the data have passed through all segments.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characteristic of pipelines that several computations can be in progress in distinct segments at the same 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1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232012"/>
            <a:ext cx="11573301" cy="6441743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we want to perform the combined multiply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operations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stream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numbers.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 +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1, 2, 3, . . . , 7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 sub-operation performed in each segment of pipeline are as follow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R1&lt;- Ai,               R2&lt;-Bi                       // Input Ai and Bi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R3&lt;- R1*R2,      R4&lt;-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// Multiply and input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R5&lt;- R3+R4                                          // Add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product</a:t>
            </a:r>
          </a:p>
          <a:p>
            <a:pPr marL="0" indent="0" algn="just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8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245660"/>
            <a:ext cx="11505062" cy="644174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 through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R5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registers that receive new data with every clock pulse. The multiplier and adder are combinational circuits. The five registers are loaded with new data every clock pulse.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799" y="1618042"/>
            <a:ext cx="5353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4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163774"/>
            <a:ext cx="11245755" cy="6469038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clock pulse transfers A1 and B1 into R1 and R2.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pulse transfers the product of R1 and R2 into R3 and C1 into R4. The same clock pulse transfers A2 and B2 into R 1 and R2.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clock pulse operates on all three segments simultaneously.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places A, and B, into R1 and R2, transfers the product of R1 and R2 into R3, transfers C, into R4, and places the sum of R3 and R4 into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R5.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three clock pulses to fill up the pipe and retrieve the first output from R5.</a:t>
            </a:r>
          </a:p>
          <a:p>
            <a:pPr marL="0" indent="0">
              <a:buNone/>
            </a:pPr>
            <a:r>
              <a:rPr lang="en-US" sz="2400" dirty="0" smtClean="0"/>
              <a:t>			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Registers in Pipeline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896" y="3166281"/>
            <a:ext cx="5636525" cy="328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0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42" y="365126"/>
            <a:ext cx="10998958" cy="603866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Considerations</a:t>
            </a:r>
            <a:endParaRPr lang="en-US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2" y="1160060"/>
            <a:ext cx="11518710" cy="5459104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simplest way of viewing the pipeline structure is to imagine that each segment consists of an input register followed by a combinational circuit.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register holds the data and the combinational circuit performs the sub-operation in the particular segment.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combinational circuit in a given segment is applied to the input register of the next segment.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clock is applied to all registers after enough time has elapsed to perform all segment activity. In this way the information flows through the pipeline one step at a time. Four segment pipeline is shown below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24" y="4398347"/>
            <a:ext cx="7533563" cy="20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9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4" y="218364"/>
            <a:ext cx="11641540" cy="63871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operands pass through all four segments in a fixed sequence. Each segment consists of a combinational circuit Si, that performs a sub-operation over the data stream flowing through the pipe.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segments are separated by registers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that hold the intermediate results between the stages.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flows between adjacent stages under the control of a common clock applied to all the registers simultaneously.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define a task as the total operation performed going through all the segments in the pipeline.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behavior of a pipeline can be illustrated with a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space-time diagram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following diagram that shows the segment utilization as a function of time.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horizontal axis displays the time in clock cycles and the vertical axis gives the segment number.</a:t>
            </a:r>
          </a:p>
          <a:p>
            <a:pPr marL="0" indent="0" algn="just">
              <a:buNone/>
            </a:pPr>
            <a:r>
              <a:rPr lang="nn-NO" sz="2400" dirty="0" smtClean="0"/>
              <a:t>                                                     </a:t>
            </a:r>
            <a:r>
              <a:rPr lang="nn-N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time </a:t>
            </a:r>
            <a:r>
              <a:rPr lang="nn-N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for pipeline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00" y="4344039"/>
            <a:ext cx="7738281" cy="215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6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785" y="232012"/>
                <a:ext cx="11464119" cy="6387152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diagram shows six tasks T1 through T6 executed in four segments.</a:t>
                </a: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Initially, task T1 is handled by segment 1. After the first clock, segment 2 is busy with T1,, while segment 1 is busy with task T2. Continuing in this manner, the first task T1 is completed after the fourth clock cycle.</a:t>
                </a: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then on, the pipe completes a task every clock cycle. No matter how many segments there are in the system, once the pipeline is full, it takes only one clock period to obtain an output.</a:t>
                </a: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consider the case where a k-segment pipeline with a clock cycle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used to execute n tasks.</a:t>
                </a: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to complete n tasks using a k-segment pipeline requires k + (n - 1) clock cycles.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785" y="232012"/>
                <a:ext cx="11464119" cy="6387152"/>
              </a:xfrm>
              <a:blipFill rotWithShape="0">
                <a:blip r:embed="rId2"/>
                <a:stretch>
                  <a:fillRect l="-638" t="-1145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62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708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Pipelining </vt:lpstr>
      <vt:lpstr>PowerPoint Presentation</vt:lpstr>
      <vt:lpstr>PowerPoint Presentation</vt:lpstr>
      <vt:lpstr>PowerPoint Presentation</vt:lpstr>
      <vt:lpstr>General Considerations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 </dc:title>
  <dc:creator>DELL</dc:creator>
  <cp:lastModifiedBy>DELL</cp:lastModifiedBy>
  <cp:revision>12</cp:revision>
  <dcterms:created xsi:type="dcterms:W3CDTF">2021-01-27T06:33:48Z</dcterms:created>
  <dcterms:modified xsi:type="dcterms:W3CDTF">2022-02-22T07:11:45Z</dcterms:modified>
</cp:coreProperties>
</file>