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6F47-7F3C-4542-B421-DFA103279420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8E82-9CE4-4CCF-8F4F-4F8F3718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750" y="423081"/>
            <a:ext cx="10822675" cy="532262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educed 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nstruction set Computer (RISC)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024" y="1160060"/>
            <a:ext cx="11259401" cy="532262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computer designers recommended that computers use fewer instructions with simple constructs so they can be executed much faster within the CPU without having to use memory as often.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computer is classified as a reduced instruction set computer or RISC.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RISC is a Reduced Instruction Set Computer microprocessor and its architecture includes a set of instructions that are highly customized.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this is to reduce the time of instruction execution by limiting as well as optimizing the number of commands.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each command cycle uses a single clock cycle where every clock cycle includes three parameters namely fetch, decode &amp; execute.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 reduce the cycles per instruction at the cost of the number of instructions per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kind of processor is mainly used to execute several difficult commands by merging them into simpler ones. </a:t>
            </a:r>
          </a:p>
        </p:txBody>
      </p:sp>
    </p:spTree>
    <p:extLst>
      <p:ext uri="{BB962C8B-B14F-4D97-AF65-F5344CB8AC3E}">
        <p14:creationId xmlns:p14="http://schemas.microsoft.com/office/powerpoint/2010/main" val="392885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Characteristics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091820"/>
            <a:ext cx="11395880" cy="551369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characteristics of a RISC processor are: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Relatively few instructions.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Relatively few addressing modes.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Memory access limited to load and store instructions.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All operations done within the registers of the CPU.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Fixed-length, easily decoded instruction format.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Single-cycle instruction execution.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Hardwired rather than micro-programmed control.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A relatively large number of registers in the processor unit.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Efficient instruction pipeline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Compiler support for efficient translation of high-level language programs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machine language programs.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06" y="365126"/>
            <a:ext cx="11068334" cy="603866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Instruction Set Computer (CISC)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078172"/>
            <a:ext cx="11068334" cy="547275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processor includes a huge collection of simple to complex instructions. These instructions are specified in the level of assembly language level and the execution of these instructions takes more time.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 instruction set computer is a computer where single instructions can perform numerous low-level operations like a load from memory, an arithmetic operation, and a memory store or are accomplished by multi-step processes or addressing modes in single instructions, as its name proposes “Complex Instruction Set ”.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CISC approach attempts to minimize the number of instructions per program but at the cost of increase in number of cycles per instruction.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goal of a CISC architecture is to attempt to provide a single machine instruction for each statement that is written in a high-level language.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translation from high-level to machine language programs is done by means of a compiler program. One reason for the trend to provide a complex instruction set is the desire to simplify the compilation and improve the overall computer performance.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 Characteristics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132764"/>
            <a:ext cx="11245755" cy="53635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 large number of instructions-typically from 100 to 250 instructions.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Some instructions that perform specialized tasks and are used infrequently.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 large variety of addressing modes-typically from 5 to 20 different modes.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Variable-length instruction formats.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Instructions that manipulate operands in memory.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CISC may take more time to execute the code as compared with an only clock cycle.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CISC supports high-level languages for simple compilation and complex data structure.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For writing an application, less instruction is required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9.The code length is very short, so it needs extremely small RAM.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It highlights the instruction on hardware while designing as it is faster to design than the software.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Instructions are larger as compared with a single word.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It gives simple programming within assembly language.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6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Reduced Instruction set Computer (RISC)</vt:lpstr>
      <vt:lpstr>RISC Characteristics</vt:lpstr>
      <vt:lpstr>Complex Instruction Set Computer (CISC)</vt:lpstr>
      <vt:lpstr>CISC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Characteristics</dc:title>
  <dc:creator>DELL</dc:creator>
  <cp:lastModifiedBy>sanjeev sir</cp:lastModifiedBy>
  <cp:revision>12</cp:revision>
  <dcterms:created xsi:type="dcterms:W3CDTF">2021-01-27T05:02:50Z</dcterms:created>
  <dcterms:modified xsi:type="dcterms:W3CDTF">2023-01-14T04:29:21Z</dcterms:modified>
</cp:coreProperties>
</file>